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25"/>
  </p:notesMasterIdLst>
  <p:handoutMasterIdLst>
    <p:handoutMasterId r:id="rId26"/>
  </p:handoutMasterIdLst>
  <p:sldIdLst>
    <p:sldId id="494" r:id="rId6"/>
    <p:sldId id="482" r:id="rId7"/>
    <p:sldId id="325" r:id="rId8"/>
    <p:sldId id="3448" r:id="rId9"/>
    <p:sldId id="326" r:id="rId10"/>
    <p:sldId id="440" r:id="rId11"/>
    <p:sldId id="328" r:id="rId12"/>
    <p:sldId id="329" r:id="rId13"/>
    <p:sldId id="330" r:id="rId14"/>
    <p:sldId id="3451" r:id="rId15"/>
    <p:sldId id="331" r:id="rId16"/>
    <p:sldId id="332" r:id="rId17"/>
    <p:sldId id="333" r:id="rId18"/>
    <p:sldId id="334" r:id="rId19"/>
    <p:sldId id="3453" r:id="rId20"/>
    <p:sldId id="377" r:id="rId21"/>
    <p:sldId id="3446" r:id="rId22"/>
    <p:sldId id="501" r:id="rId23"/>
    <p:sldId id="3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dy Fraser" initials="WF" lastIdx="2" clrIdx="0">
    <p:extLst>
      <p:ext uri="{19B8F6BF-5375-455C-9EA6-DF929625EA0E}">
        <p15:presenceInfo xmlns:p15="http://schemas.microsoft.com/office/powerpoint/2012/main" userId="8c6e5c13e68c4c9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756C0"/>
    <a:srgbClr val="576395"/>
    <a:srgbClr val="064BA7"/>
    <a:srgbClr val="E291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7E8E60-6C69-49AE-8BD8-9B273B68592F}" v="586" dt="2026-10-19T17:32:57.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1" autoAdjust="0"/>
    <p:restoredTop sz="86380" autoAdjust="0"/>
  </p:normalViewPr>
  <p:slideViewPr>
    <p:cSldViewPr snapToGrid="0" snapToObjects="1">
      <p:cViewPr varScale="1">
        <p:scale>
          <a:sx n="76" d="100"/>
          <a:sy n="76" d="100"/>
        </p:scale>
        <p:origin x="126" y="4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on, Nerissa (GOV)" userId="1d4f9111-f799-46f9-a156-450ce2adef11" providerId="ADAL" clId="{BC778FA1-A507-4CD2-B486-BA0A10C81035}"/>
    <pc:docChg chg="undo custSel modSld">
      <pc:chgData name="Lemon, Nerissa (GOV)" userId="1d4f9111-f799-46f9-a156-450ce2adef11" providerId="ADAL" clId="{BC778FA1-A507-4CD2-B486-BA0A10C81035}" dt="2026-10-19T17:32:57.731" v="603" actId="13244"/>
      <pc:docMkLst>
        <pc:docMk/>
      </pc:docMkLst>
      <pc:sldChg chg="modSp mod">
        <pc:chgData name="Lemon, Nerissa (GOV)" userId="1d4f9111-f799-46f9-a156-450ce2adef11" providerId="ADAL" clId="{BC778FA1-A507-4CD2-B486-BA0A10C81035}" dt="2026-10-19T17:08:55.625" v="557" actId="13244"/>
        <pc:sldMkLst>
          <pc:docMk/>
          <pc:sldMk cId="3703292758" sldId="325"/>
        </pc:sldMkLst>
        <pc:spChg chg="mod">
          <ac:chgData name="Lemon, Nerissa (GOV)" userId="1d4f9111-f799-46f9-a156-450ce2adef11" providerId="ADAL" clId="{BC778FA1-A507-4CD2-B486-BA0A10C81035}" dt="2026-10-19T16:58:45.355" v="0" actId="33553"/>
          <ac:spMkLst>
            <pc:docMk/>
            <pc:sldMk cId="3703292758" sldId="325"/>
            <ac:spMk id="2" creationId="{F1721D2A-37FD-C446-86D8-D229E2D19F1E}"/>
          </ac:spMkLst>
        </pc:spChg>
        <pc:spChg chg="mod">
          <ac:chgData name="Lemon, Nerissa (GOV)" userId="1d4f9111-f799-46f9-a156-450ce2adef11" providerId="ADAL" clId="{BC778FA1-A507-4CD2-B486-BA0A10C81035}" dt="2026-10-19T17:08:55.625" v="557" actId="13244"/>
          <ac:spMkLst>
            <pc:docMk/>
            <pc:sldMk cId="3703292758" sldId="325"/>
            <ac:spMk id="4" creationId="{00000000-0000-0000-0000-000000000000}"/>
          </ac:spMkLst>
        </pc:spChg>
        <pc:spChg chg="mod">
          <ac:chgData name="Lemon, Nerissa (GOV)" userId="1d4f9111-f799-46f9-a156-450ce2adef11" providerId="ADAL" clId="{BC778FA1-A507-4CD2-B486-BA0A10C81035}" dt="2026-10-19T17:08:37.944" v="554" actId="962"/>
          <ac:spMkLst>
            <pc:docMk/>
            <pc:sldMk cId="3703292758" sldId="325"/>
            <ac:spMk id="5" creationId="{00000000-0000-0000-0000-000000000000}"/>
          </ac:spMkLst>
        </pc:spChg>
      </pc:sldChg>
      <pc:sldChg chg="addSp delSp modSp mod">
        <pc:chgData name="Lemon, Nerissa (GOV)" userId="1d4f9111-f799-46f9-a156-450ce2adef11" providerId="ADAL" clId="{BC778FA1-A507-4CD2-B486-BA0A10C81035}" dt="2026-10-19T17:27:38.523" v="565" actId="13244"/>
        <pc:sldMkLst>
          <pc:docMk/>
          <pc:sldMk cId="831898940" sldId="326"/>
        </pc:sldMkLst>
        <pc:spChg chg="add del mod">
          <ac:chgData name="Lemon, Nerissa (GOV)" userId="1d4f9111-f799-46f9-a156-450ce2adef11" providerId="ADAL" clId="{BC778FA1-A507-4CD2-B486-BA0A10C81035}" dt="2026-10-19T17:00:06.001" v="103" actId="33699"/>
          <ac:spMkLst>
            <pc:docMk/>
            <pc:sldMk cId="831898940" sldId="326"/>
            <ac:spMk id="2" creationId="{E38C7A85-72BA-8C84-9927-918D1B25DDBD}"/>
          </ac:spMkLst>
        </pc:spChg>
        <pc:spChg chg="add mod">
          <ac:chgData name="Lemon, Nerissa (GOV)" userId="1d4f9111-f799-46f9-a156-450ce2adef11" providerId="ADAL" clId="{BC778FA1-A507-4CD2-B486-BA0A10C81035}" dt="2026-10-19T17:27:38.523" v="565" actId="13244"/>
          <ac:spMkLst>
            <pc:docMk/>
            <pc:sldMk cId="831898940" sldId="326"/>
            <ac:spMk id="3" creationId="{58D738BD-B884-D416-00D4-B99FE2AADCDA}"/>
          </ac:spMkLst>
        </pc:spChg>
        <pc:spChg chg="mod">
          <ac:chgData name="Lemon, Nerissa (GOV)" userId="1d4f9111-f799-46f9-a156-450ce2adef11" providerId="ADAL" clId="{BC778FA1-A507-4CD2-B486-BA0A10C81035}" dt="2026-10-19T17:00:09.473" v="104" actId="1076"/>
          <ac:spMkLst>
            <pc:docMk/>
            <pc:sldMk cId="831898940" sldId="326"/>
            <ac:spMk id="71" creationId="{00000000-0000-0000-0000-000000000000}"/>
          </ac:spMkLst>
        </pc:spChg>
        <pc:spChg chg="mod">
          <ac:chgData name="Lemon, Nerissa (GOV)" userId="1d4f9111-f799-46f9-a156-450ce2adef11" providerId="ADAL" clId="{BC778FA1-A507-4CD2-B486-BA0A10C81035}" dt="2026-10-19T17:00:09.473" v="104" actId="1076"/>
          <ac:spMkLst>
            <pc:docMk/>
            <pc:sldMk cId="831898940" sldId="326"/>
            <ac:spMk id="73" creationId="{00000000-0000-0000-0000-000000000000}"/>
          </ac:spMkLst>
        </pc:spChg>
        <pc:spChg chg="mod">
          <ac:chgData name="Lemon, Nerissa (GOV)" userId="1d4f9111-f799-46f9-a156-450ce2adef11" providerId="ADAL" clId="{BC778FA1-A507-4CD2-B486-BA0A10C81035}" dt="2026-10-19T17:27:10.987" v="562" actId="962"/>
          <ac:spMkLst>
            <pc:docMk/>
            <pc:sldMk cId="831898940" sldId="326"/>
            <ac:spMk id="111" creationId="{00000000-0000-0000-0000-000000000000}"/>
          </ac:spMkLst>
        </pc:spChg>
        <pc:grpChg chg="mod">
          <ac:chgData name="Lemon, Nerissa (GOV)" userId="1d4f9111-f799-46f9-a156-450ce2adef11" providerId="ADAL" clId="{BC778FA1-A507-4CD2-B486-BA0A10C81035}" dt="2026-10-19T17:27:09.031" v="561" actId="962"/>
          <ac:grpSpMkLst>
            <pc:docMk/>
            <pc:sldMk cId="831898940" sldId="326"/>
            <ac:grpSpMk id="70" creationId="{00000000-0000-0000-0000-000000000000}"/>
          </ac:grpSpMkLst>
        </pc:grpChg>
        <pc:grpChg chg="mod">
          <ac:chgData name="Lemon, Nerissa (GOV)" userId="1d4f9111-f799-46f9-a156-450ce2adef11" providerId="ADAL" clId="{BC778FA1-A507-4CD2-B486-BA0A10C81035}" dt="2026-10-19T17:00:09.473" v="104" actId="1076"/>
          <ac:grpSpMkLst>
            <pc:docMk/>
            <pc:sldMk cId="831898940" sldId="326"/>
            <ac:grpSpMk id="72" creationId="{00000000-0000-0000-0000-000000000000}"/>
          </ac:grpSpMkLst>
        </pc:grpChg>
        <pc:picChg chg="mod">
          <ac:chgData name="Lemon, Nerissa (GOV)" userId="1d4f9111-f799-46f9-a156-450ce2adef11" providerId="ADAL" clId="{BC778FA1-A507-4CD2-B486-BA0A10C81035}" dt="2026-10-19T17:27:30.331" v="564" actId="13244"/>
          <ac:picMkLst>
            <pc:docMk/>
            <pc:sldMk cId="831898940" sldId="326"/>
            <ac:picMk id="6" creationId="{C35C99F7-26FB-104B-9059-94918C6051F6}"/>
          </ac:picMkLst>
        </pc:picChg>
        <pc:picChg chg="mod">
          <ac:chgData name="Lemon, Nerissa (GOV)" userId="1d4f9111-f799-46f9-a156-450ce2adef11" providerId="ADAL" clId="{BC778FA1-A507-4CD2-B486-BA0A10C81035}" dt="2026-10-19T17:27:16.007" v="563" actId="962"/>
          <ac:picMkLst>
            <pc:docMk/>
            <pc:sldMk cId="831898940" sldId="326"/>
            <ac:picMk id="25" creationId="{5157F8E9-FD8E-8741-B51B-EFAAD3A794EC}"/>
          </ac:picMkLst>
        </pc:picChg>
        <pc:cxnChg chg="mod">
          <ac:chgData name="Lemon, Nerissa (GOV)" userId="1d4f9111-f799-46f9-a156-450ce2adef11" providerId="ADAL" clId="{BC778FA1-A507-4CD2-B486-BA0A10C81035}" dt="2026-10-19T17:00:09.473" v="104" actId="1076"/>
          <ac:cxnSpMkLst>
            <pc:docMk/>
            <pc:sldMk cId="831898940" sldId="326"/>
            <ac:cxnSpMk id="75" creationId="{00000000-0000-0000-0000-000000000000}"/>
          </ac:cxnSpMkLst>
        </pc:cxnChg>
      </pc:sldChg>
      <pc:sldChg chg="addSp modSp mod">
        <pc:chgData name="Lemon, Nerissa (GOV)" userId="1d4f9111-f799-46f9-a156-450ce2adef11" providerId="ADAL" clId="{BC778FA1-A507-4CD2-B486-BA0A10C81035}" dt="2026-10-19T17:30:11.005" v="572" actId="13244"/>
        <pc:sldMkLst>
          <pc:docMk/>
          <pc:sldMk cId="3762205221" sldId="328"/>
        </pc:sldMkLst>
        <pc:spChg chg="add mod">
          <ac:chgData name="Lemon, Nerissa (GOV)" userId="1d4f9111-f799-46f9-a156-450ce2adef11" providerId="ADAL" clId="{BC778FA1-A507-4CD2-B486-BA0A10C81035}" dt="2026-10-19T17:30:11.005" v="572" actId="13244"/>
          <ac:spMkLst>
            <pc:docMk/>
            <pc:sldMk cId="3762205221" sldId="328"/>
            <ac:spMk id="2" creationId="{AF3E6D0E-4DE2-651F-B042-0CFBB6792E7F}"/>
          </ac:spMkLst>
        </pc:spChg>
        <pc:grpChg chg="mod">
          <ac:chgData name="Lemon, Nerissa (GOV)" userId="1d4f9111-f799-46f9-a156-450ce2adef11" providerId="ADAL" clId="{BC778FA1-A507-4CD2-B486-BA0A10C81035}" dt="2026-10-19T17:04:32.299" v="528" actId="962"/>
          <ac:grpSpMkLst>
            <pc:docMk/>
            <pc:sldMk cId="3762205221" sldId="328"/>
            <ac:grpSpMk id="72" creationId="{00000000-0000-0000-0000-000000000000}"/>
          </ac:grpSpMkLst>
        </pc:grpChg>
        <pc:picChg chg="mod">
          <ac:chgData name="Lemon, Nerissa (GOV)" userId="1d4f9111-f799-46f9-a156-450ce2adef11" providerId="ADAL" clId="{BC778FA1-A507-4CD2-B486-BA0A10C81035}" dt="2026-10-19T17:30:04.501" v="571" actId="962"/>
          <ac:picMkLst>
            <pc:docMk/>
            <pc:sldMk cId="3762205221" sldId="328"/>
            <ac:picMk id="4" creationId="{1393286E-D10B-519A-312C-6887141BEC0F}"/>
          </ac:picMkLst>
        </pc:picChg>
      </pc:sldChg>
      <pc:sldChg chg="addSp modSp mod">
        <pc:chgData name="Lemon, Nerissa (GOV)" userId="1d4f9111-f799-46f9-a156-450ce2adef11" providerId="ADAL" clId="{BC778FA1-A507-4CD2-B486-BA0A10C81035}" dt="2026-10-19T17:30:25.311" v="575" actId="13244"/>
        <pc:sldMkLst>
          <pc:docMk/>
          <pc:sldMk cId="3148084231" sldId="329"/>
        </pc:sldMkLst>
        <pc:spChg chg="add mod">
          <ac:chgData name="Lemon, Nerissa (GOV)" userId="1d4f9111-f799-46f9-a156-450ce2adef11" providerId="ADAL" clId="{BC778FA1-A507-4CD2-B486-BA0A10C81035}" dt="2026-10-19T17:30:25.311" v="575" actId="13244"/>
          <ac:spMkLst>
            <pc:docMk/>
            <pc:sldMk cId="3148084231" sldId="329"/>
            <ac:spMk id="2" creationId="{7A6E9385-DBD4-3320-AFCC-5D0D54A12EED}"/>
          </ac:spMkLst>
        </pc:spChg>
        <pc:spChg chg="mod">
          <ac:chgData name="Lemon, Nerissa (GOV)" userId="1d4f9111-f799-46f9-a156-450ce2adef11" providerId="ADAL" clId="{BC778FA1-A507-4CD2-B486-BA0A10C81035}" dt="2026-10-19T17:30:21.081" v="573" actId="13244"/>
          <ac:spMkLst>
            <pc:docMk/>
            <pc:sldMk cId="3148084231" sldId="329"/>
            <ac:spMk id="5" creationId="{20A11AE5-6AA2-ABD3-95F8-8527AD9EB110}"/>
          </ac:spMkLst>
        </pc:spChg>
        <pc:grpChg chg="mod">
          <ac:chgData name="Lemon, Nerissa (GOV)" userId="1d4f9111-f799-46f9-a156-450ce2adef11" providerId="ADAL" clId="{BC778FA1-A507-4CD2-B486-BA0A10C81035}" dt="2026-10-19T17:04:36.667" v="529" actId="962"/>
          <ac:grpSpMkLst>
            <pc:docMk/>
            <pc:sldMk cId="3148084231" sldId="329"/>
            <ac:grpSpMk id="72" creationId="{00000000-0000-0000-0000-000000000000}"/>
          </ac:grpSpMkLst>
        </pc:grpChg>
        <pc:picChg chg="mod">
          <ac:chgData name="Lemon, Nerissa (GOV)" userId="1d4f9111-f799-46f9-a156-450ce2adef11" providerId="ADAL" clId="{BC778FA1-A507-4CD2-B486-BA0A10C81035}" dt="2026-10-19T17:30:23.597" v="574" actId="962"/>
          <ac:picMkLst>
            <pc:docMk/>
            <pc:sldMk cId="3148084231" sldId="329"/>
            <ac:picMk id="4" creationId="{D749CB6F-4455-5F92-FB1B-C67786B9D2B6}"/>
          </ac:picMkLst>
        </pc:picChg>
      </pc:sldChg>
      <pc:sldChg chg="addSp modSp mod">
        <pc:chgData name="Lemon, Nerissa (GOV)" userId="1d4f9111-f799-46f9-a156-450ce2adef11" providerId="ADAL" clId="{BC778FA1-A507-4CD2-B486-BA0A10C81035}" dt="2026-10-19T17:30:59.293" v="579" actId="13244"/>
        <pc:sldMkLst>
          <pc:docMk/>
          <pc:sldMk cId="317124172" sldId="330"/>
        </pc:sldMkLst>
        <pc:spChg chg="add mod">
          <ac:chgData name="Lemon, Nerissa (GOV)" userId="1d4f9111-f799-46f9-a156-450ce2adef11" providerId="ADAL" clId="{BC778FA1-A507-4CD2-B486-BA0A10C81035}" dt="2026-10-19T17:30:59.293" v="579" actId="13244"/>
          <ac:spMkLst>
            <pc:docMk/>
            <pc:sldMk cId="317124172" sldId="330"/>
            <ac:spMk id="2" creationId="{C43BC1EB-D424-7E9B-7AE5-0E5B77DC9847}"/>
          </ac:spMkLst>
        </pc:spChg>
        <pc:spChg chg="mod">
          <ac:chgData name="Lemon, Nerissa (GOV)" userId="1d4f9111-f799-46f9-a156-450ce2adef11" providerId="ADAL" clId="{BC778FA1-A507-4CD2-B486-BA0A10C81035}" dt="2026-10-19T17:30:58.053" v="578" actId="13244"/>
          <ac:spMkLst>
            <pc:docMk/>
            <pc:sldMk cId="317124172" sldId="330"/>
            <ac:spMk id="14" creationId="{00000000-0000-0000-0000-000000000000}"/>
          </ac:spMkLst>
        </pc:spChg>
        <pc:grpChg chg="mod">
          <ac:chgData name="Lemon, Nerissa (GOV)" userId="1d4f9111-f799-46f9-a156-450ce2adef11" providerId="ADAL" clId="{BC778FA1-A507-4CD2-B486-BA0A10C81035}" dt="2026-10-19T17:04:37.595" v="530" actId="962"/>
          <ac:grpSpMkLst>
            <pc:docMk/>
            <pc:sldMk cId="317124172" sldId="330"/>
            <ac:grpSpMk id="72" creationId="{00000000-0000-0000-0000-000000000000}"/>
          </ac:grpSpMkLst>
        </pc:grpChg>
        <pc:picChg chg="mod">
          <ac:chgData name="Lemon, Nerissa (GOV)" userId="1d4f9111-f799-46f9-a156-450ce2adef11" providerId="ADAL" clId="{BC778FA1-A507-4CD2-B486-BA0A10C81035}" dt="2026-10-19T17:30:54.093" v="577" actId="962"/>
          <ac:picMkLst>
            <pc:docMk/>
            <pc:sldMk cId="317124172" sldId="330"/>
            <ac:picMk id="15" creationId="{00000000-0000-0000-0000-000000000000}"/>
          </ac:picMkLst>
        </pc:picChg>
      </pc:sldChg>
      <pc:sldChg chg="addSp modSp mod">
        <pc:chgData name="Lemon, Nerissa (GOV)" userId="1d4f9111-f799-46f9-a156-450ce2adef11" providerId="ADAL" clId="{BC778FA1-A507-4CD2-B486-BA0A10C81035}" dt="2026-10-19T17:31:19.912" v="584" actId="13244"/>
        <pc:sldMkLst>
          <pc:docMk/>
          <pc:sldMk cId="3798382897" sldId="331"/>
        </pc:sldMkLst>
        <pc:spChg chg="add mod">
          <ac:chgData name="Lemon, Nerissa (GOV)" userId="1d4f9111-f799-46f9-a156-450ce2adef11" providerId="ADAL" clId="{BC778FA1-A507-4CD2-B486-BA0A10C81035}" dt="2026-10-19T17:31:19.912" v="584" actId="13244"/>
          <ac:spMkLst>
            <pc:docMk/>
            <pc:sldMk cId="3798382897" sldId="331"/>
            <ac:spMk id="2" creationId="{92E72B06-450D-7A42-4552-82C05686C920}"/>
          </ac:spMkLst>
        </pc:spChg>
        <pc:grpChg chg="mod">
          <ac:chgData name="Lemon, Nerissa (GOV)" userId="1d4f9111-f799-46f9-a156-450ce2adef11" providerId="ADAL" clId="{BC778FA1-A507-4CD2-B486-BA0A10C81035}" dt="2026-10-19T17:04:40.746" v="531" actId="962"/>
          <ac:grpSpMkLst>
            <pc:docMk/>
            <pc:sldMk cId="3798382897" sldId="331"/>
            <ac:grpSpMk id="72" creationId="{00000000-0000-0000-0000-000000000000}"/>
          </ac:grpSpMkLst>
        </pc:grpChg>
        <pc:picChg chg="mod">
          <ac:chgData name="Lemon, Nerissa (GOV)" userId="1d4f9111-f799-46f9-a156-450ce2adef11" providerId="ADAL" clId="{BC778FA1-A507-4CD2-B486-BA0A10C81035}" dt="2026-10-19T17:31:18.422" v="583" actId="962"/>
          <ac:picMkLst>
            <pc:docMk/>
            <pc:sldMk cId="3798382897" sldId="331"/>
            <ac:picMk id="6" creationId="{6870416F-1856-D070-ADF2-21D6C9BD0287}"/>
          </ac:picMkLst>
        </pc:picChg>
      </pc:sldChg>
      <pc:sldChg chg="addSp modSp mod">
        <pc:chgData name="Lemon, Nerissa (GOV)" userId="1d4f9111-f799-46f9-a156-450ce2adef11" providerId="ADAL" clId="{BC778FA1-A507-4CD2-B486-BA0A10C81035}" dt="2026-10-19T17:31:39.346" v="586" actId="13244"/>
        <pc:sldMkLst>
          <pc:docMk/>
          <pc:sldMk cId="4206061369" sldId="332"/>
        </pc:sldMkLst>
        <pc:spChg chg="add mod">
          <ac:chgData name="Lemon, Nerissa (GOV)" userId="1d4f9111-f799-46f9-a156-450ce2adef11" providerId="ADAL" clId="{BC778FA1-A507-4CD2-B486-BA0A10C81035}" dt="2026-10-19T17:31:39.346" v="586" actId="13244"/>
          <ac:spMkLst>
            <pc:docMk/>
            <pc:sldMk cId="4206061369" sldId="332"/>
            <ac:spMk id="5" creationId="{A0F780B5-C610-2712-D5E0-54447628FAC3}"/>
          </ac:spMkLst>
        </pc:spChg>
        <pc:grpChg chg="mod">
          <ac:chgData name="Lemon, Nerissa (GOV)" userId="1d4f9111-f799-46f9-a156-450ce2adef11" providerId="ADAL" clId="{BC778FA1-A507-4CD2-B486-BA0A10C81035}" dt="2026-10-19T17:04:44.339" v="533" actId="962"/>
          <ac:grpSpMkLst>
            <pc:docMk/>
            <pc:sldMk cId="4206061369" sldId="332"/>
            <ac:grpSpMk id="2" creationId="{8E3E43A8-9C52-BC66-C90E-AB39E1A81FCC}"/>
          </ac:grpSpMkLst>
        </pc:grpChg>
        <pc:grpChg chg="mod">
          <ac:chgData name="Lemon, Nerissa (GOV)" userId="1d4f9111-f799-46f9-a156-450ce2adef11" providerId="ADAL" clId="{BC778FA1-A507-4CD2-B486-BA0A10C81035}" dt="2026-10-19T17:04:43.051" v="532" actId="962"/>
          <ac:grpSpMkLst>
            <pc:docMk/>
            <pc:sldMk cId="4206061369" sldId="332"/>
            <ac:grpSpMk id="72" creationId="{00000000-0000-0000-0000-000000000000}"/>
          </ac:grpSpMkLst>
        </pc:grpChg>
        <pc:picChg chg="mod">
          <ac:chgData name="Lemon, Nerissa (GOV)" userId="1d4f9111-f799-46f9-a156-450ce2adef11" providerId="ADAL" clId="{BC778FA1-A507-4CD2-B486-BA0A10C81035}" dt="2026-10-19T17:31:37.967" v="585" actId="962"/>
          <ac:picMkLst>
            <pc:docMk/>
            <pc:sldMk cId="4206061369" sldId="332"/>
            <ac:picMk id="6" creationId="{0BEFCD1A-21C7-E715-217F-5109CA3E6FDA}"/>
          </ac:picMkLst>
        </pc:picChg>
      </pc:sldChg>
      <pc:sldChg chg="addSp modSp mod">
        <pc:chgData name="Lemon, Nerissa (GOV)" userId="1d4f9111-f799-46f9-a156-450ce2adef11" providerId="ADAL" clId="{BC778FA1-A507-4CD2-B486-BA0A10C81035}" dt="2026-10-19T17:31:47.520" v="588" actId="13244"/>
        <pc:sldMkLst>
          <pc:docMk/>
          <pc:sldMk cId="1452117239" sldId="333"/>
        </pc:sldMkLst>
        <pc:spChg chg="add mod">
          <ac:chgData name="Lemon, Nerissa (GOV)" userId="1d4f9111-f799-46f9-a156-450ce2adef11" providerId="ADAL" clId="{BC778FA1-A507-4CD2-B486-BA0A10C81035}" dt="2026-10-19T17:31:47.520" v="588" actId="13244"/>
          <ac:spMkLst>
            <pc:docMk/>
            <pc:sldMk cId="1452117239" sldId="333"/>
            <ac:spMk id="2" creationId="{340B8EA7-3C18-98F9-2CD2-3E5297DFD2C6}"/>
          </ac:spMkLst>
        </pc:spChg>
        <pc:grpChg chg="mod">
          <ac:chgData name="Lemon, Nerissa (GOV)" userId="1d4f9111-f799-46f9-a156-450ce2adef11" providerId="ADAL" clId="{BC778FA1-A507-4CD2-B486-BA0A10C81035}" dt="2026-10-19T17:04:45.164" v="534" actId="962"/>
          <ac:grpSpMkLst>
            <pc:docMk/>
            <pc:sldMk cId="1452117239" sldId="333"/>
            <ac:grpSpMk id="72" creationId="{00000000-0000-0000-0000-000000000000}"/>
          </ac:grpSpMkLst>
        </pc:grpChg>
        <pc:picChg chg="mod">
          <ac:chgData name="Lemon, Nerissa (GOV)" userId="1d4f9111-f799-46f9-a156-450ce2adef11" providerId="ADAL" clId="{BC778FA1-A507-4CD2-B486-BA0A10C81035}" dt="2026-10-19T17:31:45.850" v="587" actId="962"/>
          <ac:picMkLst>
            <pc:docMk/>
            <pc:sldMk cId="1452117239" sldId="333"/>
            <ac:picMk id="7" creationId="{9D3638C0-D0B9-D44F-38B4-EA788D025C8A}"/>
          </ac:picMkLst>
        </pc:picChg>
      </pc:sldChg>
      <pc:sldChg chg="addSp modSp mod">
        <pc:chgData name="Lemon, Nerissa (GOV)" userId="1d4f9111-f799-46f9-a156-450ce2adef11" providerId="ADAL" clId="{BC778FA1-A507-4CD2-B486-BA0A10C81035}" dt="2026-10-19T17:32:00.705" v="590" actId="13244"/>
        <pc:sldMkLst>
          <pc:docMk/>
          <pc:sldMk cId="703553185" sldId="334"/>
        </pc:sldMkLst>
        <pc:spChg chg="add mod">
          <ac:chgData name="Lemon, Nerissa (GOV)" userId="1d4f9111-f799-46f9-a156-450ce2adef11" providerId="ADAL" clId="{BC778FA1-A507-4CD2-B486-BA0A10C81035}" dt="2026-10-19T17:32:00.705" v="590" actId="13244"/>
          <ac:spMkLst>
            <pc:docMk/>
            <pc:sldMk cId="703553185" sldId="334"/>
            <ac:spMk id="2" creationId="{965A5320-364D-517A-7B21-CFB8E9E8E887}"/>
          </ac:spMkLst>
        </pc:spChg>
        <pc:grpChg chg="mod">
          <ac:chgData name="Lemon, Nerissa (GOV)" userId="1d4f9111-f799-46f9-a156-450ce2adef11" providerId="ADAL" clId="{BC778FA1-A507-4CD2-B486-BA0A10C81035}" dt="2026-10-19T17:04:45.724" v="535" actId="962"/>
          <ac:grpSpMkLst>
            <pc:docMk/>
            <pc:sldMk cId="703553185" sldId="334"/>
            <ac:grpSpMk id="72" creationId="{00000000-0000-0000-0000-000000000000}"/>
          </ac:grpSpMkLst>
        </pc:grpChg>
        <pc:picChg chg="mod">
          <ac:chgData name="Lemon, Nerissa (GOV)" userId="1d4f9111-f799-46f9-a156-450ce2adef11" providerId="ADAL" clId="{BC778FA1-A507-4CD2-B486-BA0A10C81035}" dt="2026-10-19T17:31:54.017" v="589" actId="962"/>
          <ac:picMkLst>
            <pc:docMk/>
            <pc:sldMk cId="703553185" sldId="334"/>
            <ac:picMk id="13" creationId="{00000000-0000-0000-0000-000000000000}"/>
          </ac:picMkLst>
        </pc:picChg>
      </pc:sldChg>
      <pc:sldChg chg="modSp mod">
        <pc:chgData name="Lemon, Nerissa (GOV)" userId="1d4f9111-f799-46f9-a156-450ce2adef11" providerId="ADAL" clId="{BC778FA1-A507-4CD2-B486-BA0A10C81035}" dt="2026-10-19T17:04:23.567" v="527" actId="27636"/>
        <pc:sldMkLst>
          <pc:docMk/>
          <pc:sldMk cId="303051324" sldId="360"/>
        </pc:sldMkLst>
        <pc:spChg chg="mod">
          <ac:chgData name="Lemon, Nerissa (GOV)" userId="1d4f9111-f799-46f9-a156-450ce2adef11" providerId="ADAL" clId="{BC778FA1-A507-4CD2-B486-BA0A10C81035}" dt="2026-10-19T17:04:23.533" v="526" actId="33553"/>
          <ac:spMkLst>
            <pc:docMk/>
            <pc:sldMk cId="303051324" sldId="360"/>
            <ac:spMk id="121858" creationId="{00000000-0000-0000-0000-000000000000}"/>
          </ac:spMkLst>
        </pc:spChg>
        <pc:spChg chg="mod">
          <ac:chgData name="Lemon, Nerissa (GOV)" userId="1d4f9111-f799-46f9-a156-450ce2adef11" providerId="ADAL" clId="{BC778FA1-A507-4CD2-B486-BA0A10C81035}" dt="2026-10-19T17:04:23.567" v="527" actId="27636"/>
          <ac:spMkLst>
            <pc:docMk/>
            <pc:sldMk cId="303051324" sldId="360"/>
            <ac:spMk id="121861" creationId="{00000000-0000-0000-0000-000000000000}"/>
          </ac:spMkLst>
        </pc:spChg>
      </pc:sldChg>
      <pc:sldChg chg="addSp modSp mod">
        <pc:chgData name="Lemon, Nerissa (GOV)" userId="1d4f9111-f799-46f9-a156-450ce2adef11" providerId="ADAL" clId="{BC778FA1-A507-4CD2-B486-BA0A10C81035}" dt="2026-10-19T17:32:30.565" v="598" actId="13244"/>
        <pc:sldMkLst>
          <pc:docMk/>
          <pc:sldMk cId="1143176133" sldId="377"/>
        </pc:sldMkLst>
        <pc:spChg chg="add mod">
          <ac:chgData name="Lemon, Nerissa (GOV)" userId="1d4f9111-f799-46f9-a156-450ce2adef11" providerId="ADAL" clId="{BC778FA1-A507-4CD2-B486-BA0A10C81035}" dt="2026-10-19T17:32:24.930" v="596" actId="13244"/>
          <ac:spMkLst>
            <pc:docMk/>
            <pc:sldMk cId="1143176133" sldId="377"/>
            <ac:spMk id="2" creationId="{AD75E21E-FAAA-2770-0E0D-F6BB974A6BF3}"/>
          </ac:spMkLst>
        </pc:spChg>
        <pc:spChg chg="mod">
          <ac:chgData name="Lemon, Nerissa (GOV)" userId="1d4f9111-f799-46f9-a156-450ce2adef11" providerId="ADAL" clId="{BC778FA1-A507-4CD2-B486-BA0A10C81035}" dt="2026-10-19T17:32:11.715" v="594" actId="962"/>
          <ac:spMkLst>
            <pc:docMk/>
            <pc:sldMk cId="1143176133" sldId="377"/>
            <ac:spMk id="111" creationId="{00000000-0000-0000-0000-000000000000}"/>
          </ac:spMkLst>
        </pc:spChg>
        <pc:grpChg chg="mod">
          <ac:chgData name="Lemon, Nerissa (GOV)" userId="1d4f9111-f799-46f9-a156-450ce2adef11" providerId="ADAL" clId="{BC778FA1-A507-4CD2-B486-BA0A10C81035}" dt="2026-10-19T17:32:30.496" v="597" actId="962"/>
          <ac:grpSpMkLst>
            <pc:docMk/>
            <pc:sldMk cId="1143176133" sldId="377"/>
            <ac:grpSpMk id="70" creationId="{00000000-0000-0000-0000-000000000000}"/>
          </ac:grpSpMkLst>
        </pc:grpChg>
        <pc:picChg chg="mod">
          <ac:chgData name="Lemon, Nerissa (GOV)" userId="1d4f9111-f799-46f9-a156-450ce2adef11" providerId="ADAL" clId="{BC778FA1-A507-4CD2-B486-BA0A10C81035}" dt="2026-10-19T17:32:30.565" v="598" actId="13244"/>
          <ac:picMkLst>
            <pc:docMk/>
            <pc:sldMk cId="1143176133" sldId="377"/>
            <ac:picMk id="6" creationId="{C35C99F7-26FB-104B-9059-94918C6051F6}"/>
          </ac:picMkLst>
        </pc:picChg>
        <pc:picChg chg="mod">
          <ac:chgData name="Lemon, Nerissa (GOV)" userId="1d4f9111-f799-46f9-a156-450ce2adef11" providerId="ADAL" clId="{BC778FA1-A507-4CD2-B486-BA0A10C81035}" dt="2026-10-19T17:04:46.427" v="536" actId="962"/>
          <ac:picMkLst>
            <pc:docMk/>
            <pc:sldMk cId="1143176133" sldId="377"/>
            <ac:picMk id="25" creationId="{5157F8E9-FD8E-8741-B51B-EFAAD3A794EC}"/>
          </ac:picMkLst>
        </pc:picChg>
        <pc:picChg chg="mod">
          <ac:chgData name="Lemon, Nerissa (GOV)" userId="1d4f9111-f799-46f9-a156-450ce2adef11" providerId="ADAL" clId="{BC778FA1-A507-4CD2-B486-BA0A10C81035}" dt="2026-10-19T17:05:03.870" v="538" actId="962"/>
          <ac:picMkLst>
            <pc:docMk/>
            <pc:sldMk cId="1143176133" sldId="377"/>
            <ac:picMk id="27" creationId="{7549027A-A817-D54F-88E4-C1DE5BF9EE47}"/>
          </ac:picMkLst>
        </pc:picChg>
        <pc:picChg chg="mod">
          <ac:chgData name="Lemon, Nerissa (GOV)" userId="1d4f9111-f799-46f9-a156-450ce2adef11" providerId="ADAL" clId="{BC778FA1-A507-4CD2-B486-BA0A10C81035}" dt="2026-10-19T17:05:16.209" v="540" actId="962"/>
          <ac:picMkLst>
            <pc:docMk/>
            <pc:sldMk cId="1143176133" sldId="377"/>
            <ac:picMk id="28" creationId="{CFE95EA8-00CB-2C49-9007-6AB6F164C853}"/>
          </ac:picMkLst>
        </pc:picChg>
        <pc:picChg chg="mod">
          <ac:chgData name="Lemon, Nerissa (GOV)" userId="1d4f9111-f799-46f9-a156-450ce2adef11" providerId="ADAL" clId="{BC778FA1-A507-4CD2-B486-BA0A10C81035}" dt="2026-10-19T17:05:26.732" v="542" actId="962"/>
          <ac:picMkLst>
            <pc:docMk/>
            <pc:sldMk cId="1143176133" sldId="377"/>
            <ac:picMk id="29" creationId="{84B7DAA6-EEE1-B34D-B868-D0F07305266D}"/>
          </ac:picMkLst>
        </pc:picChg>
      </pc:sldChg>
      <pc:sldChg chg="addSp modSp mod">
        <pc:chgData name="Lemon, Nerissa (GOV)" userId="1d4f9111-f799-46f9-a156-450ce2adef11" providerId="ADAL" clId="{BC778FA1-A507-4CD2-B486-BA0A10C81035}" dt="2026-10-19T17:29:54.824" v="569" actId="962"/>
        <pc:sldMkLst>
          <pc:docMk/>
          <pc:sldMk cId="528792270" sldId="440"/>
        </pc:sldMkLst>
        <pc:spChg chg="add mod">
          <ac:chgData name="Lemon, Nerissa (GOV)" userId="1d4f9111-f799-46f9-a156-450ce2adef11" providerId="ADAL" clId="{BC778FA1-A507-4CD2-B486-BA0A10C81035}" dt="2026-10-19T17:00:47.026" v="152" actId="20577"/>
          <ac:spMkLst>
            <pc:docMk/>
            <pc:sldMk cId="528792270" sldId="440"/>
            <ac:spMk id="2" creationId="{3728ADCD-2E35-8D1B-81F3-95D52D81F259}"/>
          </ac:spMkLst>
        </pc:spChg>
        <pc:spChg chg="mod">
          <ac:chgData name="Lemon, Nerissa (GOV)" userId="1d4f9111-f799-46f9-a156-450ce2adef11" providerId="ADAL" clId="{BC778FA1-A507-4CD2-B486-BA0A10C81035}" dt="2026-10-19T17:29:26.764" v="568" actId="962"/>
          <ac:spMkLst>
            <pc:docMk/>
            <pc:sldMk cId="528792270" sldId="440"/>
            <ac:spMk id="111" creationId="{00000000-0000-0000-0000-000000000000}"/>
          </ac:spMkLst>
        </pc:spChg>
        <pc:picChg chg="mod">
          <ac:chgData name="Lemon, Nerissa (GOV)" userId="1d4f9111-f799-46f9-a156-450ce2adef11" providerId="ADAL" clId="{BC778FA1-A507-4CD2-B486-BA0A10C81035}" dt="2026-10-19T17:29:54.824" v="569" actId="962"/>
          <ac:picMkLst>
            <pc:docMk/>
            <pc:sldMk cId="528792270" sldId="440"/>
            <ac:picMk id="3" creationId="{226D349A-F915-8C42-8247-98C8C8FE86D9}"/>
          </ac:picMkLst>
        </pc:picChg>
      </pc:sldChg>
      <pc:sldChg chg="addSp modSp mod">
        <pc:chgData name="Lemon, Nerissa (GOV)" userId="1d4f9111-f799-46f9-a156-450ce2adef11" providerId="ADAL" clId="{BC778FA1-A507-4CD2-B486-BA0A10C81035}" dt="2026-10-19T16:59:09.057" v="59" actId="20577"/>
        <pc:sldMkLst>
          <pc:docMk/>
          <pc:sldMk cId="466319132" sldId="482"/>
        </pc:sldMkLst>
        <pc:spChg chg="add mod">
          <ac:chgData name="Lemon, Nerissa (GOV)" userId="1d4f9111-f799-46f9-a156-450ce2adef11" providerId="ADAL" clId="{BC778FA1-A507-4CD2-B486-BA0A10C81035}" dt="2026-10-19T16:59:09.057" v="59" actId="20577"/>
          <ac:spMkLst>
            <pc:docMk/>
            <pc:sldMk cId="466319132" sldId="482"/>
            <ac:spMk id="2" creationId="{FA4C93FC-B9A8-E08C-6C90-D514F455CEDD}"/>
          </ac:spMkLst>
        </pc:spChg>
      </pc:sldChg>
      <pc:sldChg chg="modSp">
        <pc:chgData name="Lemon, Nerissa (GOV)" userId="1d4f9111-f799-46f9-a156-450ce2adef11" providerId="ADAL" clId="{BC778FA1-A507-4CD2-B486-BA0A10C81035}" dt="2026-10-19T17:08:28.480" v="553" actId="13244"/>
        <pc:sldMkLst>
          <pc:docMk/>
          <pc:sldMk cId="1167926834" sldId="494"/>
        </pc:sldMkLst>
        <pc:spChg chg="mod">
          <ac:chgData name="Lemon, Nerissa (GOV)" userId="1d4f9111-f799-46f9-a156-450ce2adef11" providerId="ADAL" clId="{BC778FA1-A507-4CD2-B486-BA0A10C81035}" dt="2026-10-19T17:07:57.905" v="551" actId="13244"/>
          <ac:spMkLst>
            <pc:docMk/>
            <pc:sldMk cId="1167926834" sldId="494"/>
            <ac:spMk id="3" creationId="{FB9D8033-9FA9-9848-BFDE-2AA98984FB95}"/>
          </ac:spMkLst>
        </pc:spChg>
        <pc:spChg chg="mod">
          <ac:chgData name="Lemon, Nerissa (GOV)" userId="1d4f9111-f799-46f9-a156-450ce2adef11" providerId="ADAL" clId="{BC778FA1-A507-4CD2-B486-BA0A10C81035}" dt="2026-10-19T17:07:59.591" v="552" actId="13244"/>
          <ac:spMkLst>
            <pc:docMk/>
            <pc:sldMk cId="1167926834" sldId="494"/>
            <ac:spMk id="10" creationId="{7E7F373D-A267-BFC7-81D8-671DF9C292FA}"/>
          </ac:spMkLst>
        </pc:spChg>
        <pc:picChg chg="mod">
          <ac:chgData name="Lemon, Nerissa (GOV)" userId="1d4f9111-f799-46f9-a156-450ce2adef11" providerId="ADAL" clId="{BC778FA1-A507-4CD2-B486-BA0A10C81035}" dt="2026-10-19T17:08:28.480" v="553" actId="13244"/>
          <ac:picMkLst>
            <pc:docMk/>
            <pc:sldMk cId="1167926834" sldId="494"/>
            <ac:picMk id="2" creationId="{500CA448-9EC1-5FCC-BF68-075F9BBA1737}"/>
          </ac:picMkLst>
        </pc:picChg>
      </pc:sldChg>
      <pc:sldChg chg="modSp">
        <pc:chgData name="Lemon, Nerissa (GOV)" userId="1d4f9111-f799-46f9-a156-450ce2adef11" providerId="ADAL" clId="{BC778FA1-A507-4CD2-B486-BA0A10C81035}" dt="2026-10-19T17:32:57.731" v="603" actId="13244"/>
        <pc:sldMkLst>
          <pc:docMk/>
          <pc:sldMk cId="3587272326" sldId="501"/>
        </pc:sldMkLst>
        <pc:spChg chg="mod">
          <ac:chgData name="Lemon, Nerissa (GOV)" userId="1d4f9111-f799-46f9-a156-450ce2adef11" providerId="ADAL" clId="{BC778FA1-A507-4CD2-B486-BA0A10C81035}" dt="2026-10-19T17:32:57.731" v="603" actId="13244"/>
          <ac:spMkLst>
            <pc:docMk/>
            <pc:sldMk cId="3587272326" sldId="501"/>
            <ac:spMk id="2" creationId="{01ACA757-703A-9340-8C7E-439BB5A0C326}"/>
          </ac:spMkLst>
        </pc:spChg>
      </pc:sldChg>
      <pc:sldChg chg="modSp mod">
        <pc:chgData name="Lemon, Nerissa (GOV)" userId="1d4f9111-f799-46f9-a156-450ce2adef11" providerId="ADAL" clId="{BC778FA1-A507-4CD2-B486-BA0A10C81035}" dt="2026-10-19T17:32:45.289" v="601" actId="962"/>
        <pc:sldMkLst>
          <pc:docMk/>
          <pc:sldMk cId="3344690101" sldId="3446"/>
        </pc:sldMkLst>
        <pc:spChg chg="mod">
          <ac:chgData name="Lemon, Nerissa (GOV)" userId="1d4f9111-f799-46f9-a156-450ce2adef11" providerId="ADAL" clId="{BC778FA1-A507-4CD2-B486-BA0A10C81035}" dt="2026-10-19T17:04:11.973" v="525" actId="33553"/>
          <ac:spMkLst>
            <pc:docMk/>
            <pc:sldMk cId="3344690101" sldId="3446"/>
            <ac:spMk id="50" creationId="{5441441C-4090-1BE2-B6DB-5D262F88945E}"/>
          </ac:spMkLst>
        </pc:spChg>
        <pc:grpChg chg="mod">
          <ac:chgData name="Lemon, Nerissa (GOV)" userId="1d4f9111-f799-46f9-a156-450ce2adef11" providerId="ADAL" clId="{BC778FA1-A507-4CD2-B486-BA0A10C81035}" dt="2026-10-19T17:32:45.207" v="600" actId="962"/>
          <ac:grpSpMkLst>
            <pc:docMk/>
            <pc:sldMk cId="3344690101" sldId="3446"/>
            <ac:grpSpMk id="17" creationId="{6D9B2B4F-D4D5-0CEA-5CC9-67389CA5CDD9}"/>
          </ac:grpSpMkLst>
        </pc:grpChg>
        <pc:grpChg chg="mod">
          <ac:chgData name="Lemon, Nerissa (GOV)" userId="1d4f9111-f799-46f9-a156-450ce2adef11" providerId="ADAL" clId="{BC778FA1-A507-4CD2-B486-BA0A10C81035}" dt="2026-10-19T17:32:45.289" v="601" actId="962"/>
          <ac:grpSpMkLst>
            <pc:docMk/>
            <pc:sldMk cId="3344690101" sldId="3446"/>
            <ac:grpSpMk id="51" creationId="{9D91B555-C63E-862C-4330-294FE8771681}"/>
          </ac:grpSpMkLst>
        </pc:grpChg>
      </pc:sldChg>
      <pc:sldChg chg="addSp modSp mod">
        <pc:chgData name="Lemon, Nerissa (GOV)" userId="1d4f9111-f799-46f9-a156-450ce2adef11" providerId="ADAL" clId="{BC778FA1-A507-4CD2-B486-BA0A10C81035}" dt="2026-10-19T17:26:19.176" v="560" actId="962"/>
        <pc:sldMkLst>
          <pc:docMk/>
          <pc:sldMk cId="2308187918" sldId="3448"/>
        </pc:sldMkLst>
        <pc:spChg chg="add mod">
          <ac:chgData name="Lemon, Nerissa (GOV)" userId="1d4f9111-f799-46f9-a156-450ce2adef11" providerId="ADAL" clId="{BC778FA1-A507-4CD2-B486-BA0A10C81035}" dt="2026-10-19T17:26:19.176" v="560" actId="962"/>
          <ac:spMkLst>
            <pc:docMk/>
            <pc:sldMk cId="2308187918" sldId="3448"/>
            <ac:spMk id="5" creationId="{B63F678F-A099-0C12-4355-FA9037E1F460}"/>
          </ac:spMkLst>
        </pc:spChg>
        <pc:picChg chg="mod">
          <ac:chgData name="Lemon, Nerissa (GOV)" userId="1d4f9111-f799-46f9-a156-450ce2adef11" providerId="ADAL" clId="{BC778FA1-A507-4CD2-B486-BA0A10C81035}" dt="2026-10-19T17:26:07.534" v="559" actId="962"/>
          <ac:picMkLst>
            <pc:docMk/>
            <pc:sldMk cId="2308187918" sldId="3448"/>
            <ac:picMk id="2" creationId="{A8EED68E-3733-D55E-DAEE-D8109BC4EE53}"/>
          </ac:picMkLst>
        </pc:picChg>
        <pc:picChg chg="mod">
          <ac:chgData name="Lemon, Nerissa (GOV)" userId="1d4f9111-f799-46f9-a156-450ce2adef11" providerId="ADAL" clId="{BC778FA1-A507-4CD2-B486-BA0A10C81035}" dt="2026-10-19T17:26:06.531" v="558" actId="962"/>
          <ac:picMkLst>
            <pc:docMk/>
            <pc:sldMk cId="2308187918" sldId="3448"/>
            <ac:picMk id="3" creationId="{13AB71D7-4217-6DC3-618E-E48CE228279D}"/>
          </ac:picMkLst>
        </pc:picChg>
      </pc:sldChg>
      <pc:sldChg chg="addSp modSp mod">
        <pc:chgData name="Lemon, Nerissa (GOV)" userId="1d4f9111-f799-46f9-a156-450ce2adef11" providerId="ADAL" clId="{BC778FA1-A507-4CD2-B486-BA0A10C81035}" dt="2026-10-19T17:31:06.801" v="582" actId="962"/>
        <pc:sldMkLst>
          <pc:docMk/>
          <pc:sldMk cId="270219870" sldId="3451"/>
        </pc:sldMkLst>
        <pc:spChg chg="mod">
          <ac:chgData name="Lemon, Nerissa (GOV)" userId="1d4f9111-f799-46f9-a156-450ce2adef11" providerId="ADAL" clId="{BC778FA1-A507-4CD2-B486-BA0A10C81035}" dt="2026-10-19T17:31:06.801" v="582" actId="962"/>
          <ac:spMkLst>
            <pc:docMk/>
            <pc:sldMk cId="270219870" sldId="3451"/>
            <ac:spMk id="4" creationId="{22A0CDF4-55F8-8D68-80FB-BAC003585DE6}"/>
          </ac:spMkLst>
        </pc:spChg>
        <pc:spChg chg="add mod">
          <ac:chgData name="Lemon, Nerissa (GOV)" userId="1d4f9111-f799-46f9-a156-450ce2adef11" providerId="ADAL" clId="{BC778FA1-A507-4CD2-B486-BA0A10C81035}" dt="2026-10-19T17:02:11.250" v="307" actId="20577"/>
          <ac:spMkLst>
            <pc:docMk/>
            <pc:sldMk cId="270219870" sldId="3451"/>
            <ac:spMk id="5" creationId="{37188BAE-FBEF-F5FC-C643-28DCDE886C26}"/>
          </ac:spMkLst>
        </pc:spChg>
        <pc:picChg chg="mod">
          <ac:chgData name="Lemon, Nerissa (GOV)" userId="1d4f9111-f799-46f9-a156-450ce2adef11" providerId="ADAL" clId="{BC778FA1-A507-4CD2-B486-BA0A10C81035}" dt="2026-10-19T17:31:03.441" v="580" actId="962"/>
          <ac:picMkLst>
            <pc:docMk/>
            <pc:sldMk cId="270219870" sldId="3451"/>
            <ac:picMk id="2" creationId="{D680A928-4189-FA09-D491-EB5E0D4E6AA8}"/>
          </ac:picMkLst>
        </pc:picChg>
        <pc:picChg chg="mod">
          <ac:chgData name="Lemon, Nerissa (GOV)" userId="1d4f9111-f799-46f9-a156-450ce2adef11" providerId="ADAL" clId="{BC778FA1-A507-4CD2-B486-BA0A10C81035}" dt="2026-10-19T17:31:04.265" v="581" actId="962"/>
          <ac:picMkLst>
            <pc:docMk/>
            <pc:sldMk cId="270219870" sldId="3451"/>
            <ac:picMk id="3" creationId="{07F6E083-34EB-9147-75FA-FD495D350B67}"/>
          </ac:picMkLst>
        </pc:picChg>
      </pc:sldChg>
      <pc:sldChg chg="addSp modSp mod">
        <pc:chgData name="Lemon, Nerissa (GOV)" userId="1d4f9111-f799-46f9-a156-450ce2adef11" providerId="ADAL" clId="{BC778FA1-A507-4CD2-B486-BA0A10C81035}" dt="2026-10-19T17:32:06.162" v="593" actId="962"/>
        <pc:sldMkLst>
          <pc:docMk/>
          <pc:sldMk cId="2345658046" sldId="3453"/>
        </pc:sldMkLst>
        <pc:spChg chg="mod">
          <ac:chgData name="Lemon, Nerissa (GOV)" userId="1d4f9111-f799-46f9-a156-450ce2adef11" providerId="ADAL" clId="{BC778FA1-A507-4CD2-B486-BA0A10C81035}" dt="2026-10-19T17:32:06.162" v="593" actId="962"/>
          <ac:spMkLst>
            <pc:docMk/>
            <pc:sldMk cId="2345658046" sldId="3453"/>
            <ac:spMk id="4" creationId="{44BFC954-F9BB-3F71-F8D6-61E464D237A3}"/>
          </ac:spMkLst>
        </pc:spChg>
        <pc:spChg chg="add mod">
          <ac:chgData name="Lemon, Nerissa (GOV)" userId="1d4f9111-f799-46f9-a156-450ce2adef11" providerId="ADAL" clId="{BC778FA1-A507-4CD2-B486-BA0A10C81035}" dt="2026-10-19T17:03:47.750" v="498" actId="20577"/>
          <ac:spMkLst>
            <pc:docMk/>
            <pc:sldMk cId="2345658046" sldId="3453"/>
            <ac:spMk id="5" creationId="{28561F70-E22C-CFE3-9009-C9E3E4C5BC9F}"/>
          </ac:spMkLst>
        </pc:spChg>
        <pc:picChg chg="mod">
          <ac:chgData name="Lemon, Nerissa (GOV)" userId="1d4f9111-f799-46f9-a156-450ce2adef11" providerId="ADAL" clId="{BC778FA1-A507-4CD2-B486-BA0A10C81035}" dt="2026-10-19T17:32:04.362" v="591" actId="962"/>
          <ac:picMkLst>
            <pc:docMk/>
            <pc:sldMk cId="2345658046" sldId="3453"/>
            <ac:picMk id="2" creationId="{81E841BE-8492-2202-375A-313E06FA5236}"/>
          </ac:picMkLst>
        </pc:picChg>
        <pc:picChg chg="mod">
          <ac:chgData name="Lemon, Nerissa (GOV)" userId="1d4f9111-f799-46f9-a156-450ce2adef11" providerId="ADAL" clId="{BC778FA1-A507-4CD2-B486-BA0A10C81035}" dt="2026-10-19T17:32:05.153" v="592" actId="962"/>
          <ac:picMkLst>
            <pc:docMk/>
            <pc:sldMk cId="2345658046" sldId="3453"/>
            <ac:picMk id="3" creationId="{3F539343-EC86-AE8D-F8F8-E640A5FDF6D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C36C2E-D152-8D43-B49D-80E5A72393F0}"/>
              </a:ext>
            </a:extLst>
          </p:cNvPr>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BC47F0D-8DC2-CE44-9CB4-B3C900DC10E2}"/>
              </a:ext>
            </a:extLst>
          </p:cNvPr>
          <p:cNvSpPr>
            <a:spLocks noGrp="1"/>
          </p:cNvSpPr>
          <p:nvPr>
            <p:ph type="dt" sz="quarter" idx="1"/>
          </p:nvPr>
        </p:nvSpPr>
        <p:spPr>
          <a:xfrm>
            <a:off x="3884613" y="3"/>
            <a:ext cx="2971800" cy="458788"/>
          </a:xfrm>
          <a:prstGeom prst="rect">
            <a:avLst/>
          </a:prstGeom>
        </p:spPr>
        <p:txBody>
          <a:bodyPr vert="horz" lIns="91440" tIns="45720" rIns="91440" bIns="45720" rtlCol="0"/>
          <a:lstStyle>
            <a:lvl1pPr algn="r">
              <a:defRPr sz="1200"/>
            </a:lvl1pPr>
          </a:lstStyle>
          <a:p>
            <a:fld id="{3C13A5BF-2C53-D74C-AC68-2D10F681682B}" type="datetimeFigureOut">
              <a:rPr lang="en-US" smtClean="0"/>
              <a:t>10/19/2026</a:t>
            </a:fld>
            <a:endParaRPr lang="en-US"/>
          </a:p>
        </p:txBody>
      </p:sp>
      <p:sp>
        <p:nvSpPr>
          <p:cNvPr id="4" name="Footer Placeholder 3">
            <a:extLst>
              <a:ext uri="{FF2B5EF4-FFF2-40B4-BE49-F238E27FC236}">
                <a16:creationId xmlns:a16="http://schemas.microsoft.com/office/drawing/2014/main" id="{02019DBC-E72D-8F48-BB3D-6286DFAD77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75C54A2-559A-5D41-A0E9-F8E82300E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98CC17-C825-E74F-B742-59EA4DE5C054}" type="slidenum">
              <a:rPr lang="en-US" smtClean="0"/>
              <a:t>‹#›</a:t>
            </a:fld>
            <a:endParaRPr lang="en-US"/>
          </a:p>
        </p:txBody>
      </p:sp>
    </p:spTree>
    <p:extLst>
      <p:ext uri="{BB962C8B-B14F-4D97-AF65-F5344CB8AC3E}">
        <p14:creationId xmlns:p14="http://schemas.microsoft.com/office/powerpoint/2010/main" val="22702957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E33830C4-8DFB-F04B-BEE2-E9E00DD85E83}"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CD93F-7937-2E46-9E8B-B00CE666676D}" type="slidenum">
              <a:rPr lang="en-US" smtClean="0"/>
              <a:t>‹#›</a:t>
            </a:fld>
            <a:endParaRPr lang="en-US"/>
          </a:p>
        </p:txBody>
      </p:sp>
    </p:spTree>
    <p:extLst>
      <p:ext uri="{BB962C8B-B14F-4D97-AF65-F5344CB8AC3E}">
        <p14:creationId xmlns:p14="http://schemas.microsoft.com/office/powerpoint/2010/main" val="2800000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572000"/>
            <a:ext cx="5486400" cy="36004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Roboto" panose="02000000000000000000" pitchFamily="2" charset="0"/>
                <a:ea typeface="Roboto" panose="02000000000000000000" pitchFamily="2" charset="0"/>
                <a:cs typeface="Roboto" panose="02000000000000000000" pitchFamily="2" charset="0"/>
              </a:rPr>
              <a:t>Learning Objectives: </a:t>
            </a:r>
          </a:p>
          <a:p>
            <a:pPr lvl="0"/>
            <a:r>
              <a:rPr lang="en-US" sz="1200" b="1" u="none" strike="noStrike" kern="1200" dirty="0">
                <a:solidFill>
                  <a:schemeClr val="tx1"/>
                </a:solidFill>
                <a:effectLst/>
                <a:latin typeface="+mn-lt"/>
                <a:ea typeface="+mn-ea"/>
                <a:cs typeface="+mn-cs"/>
              </a:rPr>
              <a:t>1. Recognize</a:t>
            </a:r>
            <a:r>
              <a:rPr lang="en-US" sz="1200" u="none" strike="noStrike" kern="1200" dirty="0">
                <a:solidFill>
                  <a:schemeClr val="tx1"/>
                </a:solidFill>
                <a:effectLst/>
                <a:latin typeface="+mn-lt"/>
                <a:ea typeface="+mn-ea"/>
                <a:cs typeface="+mn-cs"/>
              </a:rPr>
              <a:t> the five interconnected areas of the Trust Behaviors Framework and how behaviors within them can strengthen or erode trust, working relationships, and customer experiences.</a:t>
            </a:r>
          </a:p>
          <a:p>
            <a:pPr lvl="0"/>
            <a:endParaRPr lang="en-US" sz="1200" b="1" u="none" strike="noStrike" kern="1200" dirty="0">
              <a:solidFill>
                <a:schemeClr val="tx1"/>
              </a:solidFill>
              <a:effectLst/>
              <a:latin typeface="+mn-lt"/>
              <a:ea typeface="+mn-ea"/>
              <a:cs typeface="+mn-cs"/>
            </a:endParaRPr>
          </a:p>
          <a:p>
            <a:pPr lvl="0"/>
            <a:r>
              <a:rPr lang="en-US" sz="1200" b="1" u="none" strike="noStrike" kern="1200" dirty="0">
                <a:solidFill>
                  <a:schemeClr val="tx1"/>
                </a:solidFill>
                <a:effectLst/>
                <a:latin typeface="+mn-lt"/>
                <a:ea typeface="+mn-ea"/>
                <a:cs typeface="+mn-cs"/>
              </a:rPr>
              <a:t>2. Diagnose</a:t>
            </a:r>
            <a:r>
              <a:rPr lang="en-US" sz="1200" u="none" strike="noStrike" kern="1200" dirty="0">
                <a:solidFill>
                  <a:schemeClr val="tx1"/>
                </a:solidFill>
                <a:effectLst/>
                <a:latin typeface="+mn-lt"/>
                <a:ea typeface="+mn-ea"/>
                <a:cs typeface="+mn-cs"/>
              </a:rPr>
              <a:t> workplace challenges using the Trust Behaviors Framework to look beyond visible symptoms and identify potential underlying issues related to purpose, roles, core processes, communication, and interpersonal dynamics.</a:t>
            </a:r>
          </a:p>
          <a:p>
            <a:pPr lvl="0"/>
            <a:endParaRPr lang="en-US" sz="1200" u="none" strike="noStrike"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3. Apply</a:t>
            </a:r>
            <a:r>
              <a:rPr lang="en-US" sz="1200" kern="1200" dirty="0">
                <a:solidFill>
                  <a:schemeClr val="tx1"/>
                </a:solidFill>
                <a:effectLst/>
                <a:latin typeface="+mn-lt"/>
                <a:ea typeface="+mn-ea"/>
                <a:cs typeface="+mn-cs"/>
              </a:rPr>
              <a:t> the Trust Lens to their own work by identifying a trust-related strength or opportunity and selecting specific actions they can take to strengthen collaboration, effectiveness, and the customer experience.</a:t>
            </a:r>
            <a:r>
              <a:rPr lang="en-US" dirty="0">
                <a:effectLst/>
              </a:rPr>
              <a:t> </a:t>
            </a:r>
            <a:endParaRPr lang="en-US" sz="1200" u="none" strike="noStrike"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dirty="0">
              <a:effectLst/>
              <a:latin typeface="Roboto" panose="02000000000000000000" pitchFamily="2" charset="0"/>
              <a:ea typeface="Roboto" panose="02000000000000000000" pitchFamily="2" charset="0"/>
            </a:endParaRPr>
          </a:p>
          <a:p>
            <a:r>
              <a:rPr lang="en-US" sz="1200" kern="1200" dirty="0">
                <a:solidFill>
                  <a:schemeClr val="tx1"/>
                </a:solidFill>
                <a:effectLst/>
                <a:latin typeface="+mn-lt"/>
                <a:ea typeface="+mn-ea"/>
                <a:cs typeface="+mn-cs"/>
              </a:rPr>
              <a:t>Trust shapes how we work together—and ultimately how we serve others. When trust is strong, people are better able to collaborate, communicate, solve problems, navigate differences, and create positive experiences for others. But when something isn't working, how do we know what is really getting in the way?</a:t>
            </a:r>
          </a:p>
          <a:p>
            <a:r>
              <a:rPr lang="en-US" sz="1200" kern="1200" dirty="0">
                <a:solidFill>
                  <a:schemeClr val="tx1"/>
                </a:solidFill>
                <a:effectLst/>
                <a:latin typeface="+mn-lt"/>
                <a:ea typeface="+mn-ea"/>
                <a:cs typeface="+mn-cs"/>
              </a:rPr>
              <a:t>In this interactive session, Dr. Wendy Fraser introduces her research-based </a:t>
            </a:r>
            <a:r>
              <a:rPr lang="en-US" sz="1200" b="1" kern="1200" dirty="0">
                <a:solidFill>
                  <a:schemeClr val="tx1"/>
                </a:solidFill>
                <a:effectLst/>
                <a:latin typeface="+mn-lt"/>
                <a:ea typeface="+mn-ea"/>
                <a:cs typeface="+mn-cs"/>
              </a:rPr>
              <a:t>Trust Behaviors Framework</a:t>
            </a:r>
            <a:r>
              <a:rPr lang="en-US" sz="1200" kern="1200" dirty="0">
                <a:solidFill>
                  <a:schemeClr val="tx1"/>
                </a:solidFill>
                <a:effectLst/>
                <a:latin typeface="+mn-lt"/>
                <a:ea typeface="+mn-ea"/>
                <a:cs typeface="+mn-cs"/>
              </a:rPr>
              <a:t>, a practical lens for understanding the behaviors and organizational conditions that strengthen—or erode—trust. Grounded in research and refined through years of work with teams and organizations, the framework explores five interconnected areas: </a:t>
            </a:r>
            <a:r>
              <a:rPr lang="en-US" sz="1200" b="1" kern="1200" dirty="0">
                <a:solidFill>
                  <a:schemeClr val="tx1"/>
                </a:solidFill>
                <a:effectLst/>
                <a:latin typeface="+mn-lt"/>
                <a:ea typeface="+mn-ea"/>
                <a:cs typeface="+mn-cs"/>
              </a:rPr>
              <a:t>purpose, roles, core processes, communication, and interpersonal dynamics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Participants won't just learn about the framework—they'll use it. Through reflection and hands-on diagnostic activities, participants will apply the Trust Lens to a workplace situation and explore their own work environment, identifying where trust is strong, where challenges may originate, and what actions could make a difference. They'll leave with a practical tool they can use to strengthen working relationships, improve how work gets done, and contribute to better customer experiences.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Wendy Fraser, Ph.D.</a:t>
            </a:r>
            <a:r>
              <a:rPr lang="en-US" sz="1200" kern="1200" dirty="0">
                <a:solidFill>
                  <a:schemeClr val="tx1"/>
                </a:solidFill>
                <a:effectLst/>
                <a:latin typeface="+mn-lt"/>
                <a:ea typeface="+mn-ea"/>
                <a:cs typeface="+mn-cs"/>
              </a:rPr>
              <a:t> has spent her career asking a deceptively simple question: what does it take to rebuild trust once it’s been broken? In </a:t>
            </a:r>
            <a:r>
              <a:rPr lang="en-US" sz="1200" i="1" kern="1200" dirty="0">
                <a:solidFill>
                  <a:schemeClr val="tx1"/>
                </a:solidFill>
                <a:effectLst/>
                <a:latin typeface="+mn-lt"/>
                <a:ea typeface="+mn-ea"/>
                <a:cs typeface="+mn-cs"/>
              </a:rPr>
              <a:t>Trust Repair: It IS Possible!</a:t>
            </a:r>
            <a:r>
              <a:rPr lang="en-US" sz="1200" kern="1200" dirty="0">
                <a:solidFill>
                  <a:schemeClr val="tx1"/>
                </a:solidFill>
                <a:effectLst/>
                <a:latin typeface="+mn-lt"/>
                <a:ea typeface="+mn-ea"/>
                <a:cs typeface="+mn-cs"/>
              </a:rPr>
              <a:t>, she brings that question to life through research, experience, and deeply human insight.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With more than 30 years in leadership and organizational development, Fraser has worked with organizations across sectors, helping people navigate conflict, repair relationships, and rediscover what makes collaboration possible. Her work—grounded in doctoral research and shaped by real-world practice—offers both hope and practical tools in a time when trust can feel increasingly fragile.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speaker, consultant, and educator, Fraser is known for her engaging style and her belief in the collective wisdom of people. She lives in Olympia, Washington, where she continues to explore the transformative power of trust.</a:t>
            </a:r>
            <a:r>
              <a:rPr lang="en-US" dirty="0">
                <a:effectLst/>
              </a:rPr>
              <a:t> </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a:p>
        </p:txBody>
      </p:sp>
      <p:sp>
        <p:nvSpPr>
          <p:cNvPr id="4" name="Slide Number Placeholder 3"/>
          <p:cNvSpPr>
            <a:spLocks noGrp="1"/>
          </p:cNvSpPr>
          <p:nvPr>
            <p:ph type="sldNum" sz="quarter" idx="10"/>
          </p:nvPr>
        </p:nvSpPr>
        <p:spPr/>
        <p:txBody>
          <a:bodyPr/>
          <a:lstStyle/>
          <a:p>
            <a:fld id="{D36C3910-ABC6-B54E-996A-4473EB626D69}"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357393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What does trust mean to you?</a:t>
            </a:r>
          </a:p>
        </p:txBody>
      </p:sp>
      <p:sp>
        <p:nvSpPr>
          <p:cNvPr id="4" name="Slide Number Placeholder 3"/>
          <p:cNvSpPr>
            <a:spLocks noGrp="1"/>
          </p:cNvSpPr>
          <p:nvPr>
            <p:ph type="sldNum" sz="quarter" idx="10"/>
          </p:nvPr>
        </p:nvSpPr>
        <p:spPr/>
        <p:txBody>
          <a:bodyPr/>
          <a:lstStyle/>
          <a:p>
            <a:fld id="{D36C3910-ABC6-B54E-996A-4473EB626D6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357393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Oxford Dictionary description – variation: I added concepts of vulnerability and willingness to risk</a:t>
            </a:r>
          </a:p>
        </p:txBody>
      </p:sp>
      <p:sp>
        <p:nvSpPr>
          <p:cNvPr id="4" name="Slide Number Placeholder 3"/>
          <p:cNvSpPr>
            <a:spLocks noGrp="1"/>
          </p:cNvSpPr>
          <p:nvPr>
            <p:ph type="sldNum" sz="quarter" idx="10"/>
          </p:nvPr>
        </p:nvSpPr>
        <p:spPr/>
        <p:txBody>
          <a:bodyPr/>
          <a:lstStyle/>
          <a:p>
            <a:fld id="{D36C3910-ABC6-B54E-996A-4473EB626D6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60081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an experience that didn’t go so well…</a:t>
            </a:r>
          </a:p>
          <a:p>
            <a:pPr marL="171450" indent="-171450">
              <a:buFontTx/>
              <a:buChar char="-"/>
            </a:pPr>
            <a:r>
              <a:rPr lang="en-US" dirty="0"/>
              <a:t>Interacting with customers through your job</a:t>
            </a:r>
          </a:p>
          <a:p>
            <a:pPr marL="171450" indent="-171450">
              <a:buFontTx/>
              <a:buChar char="-"/>
            </a:pPr>
            <a:r>
              <a:rPr lang="en-US" dirty="0"/>
              <a:t>As a customer yourself</a:t>
            </a:r>
          </a:p>
          <a:p>
            <a:pPr marL="171450" indent="-171450">
              <a:buFontTx/>
              <a:buChar char="-"/>
            </a:pPr>
            <a:r>
              <a:rPr lang="en-US" dirty="0"/>
              <a:t>As a team member at work</a:t>
            </a:r>
          </a:p>
          <a:p>
            <a:pPr marL="171450" indent="-171450">
              <a:buFontTx/>
              <a:buChar char="-"/>
            </a:pPr>
            <a:r>
              <a:rPr lang="en-US" dirty="0"/>
              <a:t>Leading a project or a team</a:t>
            </a:r>
          </a:p>
          <a:p>
            <a:pPr marL="171450" indent="-171450">
              <a:buFontTx/>
              <a:buChar char="-"/>
            </a:pPr>
            <a:endParaRPr lang="en-US" dirty="0"/>
          </a:p>
          <a:p>
            <a:pPr marL="171450" indent="-171450">
              <a:buFontTx/>
              <a:buChar char="-"/>
            </a:pPr>
            <a:r>
              <a:rPr lang="en-US" dirty="0"/>
              <a:t>We’re going to explore how to diagnose it and open up options on what to do about it</a:t>
            </a:r>
          </a:p>
        </p:txBody>
      </p:sp>
      <p:sp>
        <p:nvSpPr>
          <p:cNvPr id="4" name="Slide Number Placeholder 3"/>
          <p:cNvSpPr>
            <a:spLocks noGrp="1"/>
          </p:cNvSpPr>
          <p:nvPr>
            <p:ph type="sldNum" sz="quarter" idx="5"/>
          </p:nvPr>
        </p:nvSpPr>
        <p:spPr/>
        <p:txBody>
          <a:bodyPr/>
          <a:lstStyle/>
          <a:p>
            <a:fld id="{142CD93F-7937-2E46-9E8B-B00CE666676D}" type="slidenum">
              <a:rPr lang="en-US" smtClean="0"/>
              <a:t>4</a:t>
            </a:fld>
            <a:endParaRPr lang="en-US"/>
          </a:p>
        </p:txBody>
      </p:sp>
    </p:spTree>
    <p:extLst>
      <p:ext uri="{BB962C8B-B14F-4D97-AF65-F5344CB8AC3E}">
        <p14:creationId xmlns:p14="http://schemas.microsoft.com/office/powerpoint/2010/main" val="303815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152628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71700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670046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545176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490088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again about your scenario. What parts of these “structural” phases contributed to your situation?</a:t>
            </a:r>
          </a:p>
        </p:txBody>
      </p:sp>
      <p:sp>
        <p:nvSpPr>
          <p:cNvPr id="4" name="Slide Number Placeholder 3"/>
          <p:cNvSpPr>
            <a:spLocks noGrp="1"/>
          </p:cNvSpPr>
          <p:nvPr>
            <p:ph type="sldNum" sz="quarter" idx="5"/>
          </p:nvPr>
        </p:nvSpPr>
        <p:spPr/>
        <p:txBody>
          <a:bodyPr/>
          <a:lstStyle/>
          <a:p>
            <a:fld id="{142CD93F-7937-2E46-9E8B-B00CE666676D}" type="slidenum">
              <a:rPr lang="en-US" smtClean="0"/>
              <a:t>10</a:t>
            </a:fld>
            <a:endParaRPr lang="en-US"/>
          </a:p>
        </p:txBody>
      </p:sp>
    </p:spTree>
    <p:extLst>
      <p:ext uri="{BB962C8B-B14F-4D97-AF65-F5344CB8AC3E}">
        <p14:creationId xmlns:p14="http://schemas.microsoft.com/office/powerpoint/2010/main" val="2721464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045595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11739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Think again about your scenario. Apply these last two – communication and interpersonal dynamics. </a:t>
            </a:r>
          </a:p>
          <a:p>
            <a:r>
              <a:rPr lang="en-US" altLang="en-US" dirty="0"/>
              <a:t>- What is contributing?</a:t>
            </a:r>
          </a:p>
          <a:p>
            <a:r>
              <a:rPr lang="en-US" altLang="en-US" dirty="0"/>
              <a:t>- What are symptoms?</a:t>
            </a:r>
          </a:p>
        </p:txBody>
      </p:sp>
    </p:spTree>
    <p:extLst>
      <p:ext uri="{BB962C8B-B14F-4D97-AF65-F5344CB8AC3E}">
        <p14:creationId xmlns:p14="http://schemas.microsoft.com/office/powerpoint/2010/main" val="344231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930968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51344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1D6A9-102C-0AD8-B290-2194096F7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B6BFE-191A-8A81-013C-37ED4F1A0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1759D-3ACD-6F40-F9A1-BF15C058F0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4E1FB5-B309-0780-68FE-F0EAD8AEEBA7}"/>
              </a:ext>
            </a:extLst>
          </p:cNvPr>
          <p:cNvSpPr>
            <a:spLocks noGrp="1"/>
          </p:cNvSpPr>
          <p:nvPr>
            <p:ph type="sldNum" sz="quarter" idx="5"/>
          </p:nvPr>
        </p:nvSpPr>
        <p:spPr/>
        <p:txBody>
          <a:bodyPr/>
          <a:lstStyle/>
          <a:p>
            <a:fld id="{142CD93F-7937-2E46-9E8B-B00CE666676D}" type="slidenum">
              <a:rPr lang="en-US" smtClean="0"/>
              <a:t>17</a:t>
            </a:fld>
            <a:endParaRPr lang="en-US"/>
          </a:p>
        </p:txBody>
      </p:sp>
    </p:spTree>
    <p:extLst>
      <p:ext uri="{BB962C8B-B14F-4D97-AF65-F5344CB8AC3E}">
        <p14:creationId xmlns:p14="http://schemas.microsoft.com/office/powerpoint/2010/main" val="3031680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8788"/>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2CD93F-7937-2E46-9E8B-B00CE6666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45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4F1B51-42E9-7C4E-B947-66E8F573F4F3}" type="slidenum">
              <a:rPr lang="en-US">
                <a:solidFill>
                  <a:prstClr val="black"/>
                </a:solidFill>
              </a:rPr>
              <a:pPr/>
              <a:t>19</a:t>
            </a:fld>
            <a:endParaRPr lang="en-US">
              <a:solidFill>
                <a:prstClr val="black"/>
              </a:solidFill>
            </a:endParaRPr>
          </a:p>
        </p:txBody>
      </p:sp>
      <p:sp>
        <p:nvSpPr>
          <p:cNvPr id="12288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2288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536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21E5-B748-6742-9327-FAC2918AFE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34917C-BBF7-7C46-ACD6-CE65AB92C1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BCCAF0-8B88-0744-A887-BE6D65964DDD}"/>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5" name="Footer Placeholder 4">
            <a:extLst>
              <a:ext uri="{FF2B5EF4-FFF2-40B4-BE49-F238E27FC236}">
                <a16:creationId xmlns:a16="http://schemas.microsoft.com/office/drawing/2014/main" id="{00951877-734C-0E43-8228-84B0A4D20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9FC02-5DBD-1849-81F0-D22A5AD62D97}"/>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319421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DE01-37DC-454D-AD28-D06E564415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D8DA79-100A-4840-8B30-032DE48CA3E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9BD6D7-9EE0-C647-A856-8741504933C4}"/>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5" name="Footer Placeholder 4">
            <a:extLst>
              <a:ext uri="{FF2B5EF4-FFF2-40B4-BE49-F238E27FC236}">
                <a16:creationId xmlns:a16="http://schemas.microsoft.com/office/drawing/2014/main" id="{15F800CC-7703-614F-B588-EBB31F500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AE04D1-09A7-CD47-A4E1-F82A838D8896}"/>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1139111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1805-286B-4140-B886-A5B7339400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4CAAA4-3066-F041-B3B6-8C792F5F7D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DC99AD5-D15A-DD4B-A8CF-6EA33BCAB8BA}"/>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5" name="Footer Placeholder 4">
            <a:extLst>
              <a:ext uri="{FF2B5EF4-FFF2-40B4-BE49-F238E27FC236}">
                <a16:creationId xmlns:a16="http://schemas.microsoft.com/office/drawing/2014/main" id="{1FF7D84E-C2F6-CE46-B26D-157E49430C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C5E588-83DB-A14A-8CC7-0EFF14B0C840}"/>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3845045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45383-8D77-A046-9BCF-D1041B2433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B08455-9ADF-A144-8D46-B8D45EC8A7D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49BC9D-4D2D-814B-88F0-4DC823A1A4E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4CED84-A7D5-004C-B82F-5172DD7C14F1}"/>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6" name="Footer Placeholder 5">
            <a:extLst>
              <a:ext uri="{FF2B5EF4-FFF2-40B4-BE49-F238E27FC236}">
                <a16:creationId xmlns:a16="http://schemas.microsoft.com/office/drawing/2014/main" id="{1E7299E7-F082-A345-9CA9-B11DAA0204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45F92B-CEE8-4342-A3A6-A7682D623213}"/>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64920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9ACEA-7572-1D48-B965-697B3EB148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1A72AE-6658-E64D-A24F-FF85ACB549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8180FB-D301-4F42-902E-70DE881A04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56CC64-BC0A-EC4C-8A32-F62D03CB53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64A03A0-DCAF-B446-B6FE-5F9322DD428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C8B80F-F9E1-EE4B-AA79-96A2D3E3AFF2}"/>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8" name="Footer Placeholder 7">
            <a:extLst>
              <a:ext uri="{FF2B5EF4-FFF2-40B4-BE49-F238E27FC236}">
                <a16:creationId xmlns:a16="http://schemas.microsoft.com/office/drawing/2014/main" id="{94D1688D-9B81-DA41-B86F-CC31EE62AE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222C5A-4EBB-664D-A5AF-0F82706BFA12}"/>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180397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53A19-991A-C343-A681-A4BF5C8ED0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6B14E2-5D1D-E94D-A67B-857F0046E5FB}"/>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4" name="Footer Placeholder 3">
            <a:extLst>
              <a:ext uri="{FF2B5EF4-FFF2-40B4-BE49-F238E27FC236}">
                <a16:creationId xmlns:a16="http://schemas.microsoft.com/office/drawing/2014/main" id="{232DE82B-7DD0-DC49-8738-AB1E26072A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5E7990-2386-244A-9309-6BFAF3F18AC0}"/>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18396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24E1D6-3DD1-3F4D-8DF3-3F8B8DE578F0}"/>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3" name="Footer Placeholder 2">
            <a:extLst>
              <a:ext uri="{FF2B5EF4-FFF2-40B4-BE49-F238E27FC236}">
                <a16:creationId xmlns:a16="http://schemas.microsoft.com/office/drawing/2014/main" id="{4D009F48-5641-6D4F-BEAD-8F6709D478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3943F9-34D4-474A-9ED7-0D00AFB8DBE6}"/>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3087371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62FA-EDC0-1442-A3F0-8624416E2E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833E63-E7B9-474D-A768-F390038A3E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8E31C2-6E98-AD4B-9773-FA95517869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DED931-B22C-8144-ABE9-288E7630388D}"/>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6" name="Footer Placeholder 5">
            <a:extLst>
              <a:ext uri="{FF2B5EF4-FFF2-40B4-BE49-F238E27FC236}">
                <a16:creationId xmlns:a16="http://schemas.microsoft.com/office/drawing/2014/main" id="{7FF4C39F-EAA8-1A45-A242-52F86F708D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405774-B99C-3C48-BE94-3D9402B162AE}"/>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3575879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1194-0BF2-414A-B5BB-E912E7EFEA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0EC983-6FA8-4A47-BA6D-EDDB57AA04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E2FEFA0-5C6D-5446-B001-1176768BB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2BB6A8-D521-6542-92AB-4A370A5E94EB}"/>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6" name="Footer Placeholder 5">
            <a:extLst>
              <a:ext uri="{FF2B5EF4-FFF2-40B4-BE49-F238E27FC236}">
                <a16:creationId xmlns:a16="http://schemas.microsoft.com/office/drawing/2014/main" id="{90AD2563-B03B-4B44-8DD6-8A0B70A001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F20B3B-E8D8-304D-B44D-9119E046762B}"/>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31543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DD6B-B757-2245-A17D-BD3FBB1CEC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607A69-5519-C344-A083-D527FA7609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9D942-447B-974E-981C-F8B69005D998}"/>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5" name="Footer Placeholder 4">
            <a:extLst>
              <a:ext uri="{FF2B5EF4-FFF2-40B4-BE49-F238E27FC236}">
                <a16:creationId xmlns:a16="http://schemas.microsoft.com/office/drawing/2014/main" id="{9836E488-1896-8B43-B9F5-2F8FAEDE55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6FDC1B-52CA-DE43-B869-E58EEE404328}"/>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551535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2D5CA9-551F-1F4D-AA5D-C362BB4AE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CCA3B6-25DF-5143-8C4D-33D5EDD1053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8E8D2C-A104-DC43-B6D7-AE5ACEE394EF}"/>
              </a:ext>
            </a:extLst>
          </p:cNvPr>
          <p:cNvSpPr>
            <a:spLocks noGrp="1"/>
          </p:cNvSpPr>
          <p:nvPr>
            <p:ph type="dt" sz="half" idx="10"/>
          </p:nvPr>
        </p:nvSpPr>
        <p:spPr/>
        <p:txBody>
          <a:bodyPr/>
          <a:lstStyle/>
          <a:p>
            <a:fld id="{10289EE4-F4E6-8841-AFD3-427FCA1351DE}" type="datetimeFigureOut">
              <a:rPr lang="en-US" smtClean="0"/>
              <a:t>10/19/2026</a:t>
            </a:fld>
            <a:endParaRPr lang="en-US"/>
          </a:p>
        </p:txBody>
      </p:sp>
      <p:sp>
        <p:nvSpPr>
          <p:cNvPr id="5" name="Footer Placeholder 4">
            <a:extLst>
              <a:ext uri="{FF2B5EF4-FFF2-40B4-BE49-F238E27FC236}">
                <a16:creationId xmlns:a16="http://schemas.microsoft.com/office/drawing/2014/main" id="{27851B24-1B33-F74A-A16B-C71C39573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7A2A79-F6FE-9D47-9040-F948C57AD909}"/>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464002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7511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21E5-B748-6742-9327-FAC2918AFEF9}"/>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134917C-BBF7-7C46-ACD6-CE65AB92C1EA}"/>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6BCCAF0-8B88-0744-A887-BE6D65964DDD}"/>
              </a:ext>
            </a:extLst>
          </p:cNvPr>
          <p:cNvSpPr>
            <a:spLocks noGrp="1"/>
          </p:cNvSpPr>
          <p:nvPr>
            <p:ph type="dt" sz="half" idx="10"/>
          </p:nvPr>
        </p:nvSpPr>
        <p:spPr/>
        <p:txBody>
          <a:bodyPr/>
          <a:lstStyle/>
          <a:p>
            <a:pPr>
              <a:defRPr/>
            </a:pPr>
            <a:fld id="{D6830F61-4D61-4624-B83C-30BCFCAD322F}" type="datetimeFigureOut">
              <a:rPr lang="en-US" smtClean="0"/>
              <a:pPr>
                <a:defRPr/>
              </a:pPr>
              <a:t>10/19/2026</a:t>
            </a:fld>
            <a:endParaRPr lang="en-US"/>
          </a:p>
        </p:txBody>
      </p:sp>
      <p:sp>
        <p:nvSpPr>
          <p:cNvPr id="5" name="Footer Placeholder 4">
            <a:extLst>
              <a:ext uri="{FF2B5EF4-FFF2-40B4-BE49-F238E27FC236}">
                <a16:creationId xmlns:a16="http://schemas.microsoft.com/office/drawing/2014/main" id="{00951877-734C-0E43-8228-84B0A4D2053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1109FC02-5DBD-1849-81F0-D22A5AD62D97}"/>
              </a:ext>
            </a:extLst>
          </p:cNvPr>
          <p:cNvSpPr>
            <a:spLocks noGrp="1"/>
          </p:cNvSpPr>
          <p:nvPr>
            <p:ph type="sldNum" sz="quarter" idx="12"/>
          </p:nvPr>
        </p:nvSpPr>
        <p:spPr/>
        <p:txBody>
          <a:bodyPr/>
          <a:lstStyle/>
          <a:p>
            <a:pPr>
              <a:defRPr/>
            </a:pPr>
            <a:fld id="{3218FF99-9929-4FE2-82EB-0BECD5D3DDC9}" type="slidenum">
              <a:rPr lang="en-US" smtClean="0"/>
              <a:pPr>
                <a:defRPr/>
              </a:pPr>
              <a:t>‹#›</a:t>
            </a:fld>
            <a:endParaRPr lang="en-US" dirty="0"/>
          </a:p>
        </p:txBody>
      </p:sp>
    </p:spTree>
    <p:extLst>
      <p:ext uri="{BB962C8B-B14F-4D97-AF65-F5344CB8AC3E}">
        <p14:creationId xmlns:p14="http://schemas.microsoft.com/office/powerpoint/2010/main" val="2865184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DE01-37DC-454D-AD28-D06E564415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D8DA79-100A-4840-8B30-032DE48CA3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9BD6D7-9EE0-C647-A856-8741504933C4}"/>
              </a:ext>
            </a:extLst>
          </p:cNvPr>
          <p:cNvSpPr>
            <a:spLocks noGrp="1"/>
          </p:cNvSpPr>
          <p:nvPr>
            <p:ph type="dt" sz="half" idx="10"/>
          </p:nvPr>
        </p:nvSpPr>
        <p:spPr/>
        <p:txBody>
          <a:bodyPr/>
          <a:lstStyle/>
          <a:p>
            <a:pPr>
              <a:defRPr/>
            </a:pPr>
            <a:fld id="{2370A6EA-81DA-458C-A279-6FA32EB7EAC6}" type="datetimeFigureOut">
              <a:rPr lang="en-US" smtClean="0"/>
              <a:pPr>
                <a:defRPr/>
              </a:pPr>
              <a:t>10/19/2026</a:t>
            </a:fld>
            <a:endParaRPr lang="en-US"/>
          </a:p>
        </p:txBody>
      </p:sp>
      <p:sp>
        <p:nvSpPr>
          <p:cNvPr id="5" name="Footer Placeholder 4">
            <a:extLst>
              <a:ext uri="{FF2B5EF4-FFF2-40B4-BE49-F238E27FC236}">
                <a16:creationId xmlns:a16="http://schemas.microsoft.com/office/drawing/2014/main" id="{15F800CC-7703-614F-B588-EBB31F5002A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BAE04D1-09A7-CD47-A4E1-F82A838D8896}"/>
              </a:ext>
            </a:extLst>
          </p:cNvPr>
          <p:cNvSpPr>
            <a:spLocks noGrp="1"/>
          </p:cNvSpPr>
          <p:nvPr>
            <p:ph type="sldNum" sz="quarter" idx="12"/>
          </p:nvPr>
        </p:nvSpPr>
        <p:spPr/>
        <p:txBody>
          <a:bodyPr/>
          <a:lstStyle/>
          <a:p>
            <a:pPr>
              <a:defRPr/>
            </a:pPr>
            <a:fld id="{0779A63B-32EA-457D-BCD9-4C50C3DAA95D}" type="slidenum">
              <a:rPr lang="en-US" smtClean="0"/>
              <a:pPr>
                <a:defRPr/>
              </a:pPr>
              <a:t>‹#›</a:t>
            </a:fld>
            <a:endParaRPr lang="en-US"/>
          </a:p>
        </p:txBody>
      </p:sp>
    </p:spTree>
    <p:extLst>
      <p:ext uri="{BB962C8B-B14F-4D97-AF65-F5344CB8AC3E}">
        <p14:creationId xmlns:p14="http://schemas.microsoft.com/office/powerpoint/2010/main" val="3791862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1805-286B-4140-B886-A5B73394000D}"/>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54CAAA4-3066-F041-B3B6-8C792F5F7D2B}"/>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C99AD5-D15A-DD4B-A8CF-6EA33BCAB8BA}"/>
              </a:ext>
            </a:extLst>
          </p:cNvPr>
          <p:cNvSpPr>
            <a:spLocks noGrp="1"/>
          </p:cNvSpPr>
          <p:nvPr>
            <p:ph type="dt" sz="half" idx="10"/>
          </p:nvPr>
        </p:nvSpPr>
        <p:spPr/>
        <p:txBody>
          <a:bodyPr/>
          <a:lstStyle/>
          <a:p>
            <a:pPr>
              <a:defRPr/>
            </a:pPr>
            <a:fld id="{01F5BC3F-2AC8-4E34-9559-1BB998D10209}" type="datetimeFigureOut">
              <a:rPr lang="en-US" smtClean="0"/>
              <a:pPr>
                <a:defRPr/>
              </a:pPr>
              <a:t>10/19/2026</a:t>
            </a:fld>
            <a:endParaRPr lang="en-US"/>
          </a:p>
        </p:txBody>
      </p:sp>
      <p:sp>
        <p:nvSpPr>
          <p:cNvPr id="5" name="Footer Placeholder 4">
            <a:extLst>
              <a:ext uri="{FF2B5EF4-FFF2-40B4-BE49-F238E27FC236}">
                <a16:creationId xmlns:a16="http://schemas.microsoft.com/office/drawing/2014/main" id="{1FF7D84E-C2F6-CE46-B26D-157E49430C44}"/>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1BC5E588-83DB-A14A-8CC7-0EFF14B0C840}"/>
              </a:ext>
            </a:extLst>
          </p:cNvPr>
          <p:cNvSpPr>
            <a:spLocks noGrp="1"/>
          </p:cNvSpPr>
          <p:nvPr>
            <p:ph type="sldNum" sz="quarter" idx="12"/>
          </p:nvPr>
        </p:nvSpPr>
        <p:spPr/>
        <p:txBody>
          <a:bodyPr/>
          <a:lstStyle/>
          <a:p>
            <a:pPr>
              <a:defRPr/>
            </a:pPr>
            <a:fld id="{388AC77E-386E-4EA6-A976-B1DE9706D47C}" type="slidenum">
              <a:rPr lang="en-US" smtClean="0"/>
              <a:pPr>
                <a:defRPr/>
              </a:pPr>
              <a:t>‹#›</a:t>
            </a:fld>
            <a:endParaRPr lang="en-US"/>
          </a:p>
        </p:txBody>
      </p:sp>
    </p:spTree>
    <p:extLst>
      <p:ext uri="{BB962C8B-B14F-4D97-AF65-F5344CB8AC3E}">
        <p14:creationId xmlns:p14="http://schemas.microsoft.com/office/powerpoint/2010/main" val="59851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45383-8D77-A046-9BCF-D1041B2433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B08455-9ADF-A144-8D46-B8D45EC8A7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49BC9D-4D2D-814B-88F0-4DC823A1A4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4CED84-A7D5-004C-B82F-5172DD7C14F1}"/>
              </a:ext>
            </a:extLst>
          </p:cNvPr>
          <p:cNvSpPr>
            <a:spLocks noGrp="1"/>
          </p:cNvSpPr>
          <p:nvPr>
            <p:ph type="dt" sz="half" idx="10"/>
          </p:nvPr>
        </p:nvSpPr>
        <p:spPr/>
        <p:txBody>
          <a:bodyPr/>
          <a:lstStyle/>
          <a:p>
            <a:pPr>
              <a:defRPr/>
            </a:pPr>
            <a:fld id="{482B420B-57C2-4ADF-ABD2-D28CA7BE55B4}" type="datetimeFigureOut">
              <a:rPr lang="en-US" smtClean="0"/>
              <a:pPr>
                <a:defRPr/>
              </a:pPr>
              <a:t>10/19/2026</a:t>
            </a:fld>
            <a:endParaRPr lang="en-US"/>
          </a:p>
        </p:txBody>
      </p:sp>
      <p:sp>
        <p:nvSpPr>
          <p:cNvPr id="6" name="Footer Placeholder 5">
            <a:extLst>
              <a:ext uri="{FF2B5EF4-FFF2-40B4-BE49-F238E27FC236}">
                <a16:creationId xmlns:a16="http://schemas.microsoft.com/office/drawing/2014/main" id="{1E7299E7-F082-A345-9CA9-B11DAA02044C}"/>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DE45F92B-CEE8-4342-A3A6-A7682D623213}"/>
              </a:ext>
            </a:extLst>
          </p:cNvPr>
          <p:cNvSpPr>
            <a:spLocks noGrp="1"/>
          </p:cNvSpPr>
          <p:nvPr>
            <p:ph type="sldNum" sz="quarter" idx="12"/>
          </p:nvPr>
        </p:nvSpPr>
        <p:spPr/>
        <p:txBody>
          <a:bodyPr/>
          <a:lstStyle/>
          <a:p>
            <a:pPr>
              <a:defRPr/>
            </a:pPr>
            <a:fld id="{0BCEE8A9-01C3-4537-9DFA-58FC1ED9FDE1}" type="slidenum">
              <a:rPr lang="en-US" smtClean="0"/>
              <a:pPr>
                <a:defRPr/>
              </a:pPr>
              <a:t>‹#›</a:t>
            </a:fld>
            <a:endParaRPr lang="en-US"/>
          </a:p>
        </p:txBody>
      </p:sp>
    </p:spTree>
    <p:extLst>
      <p:ext uri="{BB962C8B-B14F-4D97-AF65-F5344CB8AC3E}">
        <p14:creationId xmlns:p14="http://schemas.microsoft.com/office/powerpoint/2010/main" val="3634908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9ACEA-7572-1D48-B965-697B3EB148E7}"/>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1A72AE-6658-E64D-A24F-FF85ACB54967}"/>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18180FB-D301-4F42-902E-70DE881A04C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56CC64-BC0A-EC4C-8A32-F62D03CB53ED}"/>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A03A0-DCAF-B446-B6FE-5F9322DD428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C8B80F-F9E1-EE4B-AA79-96A2D3E3AFF2}"/>
              </a:ext>
            </a:extLst>
          </p:cNvPr>
          <p:cNvSpPr>
            <a:spLocks noGrp="1"/>
          </p:cNvSpPr>
          <p:nvPr>
            <p:ph type="dt" sz="half" idx="10"/>
          </p:nvPr>
        </p:nvSpPr>
        <p:spPr/>
        <p:txBody>
          <a:bodyPr/>
          <a:lstStyle/>
          <a:p>
            <a:pPr>
              <a:defRPr/>
            </a:pPr>
            <a:fld id="{4998410E-6158-442A-A222-33E8FCE8E38F}" type="datetimeFigureOut">
              <a:rPr lang="en-US" smtClean="0"/>
              <a:pPr>
                <a:defRPr/>
              </a:pPr>
              <a:t>10/19/2026</a:t>
            </a:fld>
            <a:endParaRPr lang="en-US"/>
          </a:p>
        </p:txBody>
      </p:sp>
      <p:sp>
        <p:nvSpPr>
          <p:cNvPr id="8" name="Footer Placeholder 7">
            <a:extLst>
              <a:ext uri="{FF2B5EF4-FFF2-40B4-BE49-F238E27FC236}">
                <a16:creationId xmlns:a16="http://schemas.microsoft.com/office/drawing/2014/main" id="{94D1688D-9B81-DA41-B86F-CC31EE62AE4F}"/>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06222C5A-4EBB-664D-A5AF-0F82706BFA12}"/>
              </a:ext>
            </a:extLst>
          </p:cNvPr>
          <p:cNvSpPr>
            <a:spLocks noGrp="1"/>
          </p:cNvSpPr>
          <p:nvPr>
            <p:ph type="sldNum" sz="quarter" idx="12"/>
          </p:nvPr>
        </p:nvSpPr>
        <p:spPr/>
        <p:txBody>
          <a:bodyPr/>
          <a:lstStyle/>
          <a:p>
            <a:pPr>
              <a:defRPr/>
            </a:pPr>
            <a:fld id="{A03E589D-C211-48BD-A82A-D4C46E2C8705}" type="slidenum">
              <a:rPr lang="en-US" smtClean="0"/>
              <a:pPr>
                <a:defRPr/>
              </a:pPr>
              <a:t>‹#›</a:t>
            </a:fld>
            <a:endParaRPr lang="en-US"/>
          </a:p>
        </p:txBody>
      </p:sp>
    </p:spTree>
    <p:extLst>
      <p:ext uri="{BB962C8B-B14F-4D97-AF65-F5344CB8AC3E}">
        <p14:creationId xmlns:p14="http://schemas.microsoft.com/office/powerpoint/2010/main" val="3911470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53A19-991A-C343-A681-A4BF5C8ED0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6B14E2-5D1D-E94D-A67B-857F0046E5FB}"/>
              </a:ext>
            </a:extLst>
          </p:cNvPr>
          <p:cNvSpPr>
            <a:spLocks noGrp="1"/>
          </p:cNvSpPr>
          <p:nvPr>
            <p:ph type="dt" sz="half" idx="10"/>
          </p:nvPr>
        </p:nvSpPr>
        <p:spPr/>
        <p:txBody>
          <a:bodyPr/>
          <a:lstStyle/>
          <a:p>
            <a:pPr>
              <a:defRPr/>
            </a:pPr>
            <a:fld id="{E7AAE94D-AC76-4D96-95B0-92DDDB77C0DA}" type="datetimeFigureOut">
              <a:rPr lang="en-US" smtClean="0"/>
              <a:pPr>
                <a:defRPr/>
              </a:pPr>
              <a:t>10/19/2026</a:t>
            </a:fld>
            <a:endParaRPr lang="en-US"/>
          </a:p>
        </p:txBody>
      </p:sp>
      <p:sp>
        <p:nvSpPr>
          <p:cNvPr id="4" name="Footer Placeholder 3">
            <a:extLst>
              <a:ext uri="{FF2B5EF4-FFF2-40B4-BE49-F238E27FC236}">
                <a16:creationId xmlns:a16="http://schemas.microsoft.com/office/drawing/2014/main" id="{232DE82B-7DD0-DC49-8738-AB1E26072A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45E7990-2386-244A-9309-6BFAF3F18AC0}"/>
              </a:ext>
            </a:extLst>
          </p:cNvPr>
          <p:cNvSpPr>
            <a:spLocks noGrp="1"/>
          </p:cNvSpPr>
          <p:nvPr>
            <p:ph type="sldNum" sz="quarter" idx="12"/>
          </p:nvPr>
        </p:nvSpPr>
        <p:spPr/>
        <p:txBody>
          <a:bodyPr/>
          <a:lstStyle/>
          <a:p>
            <a:pPr>
              <a:defRPr/>
            </a:pPr>
            <a:fld id="{08DE40D1-9AF8-41E3-B94F-5206C4E5A684}" type="slidenum">
              <a:rPr lang="en-US" smtClean="0"/>
              <a:pPr>
                <a:defRPr/>
              </a:pPr>
              <a:t>‹#›</a:t>
            </a:fld>
            <a:endParaRPr lang="en-US"/>
          </a:p>
        </p:txBody>
      </p:sp>
    </p:spTree>
    <p:extLst>
      <p:ext uri="{BB962C8B-B14F-4D97-AF65-F5344CB8AC3E}">
        <p14:creationId xmlns:p14="http://schemas.microsoft.com/office/powerpoint/2010/main" val="13567606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24E1D6-3DD1-3F4D-8DF3-3F8B8DE578F0}"/>
              </a:ext>
            </a:extLst>
          </p:cNvPr>
          <p:cNvSpPr>
            <a:spLocks noGrp="1"/>
          </p:cNvSpPr>
          <p:nvPr>
            <p:ph type="dt" sz="half" idx="10"/>
          </p:nvPr>
        </p:nvSpPr>
        <p:spPr/>
        <p:txBody>
          <a:bodyPr/>
          <a:lstStyle/>
          <a:p>
            <a:pPr>
              <a:defRPr/>
            </a:pPr>
            <a:fld id="{22EBA176-8F64-4B0A-926E-09E0581DEDE9}" type="datetimeFigureOut">
              <a:rPr lang="en-US" smtClean="0"/>
              <a:pPr>
                <a:defRPr/>
              </a:pPr>
              <a:t>10/19/2026</a:t>
            </a:fld>
            <a:endParaRPr lang="en-US"/>
          </a:p>
        </p:txBody>
      </p:sp>
      <p:sp>
        <p:nvSpPr>
          <p:cNvPr id="3" name="Footer Placeholder 2">
            <a:extLst>
              <a:ext uri="{FF2B5EF4-FFF2-40B4-BE49-F238E27FC236}">
                <a16:creationId xmlns:a16="http://schemas.microsoft.com/office/drawing/2014/main" id="{4D009F48-5641-6D4F-BEAD-8F6709D478EC}"/>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543943F9-34D4-474A-9ED7-0D00AFB8DBE6}"/>
              </a:ext>
            </a:extLst>
          </p:cNvPr>
          <p:cNvSpPr>
            <a:spLocks noGrp="1"/>
          </p:cNvSpPr>
          <p:nvPr>
            <p:ph type="sldNum" sz="quarter" idx="12"/>
          </p:nvPr>
        </p:nvSpPr>
        <p:spPr/>
        <p:txBody>
          <a:bodyPr/>
          <a:lstStyle/>
          <a:p>
            <a:pPr>
              <a:defRPr/>
            </a:pPr>
            <a:fld id="{518626FE-9A43-4F35-A646-1B52FB0A0BAF}" type="slidenum">
              <a:rPr lang="en-US" smtClean="0"/>
              <a:pPr>
                <a:defRPr/>
              </a:pPr>
              <a:t>‹#›</a:t>
            </a:fld>
            <a:endParaRPr lang="en-US"/>
          </a:p>
        </p:txBody>
      </p:sp>
    </p:spTree>
    <p:extLst>
      <p:ext uri="{BB962C8B-B14F-4D97-AF65-F5344CB8AC3E}">
        <p14:creationId xmlns:p14="http://schemas.microsoft.com/office/powerpoint/2010/main" val="3050103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62FA-EDC0-1442-A3F0-8624416E2EC8}"/>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4833E63-E7B9-474D-A768-F390038A3E99}"/>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8E31C2-6E98-AD4B-9773-FA955178699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8DED931-B22C-8144-ABE9-288E7630388D}"/>
              </a:ext>
            </a:extLst>
          </p:cNvPr>
          <p:cNvSpPr>
            <a:spLocks noGrp="1"/>
          </p:cNvSpPr>
          <p:nvPr>
            <p:ph type="dt" sz="half" idx="10"/>
          </p:nvPr>
        </p:nvSpPr>
        <p:spPr/>
        <p:txBody>
          <a:bodyPr/>
          <a:lstStyle/>
          <a:p>
            <a:pPr>
              <a:defRPr/>
            </a:pPr>
            <a:fld id="{0DEE3B5A-5F3C-4C4E-9F2A-BB163B178E53}" type="datetimeFigureOut">
              <a:rPr lang="en-US" smtClean="0"/>
              <a:pPr>
                <a:defRPr/>
              </a:pPr>
              <a:t>10/19/2026</a:t>
            </a:fld>
            <a:endParaRPr lang="en-US"/>
          </a:p>
        </p:txBody>
      </p:sp>
      <p:sp>
        <p:nvSpPr>
          <p:cNvPr id="6" name="Footer Placeholder 5">
            <a:extLst>
              <a:ext uri="{FF2B5EF4-FFF2-40B4-BE49-F238E27FC236}">
                <a16:creationId xmlns:a16="http://schemas.microsoft.com/office/drawing/2014/main" id="{7FF4C39F-EAA8-1A45-A242-52F86F708D2C}"/>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07405774-B99C-3C48-BE94-3D9402B162AE}"/>
              </a:ext>
            </a:extLst>
          </p:cNvPr>
          <p:cNvSpPr>
            <a:spLocks noGrp="1"/>
          </p:cNvSpPr>
          <p:nvPr>
            <p:ph type="sldNum" sz="quarter" idx="12"/>
          </p:nvPr>
        </p:nvSpPr>
        <p:spPr/>
        <p:txBody>
          <a:bodyPr/>
          <a:lstStyle/>
          <a:p>
            <a:pPr>
              <a:defRPr/>
            </a:pPr>
            <a:fld id="{082F651D-1D96-42A2-9087-683920E1E673}" type="slidenum">
              <a:rPr lang="en-US" smtClean="0"/>
              <a:pPr>
                <a:defRPr/>
              </a:pPr>
              <a:t>‹#›</a:t>
            </a:fld>
            <a:endParaRPr lang="en-US"/>
          </a:p>
        </p:txBody>
      </p:sp>
    </p:spTree>
    <p:extLst>
      <p:ext uri="{BB962C8B-B14F-4D97-AF65-F5344CB8AC3E}">
        <p14:creationId xmlns:p14="http://schemas.microsoft.com/office/powerpoint/2010/main" val="662341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1194-0BF2-414A-B5BB-E912E7EFEAF4}"/>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80EC983-6FA8-4A47-BA6D-EDDB57AA049A}"/>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6E2FEFA0-5C6D-5446-B001-1176768BB296}"/>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C2BB6A8-D521-6542-92AB-4A370A5E94EB}"/>
              </a:ext>
            </a:extLst>
          </p:cNvPr>
          <p:cNvSpPr>
            <a:spLocks noGrp="1"/>
          </p:cNvSpPr>
          <p:nvPr>
            <p:ph type="dt" sz="half" idx="10"/>
          </p:nvPr>
        </p:nvSpPr>
        <p:spPr/>
        <p:txBody>
          <a:bodyPr/>
          <a:lstStyle/>
          <a:p>
            <a:pPr>
              <a:defRPr/>
            </a:pPr>
            <a:fld id="{038E2A04-908D-45BC-B935-E0EB6FB0E2FB}" type="datetimeFigureOut">
              <a:rPr lang="en-US" smtClean="0"/>
              <a:pPr>
                <a:defRPr/>
              </a:pPr>
              <a:t>10/19/2026</a:t>
            </a:fld>
            <a:endParaRPr lang="en-US"/>
          </a:p>
        </p:txBody>
      </p:sp>
      <p:sp>
        <p:nvSpPr>
          <p:cNvPr id="6" name="Footer Placeholder 5">
            <a:extLst>
              <a:ext uri="{FF2B5EF4-FFF2-40B4-BE49-F238E27FC236}">
                <a16:creationId xmlns:a16="http://schemas.microsoft.com/office/drawing/2014/main" id="{90AD2563-B03B-4B44-8DD6-8A0B70A001EE}"/>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9BF20B3B-E8D8-304D-B44D-9119E046762B}"/>
              </a:ext>
            </a:extLst>
          </p:cNvPr>
          <p:cNvSpPr>
            <a:spLocks noGrp="1"/>
          </p:cNvSpPr>
          <p:nvPr>
            <p:ph type="sldNum" sz="quarter" idx="12"/>
          </p:nvPr>
        </p:nvSpPr>
        <p:spPr/>
        <p:txBody>
          <a:bodyPr/>
          <a:lstStyle/>
          <a:p>
            <a:pPr>
              <a:defRPr/>
            </a:pPr>
            <a:fld id="{8C1A0F01-0343-478D-B0AC-45C5FD9D16AC}" type="slidenum">
              <a:rPr lang="en-US" smtClean="0"/>
              <a:pPr>
                <a:defRPr/>
              </a:pPr>
              <a:t>‹#›</a:t>
            </a:fld>
            <a:endParaRPr lang="en-US"/>
          </a:p>
        </p:txBody>
      </p:sp>
    </p:spTree>
    <p:extLst>
      <p:ext uri="{BB962C8B-B14F-4D97-AF65-F5344CB8AC3E}">
        <p14:creationId xmlns:p14="http://schemas.microsoft.com/office/powerpoint/2010/main" val="3365652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DD6B-B757-2245-A17D-BD3FBB1CEC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607A69-5519-C344-A083-D527FA7609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9D942-447B-974E-981C-F8B69005D998}"/>
              </a:ext>
            </a:extLst>
          </p:cNvPr>
          <p:cNvSpPr>
            <a:spLocks noGrp="1"/>
          </p:cNvSpPr>
          <p:nvPr>
            <p:ph type="dt" sz="half" idx="10"/>
          </p:nvPr>
        </p:nvSpPr>
        <p:spPr/>
        <p:txBody>
          <a:bodyPr/>
          <a:lstStyle/>
          <a:p>
            <a:pPr>
              <a:defRPr/>
            </a:pPr>
            <a:fld id="{FB81ED50-5E2E-4322-B0B8-321F8CF38942}" type="datetimeFigureOut">
              <a:rPr lang="en-US" smtClean="0"/>
              <a:pPr>
                <a:defRPr/>
              </a:pPr>
              <a:t>10/19/2026</a:t>
            </a:fld>
            <a:endParaRPr lang="en-US"/>
          </a:p>
        </p:txBody>
      </p:sp>
      <p:sp>
        <p:nvSpPr>
          <p:cNvPr id="5" name="Footer Placeholder 4">
            <a:extLst>
              <a:ext uri="{FF2B5EF4-FFF2-40B4-BE49-F238E27FC236}">
                <a16:creationId xmlns:a16="http://schemas.microsoft.com/office/drawing/2014/main" id="{9836E488-1896-8B43-B9F5-2F8FAEDE556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56FDC1B-52CA-DE43-B869-E58EEE404328}"/>
              </a:ext>
            </a:extLst>
          </p:cNvPr>
          <p:cNvSpPr>
            <a:spLocks noGrp="1"/>
          </p:cNvSpPr>
          <p:nvPr>
            <p:ph type="sldNum" sz="quarter" idx="12"/>
          </p:nvPr>
        </p:nvSpPr>
        <p:spPr/>
        <p:txBody>
          <a:bodyPr/>
          <a:lstStyle/>
          <a:p>
            <a:pPr>
              <a:defRPr/>
            </a:pPr>
            <a:fld id="{7B0B5BDD-3268-46EF-9444-DC0E6026999E}" type="slidenum">
              <a:rPr lang="en-US" smtClean="0"/>
              <a:pPr>
                <a:defRPr/>
              </a:pPr>
              <a:t>‹#›</a:t>
            </a:fld>
            <a:endParaRPr lang="en-US"/>
          </a:p>
        </p:txBody>
      </p:sp>
    </p:spTree>
    <p:extLst>
      <p:ext uri="{BB962C8B-B14F-4D97-AF65-F5344CB8AC3E}">
        <p14:creationId xmlns:p14="http://schemas.microsoft.com/office/powerpoint/2010/main" val="22971090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2D5CA9-551F-1F4D-AA5D-C362BB4AE7CC}"/>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CCA3B6-25DF-5143-8C4D-33D5EDD10535}"/>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8E8D2C-A104-DC43-B6D7-AE5ACEE394EF}"/>
              </a:ext>
            </a:extLst>
          </p:cNvPr>
          <p:cNvSpPr>
            <a:spLocks noGrp="1"/>
          </p:cNvSpPr>
          <p:nvPr>
            <p:ph type="dt" sz="half" idx="10"/>
          </p:nvPr>
        </p:nvSpPr>
        <p:spPr/>
        <p:txBody>
          <a:bodyPr/>
          <a:lstStyle/>
          <a:p>
            <a:pPr>
              <a:defRPr/>
            </a:pPr>
            <a:fld id="{9A6EA0F4-5726-4189-BFDC-526FE3D98C4F}" type="datetimeFigureOut">
              <a:rPr lang="en-US" smtClean="0"/>
              <a:pPr>
                <a:defRPr/>
              </a:pPr>
              <a:t>10/19/2026</a:t>
            </a:fld>
            <a:endParaRPr lang="en-US"/>
          </a:p>
        </p:txBody>
      </p:sp>
      <p:sp>
        <p:nvSpPr>
          <p:cNvPr id="5" name="Footer Placeholder 4">
            <a:extLst>
              <a:ext uri="{FF2B5EF4-FFF2-40B4-BE49-F238E27FC236}">
                <a16:creationId xmlns:a16="http://schemas.microsoft.com/office/drawing/2014/main" id="{27851B24-1B33-F74A-A16B-C71C39573F3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67A2A79-F6FE-9D47-9040-F948C57AD909}"/>
              </a:ext>
            </a:extLst>
          </p:cNvPr>
          <p:cNvSpPr>
            <a:spLocks noGrp="1"/>
          </p:cNvSpPr>
          <p:nvPr>
            <p:ph type="sldNum" sz="quarter" idx="12"/>
          </p:nvPr>
        </p:nvSpPr>
        <p:spPr/>
        <p:txBody>
          <a:bodyPr/>
          <a:lstStyle/>
          <a:p>
            <a:pPr>
              <a:defRPr/>
            </a:pPr>
            <a:fld id="{A6EDF70C-412D-4503-B8D4-94947E78BD02}" type="slidenum">
              <a:rPr lang="en-US" smtClean="0"/>
              <a:pPr>
                <a:defRPr/>
              </a:pPr>
              <a:t>‹#›</a:t>
            </a:fld>
            <a:endParaRPr lang="en-US"/>
          </a:p>
        </p:txBody>
      </p:sp>
    </p:spTree>
    <p:extLst>
      <p:ext uri="{BB962C8B-B14F-4D97-AF65-F5344CB8AC3E}">
        <p14:creationId xmlns:p14="http://schemas.microsoft.com/office/powerpoint/2010/main" val="23355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70D984-8CDC-2745-AB53-2FF21BDB94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0E7948-F690-8047-8687-8451F40DB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061CE-0463-2E48-9754-CEFB5F48FB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289EE4-F4E6-8841-AFD3-427FCA1351DE}" type="datetimeFigureOut">
              <a:rPr lang="en-US" smtClean="0"/>
              <a:t>10/19/2026</a:t>
            </a:fld>
            <a:endParaRPr lang="en-US"/>
          </a:p>
        </p:txBody>
      </p:sp>
      <p:sp>
        <p:nvSpPr>
          <p:cNvPr id="5" name="Footer Placeholder 4">
            <a:extLst>
              <a:ext uri="{FF2B5EF4-FFF2-40B4-BE49-F238E27FC236}">
                <a16:creationId xmlns:a16="http://schemas.microsoft.com/office/drawing/2014/main" id="{500206FE-A30E-0942-9CFF-5DBA99BC8F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38BC14-573C-844D-9393-098A25657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957EE-87AF-B941-ABC5-80EC8022ECB1}" type="slidenum">
              <a:rPr lang="en-US" smtClean="0"/>
              <a:t>‹#›</a:t>
            </a:fld>
            <a:endParaRPr lang="en-US"/>
          </a:p>
        </p:txBody>
      </p:sp>
    </p:spTree>
    <p:extLst>
      <p:ext uri="{BB962C8B-B14F-4D97-AF65-F5344CB8AC3E}">
        <p14:creationId xmlns:p14="http://schemas.microsoft.com/office/powerpoint/2010/main" val="1211013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70D984-8CDC-2745-AB53-2FF21BDB94C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0E7948-F690-8047-8687-8451F40DB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061CE-0463-2E48-9754-CEFB5F48FB5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884EAD4C-D596-43A3-BF3D-F84EA0C10BB4}" type="datetimeFigureOut">
              <a:rPr lang="en-US" smtClean="0"/>
              <a:pPr>
                <a:defRPr/>
              </a:pPr>
              <a:t>10/19/2026</a:t>
            </a:fld>
            <a:endParaRPr lang="en-US"/>
          </a:p>
        </p:txBody>
      </p:sp>
      <p:sp>
        <p:nvSpPr>
          <p:cNvPr id="5" name="Footer Placeholder 4">
            <a:extLst>
              <a:ext uri="{FF2B5EF4-FFF2-40B4-BE49-F238E27FC236}">
                <a16:creationId xmlns:a16="http://schemas.microsoft.com/office/drawing/2014/main" id="{500206FE-A30E-0942-9CFF-5DBA99BC8F99}"/>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438BC14-573C-844D-9393-098A2565732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7DF4FCF1-BBA7-44ED-824D-6F73B088B39D}" type="slidenum">
              <a:rPr lang="en-US" smtClean="0"/>
              <a:pPr>
                <a:defRPr/>
              </a:pPr>
              <a:t>‹#›</a:t>
            </a:fld>
            <a:endParaRPr lang="en-US"/>
          </a:p>
        </p:txBody>
      </p:sp>
    </p:spTree>
    <p:extLst>
      <p:ext uri="{BB962C8B-B14F-4D97-AF65-F5344CB8AC3E}">
        <p14:creationId xmlns:p14="http://schemas.microsoft.com/office/powerpoint/2010/main" val="402761290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wendyfraserconsulting.com/"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4.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Content Placeholder 4" descr="A person holding a camera with an adjustable lens.">
            <a:extLst>
              <a:ext uri="{FF2B5EF4-FFF2-40B4-BE49-F238E27FC236}">
                <a16:creationId xmlns:a16="http://schemas.microsoft.com/office/drawing/2014/main" id="{500CA448-9EC1-5FCC-BF68-075F9BBA1737}"/>
              </a:ext>
            </a:extLst>
          </p:cNvPr>
          <p:cNvPicPr>
            <a:picLocks noChangeAspect="1"/>
          </p:cNvPicPr>
          <p:nvPr/>
        </p:nvPicPr>
        <p:blipFill rotWithShape="1">
          <a:blip r:embed="rId3" cstate="print">
            <a:alphaModFix amt="74000"/>
            <a:extLst>
              <a:ext uri="{28A0092B-C50C-407E-A947-70E740481C1C}">
                <a14:useLocalDpi xmlns:a14="http://schemas.microsoft.com/office/drawing/2010/main"/>
              </a:ext>
            </a:extLst>
          </a:blip>
          <a:srcRect/>
          <a:stretch>
            <a:fillRect/>
          </a:stretch>
        </p:blipFill>
        <p:spPr>
          <a:xfrm>
            <a:off x="2522358" y="10"/>
            <a:ext cx="9669642" cy="6857990"/>
          </a:xfrm>
          <a:prstGeom prst="rect">
            <a:avLst/>
          </a:prstGeom>
        </p:spPr>
      </p:pic>
      <p:sp>
        <p:nvSpPr>
          <p:cNvPr id="10" name="Title 1">
            <a:extLst>
              <a:ext uri="{FF2B5EF4-FFF2-40B4-BE49-F238E27FC236}">
                <a16:creationId xmlns:a16="http://schemas.microsoft.com/office/drawing/2014/main" id="{7E7F373D-A267-BFC7-81D8-671DF9C292FA}"/>
              </a:ext>
            </a:extLst>
          </p:cNvPr>
          <p:cNvSpPr>
            <a:spLocks noGrp="1"/>
          </p:cNvSpPr>
          <p:nvPr>
            <p:ph type="ctrTitle"/>
          </p:nvPr>
        </p:nvSpPr>
        <p:spPr>
          <a:xfrm>
            <a:off x="952228" y="743447"/>
            <a:ext cx="5143772" cy="4276788"/>
          </a:xfrm>
          <a:noFill/>
        </p:spPr>
        <p:txBody>
          <a:bodyPr>
            <a:normAutofit/>
          </a:bodyPr>
          <a:lstStyle/>
          <a:p>
            <a:pPr algn="l"/>
            <a:r>
              <a:rPr lang="en-US" sz="4000" dirty="0"/>
              <a:t>The Trust Lens: </a:t>
            </a:r>
            <a:br>
              <a:rPr lang="en-US" sz="4000" dirty="0"/>
            </a:br>
            <a:r>
              <a:rPr lang="en-US" sz="4000" dirty="0"/>
              <a:t>A Practical Framework for Better Work and Better Customer Experiences</a:t>
            </a:r>
          </a:p>
        </p:txBody>
      </p:sp>
      <p:sp>
        <p:nvSpPr>
          <p:cNvPr id="3" name="Subtitle 2">
            <a:extLst>
              <a:ext uri="{FF2B5EF4-FFF2-40B4-BE49-F238E27FC236}">
                <a16:creationId xmlns:a16="http://schemas.microsoft.com/office/drawing/2014/main" id="{FB9D8033-9FA9-9848-BFDE-2AA98984FB95}"/>
              </a:ext>
            </a:extLst>
          </p:cNvPr>
          <p:cNvSpPr>
            <a:spLocks noGrp="1"/>
          </p:cNvSpPr>
          <p:nvPr>
            <p:ph type="subTitle" idx="1"/>
          </p:nvPr>
        </p:nvSpPr>
        <p:spPr>
          <a:xfrm>
            <a:off x="1322268" y="5844393"/>
            <a:ext cx="3973386" cy="540320"/>
          </a:xfrm>
          <a:noFill/>
        </p:spPr>
        <p:txBody>
          <a:bodyPr>
            <a:normAutofit/>
          </a:bodyPr>
          <a:lstStyle/>
          <a:p>
            <a:pPr algn="l"/>
            <a:r>
              <a:rPr lang="en-US" dirty="0"/>
              <a:t>Dr. Wendy Fraser</a:t>
            </a:r>
          </a:p>
        </p:txBody>
      </p:sp>
    </p:spTree>
    <p:extLst>
      <p:ext uri="{BB962C8B-B14F-4D97-AF65-F5344CB8AC3E}">
        <p14:creationId xmlns:p14="http://schemas.microsoft.com/office/powerpoint/2010/main" val="1167926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ooden blocks with black letters on a surface spelling TRUST in capital letters.">
            <a:extLst>
              <a:ext uri="{FF2B5EF4-FFF2-40B4-BE49-F238E27FC236}">
                <a16:creationId xmlns:a16="http://schemas.microsoft.com/office/drawing/2014/main" id="{A94F4167-55AF-A7EF-59BF-738B099FD6B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2" name="Title 1">
            <a:extLst>
              <a:ext uri="{FF2B5EF4-FFF2-40B4-BE49-F238E27FC236}">
                <a16:creationId xmlns:a16="http://schemas.microsoft.com/office/drawing/2014/main" id="{FA4C93FC-B9A8-E08C-6C90-D514F455CEDD}"/>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Discussion: what does trust mean to you</a:t>
            </a:r>
          </a:p>
        </p:txBody>
      </p:sp>
    </p:spTree>
    <p:extLst>
      <p:ext uri="{BB962C8B-B14F-4D97-AF65-F5344CB8AC3E}">
        <p14:creationId xmlns:p14="http://schemas.microsoft.com/office/powerpoint/2010/main" val="466319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extBox 4">
            <a:extLst>
              <a:ext uri="{C183D7F6-B498-43B3-948B-1728B52AA6E4}">
                <adec:decorative xmlns:adec="http://schemas.microsoft.com/office/drawing/2017/decorative" val="1"/>
              </a:ext>
            </a:extLst>
          </p:cNvPr>
          <p:cNvSpPr txBox="1"/>
          <p:nvPr/>
        </p:nvSpPr>
        <p:spPr>
          <a:xfrm>
            <a:off x="9942653" y="6420407"/>
            <a:ext cx="2249347" cy="307777"/>
          </a:xfrm>
          <a:prstGeom prst="rect">
            <a:avLst/>
          </a:prstGeom>
          <a:noFill/>
        </p:spPr>
        <p:txBody>
          <a:bodyPr wrap="square" rtlCol="0">
            <a:spAutoFit/>
          </a:bodyPr>
          <a:lstStyle/>
          <a:p>
            <a:r>
              <a:rPr lang="en-US" sz="1400" dirty="0">
                <a:solidFill>
                  <a:prstClr val="white"/>
                </a:solidFill>
              </a:rPr>
              <a:t>©  Wendy Fraser, PhD</a:t>
            </a:r>
          </a:p>
        </p:txBody>
      </p:sp>
      <p:sp>
        <p:nvSpPr>
          <p:cNvPr id="2" name="Title 1">
            <a:extLst>
              <a:ext uri="{FF2B5EF4-FFF2-40B4-BE49-F238E27FC236}">
                <a16:creationId xmlns:a16="http://schemas.microsoft.com/office/drawing/2014/main" id="{F1721D2A-37FD-C446-86D8-D229E2D19F1E}"/>
              </a:ext>
            </a:extLst>
          </p:cNvPr>
          <p:cNvSpPr txBox="1">
            <a:spLocks noGrp="1"/>
          </p:cNvSpPr>
          <p:nvPr>
            <p:ph type="title" idx="4294967295"/>
          </p:nvPr>
        </p:nvSpPr>
        <p:spPr>
          <a:xfrm>
            <a:off x="642257" y="261257"/>
            <a:ext cx="74022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mn-lt"/>
                <a:ea typeface="+mn-ea"/>
                <a:cs typeface="+mn-cs"/>
              </a:rPr>
              <a:t>Working Definition of Trust</a:t>
            </a:r>
          </a:p>
        </p:txBody>
      </p:sp>
      <p:sp>
        <p:nvSpPr>
          <p:cNvPr id="4" name="Content Placeholder 2">
            <a:extLst>
              <a:ext uri="{C183D7F6-B498-43B3-948B-1728B52AA6E4}">
                <adec:decorative xmlns:adec="http://schemas.microsoft.com/office/drawing/2017/decorative" val="0"/>
              </a:ext>
            </a:extLst>
          </p:cNvPr>
          <p:cNvSpPr txBox="1">
            <a:spLocks/>
          </p:cNvSpPr>
          <p:nvPr/>
        </p:nvSpPr>
        <p:spPr>
          <a:xfrm>
            <a:off x="1297200" y="1537188"/>
            <a:ext cx="10282688" cy="43497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6000" dirty="0">
                <a:solidFill>
                  <a:prstClr val="white"/>
                </a:solidFill>
              </a:rPr>
              <a:t>      	Trust is a belief in the character, ability, reliability, and intentions of others and the willingness to risk vulnerability with them.</a:t>
            </a:r>
            <a:endParaRPr lang="en-US" sz="25000" dirty="0">
              <a:solidFill>
                <a:prstClr val="white"/>
              </a:solidFill>
            </a:endParaRPr>
          </a:p>
        </p:txBody>
      </p:sp>
    </p:spTree>
    <p:extLst>
      <p:ext uri="{BB962C8B-B14F-4D97-AF65-F5344CB8AC3E}">
        <p14:creationId xmlns:p14="http://schemas.microsoft.com/office/powerpoint/2010/main" val="3703292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ED68E-3733-D55E-DAEE-D8109BC4EE5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pic>
        <p:nvPicPr>
          <p:cNvPr id="3" name="Picture 2">
            <a:extLst>
              <a:ext uri="{FF2B5EF4-FFF2-40B4-BE49-F238E27FC236}">
                <a16:creationId xmlns:a16="http://schemas.microsoft.com/office/drawing/2014/main" id="{13AB71D7-4217-6DC3-618E-E48CE228279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sp>
        <p:nvSpPr>
          <p:cNvPr id="4" name="TextBox 3">
            <a:extLst>
              <a:ext uri="{FF2B5EF4-FFF2-40B4-BE49-F238E27FC236}">
                <a16:creationId xmlns:a16="http://schemas.microsoft.com/office/drawing/2014/main" id="{909180A9-A6AE-ABFB-A72D-E8B7361CC77F}"/>
              </a:ext>
            </a:extLst>
          </p:cNvPr>
          <p:cNvSpPr txBox="1"/>
          <p:nvPr/>
        </p:nvSpPr>
        <p:spPr>
          <a:xfrm>
            <a:off x="591671" y="2921166"/>
            <a:ext cx="3263153" cy="1015663"/>
          </a:xfrm>
          <a:prstGeom prst="rect">
            <a:avLst/>
          </a:prstGeom>
          <a:noFill/>
        </p:spPr>
        <p:txBody>
          <a:bodyPr wrap="square" rtlCol="0">
            <a:spAutoFit/>
          </a:bodyPr>
          <a:lstStyle/>
          <a:p>
            <a:r>
              <a:rPr lang="en-US" sz="6000" dirty="0"/>
              <a:t>Your Turn</a:t>
            </a:r>
          </a:p>
        </p:txBody>
      </p:sp>
      <p:sp>
        <p:nvSpPr>
          <p:cNvPr id="5" name="Title 4">
            <a:extLst>
              <a:ext uri="{FF2B5EF4-FFF2-40B4-BE49-F238E27FC236}">
                <a16:creationId xmlns:a16="http://schemas.microsoft.com/office/drawing/2014/main" id="{B63F678F-A099-0C12-4355-FA9037E1F460}"/>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Your Turn: think about a negative cx </a:t>
            </a:r>
          </a:p>
        </p:txBody>
      </p:sp>
    </p:spTree>
    <p:extLst>
      <p:ext uri="{BB962C8B-B14F-4D97-AF65-F5344CB8AC3E}">
        <p14:creationId xmlns:p14="http://schemas.microsoft.com/office/powerpoint/2010/main" val="230818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016001"/>
            <a:ext cx="68233" cy="5004543"/>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Rectangle 3">
            <a:extLst>
              <a:ext uri="{C183D7F6-B498-43B3-948B-1728B52AA6E4}">
                <adec:decorative xmlns:adec="http://schemas.microsoft.com/office/drawing/2017/decorative" val="1"/>
              </a:ext>
            </a:extLst>
          </p:cNvPr>
          <p:cNvSpPr/>
          <p:nvPr/>
        </p:nvSpPr>
        <p:spPr>
          <a:xfrm>
            <a:off x="0" y="6155698"/>
            <a:ext cx="12217045" cy="722142"/>
          </a:xfrm>
          <a:prstGeom prst="rect">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b="1" dirty="0">
              <a:solidFill>
                <a:prstClr val="white"/>
              </a:solidFill>
            </a:endParaRPr>
          </a:p>
        </p:txBody>
      </p:sp>
      <p:cxnSp>
        <p:nvCxnSpPr>
          <p:cNvPr id="54" name="Straight Connector 53">
            <a:extLst>
              <a:ext uri="{C183D7F6-B498-43B3-948B-1728B52AA6E4}">
                <adec:decorative xmlns:adec="http://schemas.microsoft.com/office/drawing/2017/decorative" val="1"/>
              </a:ext>
            </a:extLst>
          </p:cNvPr>
          <p:cNvCxnSpPr/>
          <p:nvPr/>
        </p:nvCxnSpPr>
        <p:spPr>
          <a:xfrm flipV="1">
            <a:off x="4591268" y="1016001"/>
            <a:ext cx="101461" cy="5015367"/>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C183D7F6-B498-43B3-948B-1728B52AA6E4}">
                <adec:decorative xmlns:adec="http://schemas.microsoft.com/office/drawing/2017/decorative" val="1"/>
              </a:ext>
            </a:extLst>
          </p:cNvPr>
          <p:cNvCxnSpPr/>
          <p:nvPr/>
        </p:nvCxnSpPr>
        <p:spPr>
          <a:xfrm flipV="1">
            <a:off x="7132702" y="1016000"/>
            <a:ext cx="60940" cy="501536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C183D7F6-B498-43B3-948B-1728B52AA6E4}">
                <adec:decorative xmlns:adec="http://schemas.microsoft.com/office/drawing/2017/decorative" val="1"/>
              </a:ext>
            </a:extLst>
          </p:cNvPr>
          <p:cNvCxnSpPr/>
          <p:nvPr/>
        </p:nvCxnSpPr>
        <p:spPr>
          <a:xfrm flipV="1">
            <a:off x="9736330" y="1072314"/>
            <a:ext cx="18740" cy="494823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58D738BD-B884-D416-00D4-B99FE2AADCD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Trust Behaviors</a:t>
            </a:r>
          </a:p>
        </p:txBody>
      </p:sp>
      <p:grpSp>
        <p:nvGrpSpPr>
          <p:cNvPr id="70" name="Group 69" descr="Trust behaviors are in a series of steps starting at bottom left with the PURPOSE behaviors - why the group exists. An upward arrow points to ROLES behaviors - who does what function. An upward arrow points to CORE PROCESSES - how work gets done. An upward arrow then points to COMMUNICATION - How people share information. Then the final arrow and stair in the upper right side points to INTERPERSONAL DYNAMICS - how people interact."/>
          <p:cNvGrpSpPr/>
          <p:nvPr/>
        </p:nvGrpSpPr>
        <p:grpSpPr>
          <a:xfrm>
            <a:off x="222747" y="53972"/>
            <a:ext cx="11301900" cy="6700557"/>
            <a:chOff x="-4399" y="3437"/>
            <a:chExt cx="9785412" cy="6591899"/>
          </a:xfrm>
        </p:grpSpPr>
        <p:sp>
          <p:nvSpPr>
            <p:cNvPr id="71" name="Rectangle 70"/>
            <p:cNvSpPr/>
            <p:nvPr/>
          </p:nvSpPr>
          <p:spPr>
            <a:xfrm>
              <a:off x="386815" y="6010561"/>
              <a:ext cx="9394198" cy="584775"/>
            </a:xfrm>
            <a:prstGeom prst="rect">
              <a:avLst/>
            </a:prstGeom>
          </p:spPr>
          <p:txBody>
            <a:bodyPr wrap="square">
              <a:spAutoFit/>
            </a:bodyPr>
            <a:lstStyle/>
            <a:p>
              <a:pPr algn="ctr"/>
              <a:r>
                <a:rPr lang="en-US" sz="3200" i="1" dirty="0">
                  <a:solidFill>
                    <a:prstClr val="black"/>
                  </a:solidFill>
                  <a:latin typeface="Arial" panose="020B0604020202020204" pitchFamily="34" charset="0"/>
                  <a:cs typeface="Arial" panose="020B0604020202020204" pitchFamily="34" charset="0"/>
                </a:rPr>
                <a:t>Behaviors that affect relationships in groups</a:t>
              </a:r>
            </a:p>
          </p:txBody>
        </p:sp>
        <p:grpSp>
          <p:nvGrpSpPr>
            <p:cNvPr id="72" name="Group 71"/>
            <p:cNvGrpSpPr/>
            <p:nvPr/>
          </p:nvGrpSpPr>
          <p:grpSpPr>
            <a:xfrm>
              <a:off x="-4399" y="3437"/>
              <a:ext cx="9495341" cy="696407"/>
              <a:chOff x="-4399" y="3437"/>
              <a:chExt cx="9495341" cy="696407"/>
            </a:xfrm>
          </p:grpSpPr>
          <p:sp>
            <p:nvSpPr>
              <p:cNvPr id="73" name="TextBox 72"/>
              <p:cNvSpPr txBox="1"/>
              <p:nvPr/>
            </p:nvSpPr>
            <p:spPr>
              <a:xfrm>
                <a:off x="342543" y="3437"/>
                <a:ext cx="9148399" cy="696407"/>
              </a:xfrm>
              <a:prstGeom prst="rect">
                <a:avLst/>
              </a:prstGeom>
              <a:noFill/>
            </p:spPr>
            <p:txBody>
              <a:bodyPr wrap="square" rtlCol="0">
                <a:spAutoFit/>
              </a:bodyPr>
              <a:lstStyle/>
              <a:p>
                <a:r>
                  <a:rPr lang="en-US" sz="4000" dirty="0">
                    <a:solidFill>
                      <a:prstClr val="black"/>
                    </a:solidFill>
                    <a:latin typeface="Arial" panose="020B0604020202020204" pitchFamily="34" charset="0"/>
                    <a:cs typeface="Arial" panose="020B0604020202020204" pitchFamily="34" charset="0"/>
                  </a:rPr>
                  <a:t>Trust Behaviors</a:t>
                </a:r>
              </a:p>
            </p:txBody>
          </p:sp>
          <p:cxnSp>
            <p:nvCxnSpPr>
              <p:cNvPr id="75" name="Straight Connector 74"/>
              <p:cNvCxnSpPr/>
              <p:nvPr/>
            </p:nvCxnSpPr>
            <p:spPr>
              <a:xfrm>
                <a:off x="-4399" y="627913"/>
                <a:ext cx="6939411"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11" name="TextBox 110">
            <a:extLst>
              <a:ext uri="{C183D7F6-B498-43B3-948B-1728B52AA6E4}">
                <adec:decorative xmlns:adec="http://schemas.microsoft.com/office/drawing/2017/decorative" val="1"/>
              </a:ext>
            </a:extLst>
          </p:cNvPr>
          <p:cNvSpPr txBox="1"/>
          <p:nvPr/>
        </p:nvSpPr>
        <p:spPr>
          <a:xfrm>
            <a:off x="10419605" y="6599621"/>
            <a:ext cx="1875100" cy="307777"/>
          </a:xfrm>
          <a:prstGeom prst="rect">
            <a:avLst/>
          </a:prstGeom>
          <a:noFill/>
        </p:spPr>
        <p:txBody>
          <a:bodyPr wrap="square" rtlCol="0">
            <a:spAutoFit/>
          </a:bodyPr>
          <a:lstStyle/>
          <a:p>
            <a:r>
              <a:rPr lang="en-US" sz="1400" dirty="0">
                <a:solidFill>
                  <a:prstClr val="black"/>
                </a:solidFill>
              </a:rPr>
              <a:t>© Wendy Fraser, PhD</a:t>
            </a:r>
          </a:p>
        </p:txBody>
      </p:sp>
      <p:pic>
        <p:nvPicPr>
          <p:cNvPr id="25" name="Picture 24" descr="The Purpose Trust Behaviors icon is purple and has an arrow pointing to a center target.">
            <a:extLst>
              <a:ext uri="{FF2B5EF4-FFF2-40B4-BE49-F238E27FC236}">
                <a16:creationId xmlns:a16="http://schemas.microsoft.com/office/drawing/2014/main" id="{5157F8E9-FD8E-8741-B51B-EFAAD3A794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8345" y="3485473"/>
            <a:ext cx="1874084" cy="2606785"/>
          </a:xfrm>
          <a:prstGeom prst="rect">
            <a:avLst/>
          </a:prstGeom>
        </p:spPr>
      </p:pic>
      <p:pic>
        <p:nvPicPr>
          <p:cNvPr id="27" name="Picture 26" descr="Trust Behaiors Icon for ROLES is blue and shows three cartoon-like people with gears above their heads as if they are thinking about how they fit with one another and the larger group.">
            <a:extLst>
              <a:ext uri="{FF2B5EF4-FFF2-40B4-BE49-F238E27FC236}">
                <a16:creationId xmlns:a16="http://schemas.microsoft.com/office/drawing/2014/main" id="{7549027A-A817-D54F-88E4-C1DE5BF9EE4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98729" y="2749164"/>
            <a:ext cx="1826150" cy="2643285"/>
          </a:xfrm>
          <a:prstGeom prst="rect">
            <a:avLst/>
          </a:prstGeom>
        </p:spPr>
      </p:pic>
      <p:pic>
        <p:nvPicPr>
          <p:cNvPr id="6" name="Picture 5" descr="Trust Behaviors Icon for Core Processes is green and shows a cartoon piece of paper with numbers in sequential order 1, 2, 3, 4 and then a pencil.">
            <a:extLst>
              <a:ext uri="{FF2B5EF4-FFF2-40B4-BE49-F238E27FC236}">
                <a16:creationId xmlns:a16="http://schemas.microsoft.com/office/drawing/2014/main" id="{C35C99F7-26FB-104B-9059-94918C6051F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68763" y="2071130"/>
            <a:ext cx="1875552" cy="2950598"/>
          </a:xfrm>
          <a:prstGeom prst="rect">
            <a:avLst/>
          </a:prstGeom>
        </p:spPr>
      </p:pic>
      <p:pic>
        <p:nvPicPr>
          <p:cNvPr id="28" name="Picture 27" descr="Trust Behaviors Framework icon for Communication is orange and shows two cartoon text boxes overlapping.">
            <a:extLst>
              <a:ext uri="{FF2B5EF4-FFF2-40B4-BE49-F238E27FC236}">
                <a16:creationId xmlns:a16="http://schemas.microsoft.com/office/drawing/2014/main" id="{CFE95EA8-00CB-2C49-9007-6AB6F164C85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522493" y="1399096"/>
            <a:ext cx="2011679" cy="2799084"/>
          </a:xfrm>
          <a:prstGeom prst="rect">
            <a:avLst/>
          </a:prstGeom>
        </p:spPr>
      </p:pic>
      <p:pic>
        <p:nvPicPr>
          <p:cNvPr id="29" name="Picture 28" descr="Trust Behaviors Framwork icon for Interpersonal Dynamics is red and shows two cartoon shaking hands">
            <a:extLst>
              <a:ext uri="{FF2B5EF4-FFF2-40B4-BE49-F238E27FC236}">
                <a16:creationId xmlns:a16="http://schemas.microsoft.com/office/drawing/2014/main" id="{84B7DAA6-EEE1-B34D-B868-D0F07305266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816280" y="628010"/>
            <a:ext cx="2152973" cy="3169920"/>
          </a:xfrm>
          <a:prstGeom prst="rect">
            <a:avLst/>
          </a:prstGeom>
        </p:spPr>
      </p:pic>
      <p:sp>
        <p:nvSpPr>
          <p:cNvPr id="33" name="Right Arrow 32">
            <a:extLst>
              <a:ext uri="{FF2B5EF4-FFF2-40B4-BE49-F238E27FC236}">
                <a16:creationId xmlns:a16="http://schemas.microsoft.com/office/drawing/2014/main" id="{48FD249B-292D-FC4F-806E-3A0EFA85EE51}"/>
              </a:ext>
              <a:ext uri="{C183D7F6-B498-43B3-948B-1728B52AA6E4}">
                <adec:decorative xmlns:adec="http://schemas.microsoft.com/office/drawing/2017/decorative" val="1"/>
              </a:ext>
            </a:extLst>
          </p:cNvPr>
          <p:cNvSpPr/>
          <p:nvPr/>
        </p:nvSpPr>
        <p:spPr>
          <a:xfrm rot="19538156" flipV="1">
            <a:off x="6898549" y="2555327"/>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Right Arrow 25">
            <a:extLst>
              <a:ext uri="{FF2B5EF4-FFF2-40B4-BE49-F238E27FC236}">
                <a16:creationId xmlns:a16="http://schemas.microsoft.com/office/drawing/2014/main" id="{358BB76A-0266-844D-A1B6-9DDBD5273EF8}"/>
              </a:ext>
              <a:ext uri="{C183D7F6-B498-43B3-948B-1728B52AA6E4}">
                <adec:decorative xmlns:adec="http://schemas.microsoft.com/office/drawing/2017/decorative" val="1"/>
              </a:ext>
            </a:extLst>
          </p:cNvPr>
          <p:cNvSpPr/>
          <p:nvPr/>
        </p:nvSpPr>
        <p:spPr>
          <a:xfrm rot="19538156" flipV="1">
            <a:off x="9415316" y="1723649"/>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Right Arrow 29">
            <a:extLst>
              <a:ext uri="{FF2B5EF4-FFF2-40B4-BE49-F238E27FC236}">
                <a16:creationId xmlns:a16="http://schemas.microsoft.com/office/drawing/2014/main" id="{63FE152F-8F25-C140-8C31-4A9573F0C18F}"/>
              </a:ext>
              <a:ext uri="{C183D7F6-B498-43B3-948B-1728B52AA6E4}">
                <adec:decorative xmlns:adec="http://schemas.microsoft.com/office/drawing/2017/decorative" val="1"/>
              </a:ext>
            </a:extLst>
          </p:cNvPr>
          <p:cNvSpPr/>
          <p:nvPr/>
        </p:nvSpPr>
        <p:spPr>
          <a:xfrm rot="19538156" flipV="1">
            <a:off x="4416722" y="3288163"/>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Right Arrow 30">
            <a:extLst>
              <a:ext uri="{FF2B5EF4-FFF2-40B4-BE49-F238E27FC236}">
                <a16:creationId xmlns:a16="http://schemas.microsoft.com/office/drawing/2014/main" id="{ED608C54-472F-1F4F-9E7F-EF3E0548D7C2}"/>
              </a:ext>
              <a:ext uri="{C183D7F6-B498-43B3-948B-1728B52AA6E4}">
                <adec:decorative xmlns:adec="http://schemas.microsoft.com/office/drawing/2017/decorative" val="1"/>
              </a:ext>
            </a:extLst>
          </p:cNvPr>
          <p:cNvSpPr/>
          <p:nvPr/>
        </p:nvSpPr>
        <p:spPr>
          <a:xfrm rot="19538156" flipV="1">
            <a:off x="2044652" y="4170742"/>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3189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6" grpId="0" animBg="1"/>
      <p:bldP spid="30"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in faded images are people with arms out or pointing fingers depicting disagreements or potential trust issues. This is the background now for the Trust Behaviors Framework steps. Each step will unveil the percentage of times these trust violations showed up in my research study.">
            <a:extLst>
              <a:ext uri="{FF2B5EF4-FFF2-40B4-BE49-F238E27FC236}">
                <a16:creationId xmlns:a16="http://schemas.microsoft.com/office/drawing/2014/main" id="{226D349A-F915-8C42-8247-98C8C8FE86D9}"/>
              </a:ext>
            </a:extLst>
          </p:cNvPr>
          <p:cNvPicPr>
            <a:picLocks noChangeAspect="1"/>
          </p:cNvPicPr>
          <p:nvPr/>
        </p:nvPicPr>
        <p:blipFill>
          <a:blip r:embed="rId3"/>
          <a:stretch>
            <a:fillRect/>
          </a:stretch>
        </p:blipFill>
        <p:spPr>
          <a:xfrm>
            <a:off x="0" y="-104043"/>
            <a:ext cx="12192000" cy="7084375"/>
          </a:xfrm>
          <a:prstGeom prst="rect">
            <a:avLst/>
          </a:prstGeom>
        </p:spPr>
      </p:pic>
      <p:sp>
        <p:nvSpPr>
          <p:cNvPr id="35" name="TextBox 34">
            <a:extLst>
              <a:ext uri="{FF2B5EF4-FFF2-40B4-BE49-F238E27FC236}">
                <a16:creationId xmlns:a16="http://schemas.microsoft.com/office/drawing/2014/main" id="{A42A44BF-A9FC-EA44-AB7B-16D5D409A9A0}"/>
              </a:ext>
            </a:extLst>
          </p:cNvPr>
          <p:cNvSpPr txBox="1"/>
          <p:nvPr/>
        </p:nvSpPr>
        <p:spPr>
          <a:xfrm>
            <a:off x="651067" y="1086492"/>
            <a:ext cx="141139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7A2893"/>
                </a:solidFill>
                <a:effectLst/>
                <a:uLnTx/>
                <a:uFillTx/>
                <a:latin typeface="Calibri" panose="020F0502020204030204"/>
                <a:ea typeface="+mn-ea"/>
                <a:cs typeface="+mn-cs"/>
              </a:rPr>
              <a:t>18%</a:t>
            </a:r>
          </a:p>
        </p:txBody>
      </p:sp>
      <p:sp>
        <p:nvSpPr>
          <p:cNvPr id="36" name="TextBox 35">
            <a:extLst>
              <a:ext uri="{FF2B5EF4-FFF2-40B4-BE49-F238E27FC236}">
                <a16:creationId xmlns:a16="http://schemas.microsoft.com/office/drawing/2014/main" id="{8CC34310-FE49-1B4F-A8C9-7101AE3A23B1}"/>
              </a:ext>
            </a:extLst>
          </p:cNvPr>
          <p:cNvSpPr txBox="1"/>
          <p:nvPr/>
        </p:nvSpPr>
        <p:spPr>
          <a:xfrm>
            <a:off x="3020584" y="1084548"/>
            <a:ext cx="166301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36%</a:t>
            </a:r>
          </a:p>
        </p:txBody>
      </p:sp>
      <p:sp>
        <p:nvSpPr>
          <p:cNvPr id="37" name="TextBox 36">
            <a:extLst>
              <a:ext uri="{FF2B5EF4-FFF2-40B4-BE49-F238E27FC236}">
                <a16:creationId xmlns:a16="http://schemas.microsoft.com/office/drawing/2014/main" id="{B0F3A2A3-9512-B744-9421-43D11E3E4051}"/>
              </a:ext>
            </a:extLst>
          </p:cNvPr>
          <p:cNvSpPr txBox="1"/>
          <p:nvPr/>
        </p:nvSpPr>
        <p:spPr>
          <a:xfrm>
            <a:off x="5284297" y="1084548"/>
            <a:ext cx="164844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129438"/>
                </a:solidFill>
                <a:effectLst/>
                <a:uLnTx/>
                <a:uFillTx/>
                <a:latin typeface="Calibri" panose="020F0502020204030204"/>
                <a:ea typeface="+mn-ea"/>
                <a:cs typeface="+mn-cs"/>
              </a:rPr>
              <a:t>61%</a:t>
            </a:r>
          </a:p>
        </p:txBody>
      </p:sp>
      <p:sp>
        <p:nvSpPr>
          <p:cNvPr id="111" name="TextBox 110">
            <a:extLst>
              <a:ext uri="{C183D7F6-B498-43B3-948B-1728B52AA6E4}">
                <adec:decorative xmlns:adec="http://schemas.microsoft.com/office/drawing/2017/decorative" val="1"/>
              </a:ext>
            </a:extLst>
          </p:cNvPr>
          <p:cNvSpPr txBox="1"/>
          <p:nvPr/>
        </p:nvSpPr>
        <p:spPr>
          <a:xfrm>
            <a:off x="10544370" y="6703333"/>
            <a:ext cx="153136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a:ea typeface="+mn-ea"/>
                <a:cs typeface="+mn-cs"/>
              </a:rPr>
              <a:t>© Wendy Fraser, PhD</a:t>
            </a:r>
          </a:p>
        </p:txBody>
      </p:sp>
      <p:sp>
        <p:nvSpPr>
          <p:cNvPr id="38" name="TextBox 37">
            <a:extLst>
              <a:ext uri="{FF2B5EF4-FFF2-40B4-BE49-F238E27FC236}">
                <a16:creationId xmlns:a16="http://schemas.microsoft.com/office/drawing/2014/main" id="{B4DCD804-6E4C-634F-B616-DF4B53923BEA}"/>
              </a:ext>
            </a:extLst>
          </p:cNvPr>
          <p:cNvSpPr txBox="1"/>
          <p:nvPr/>
        </p:nvSpPr>
        <p:spPr>
          <a:xfrm>
            <a:off x="7704188" y="1070881"/>
            <a:ext cx="155877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CC6E14"/>
                </a:solidFill>
                <a:effectLst/>
                <a:uLnTx/>
                <a:uFillTx/>
                <a:latin typeface="Calibri" panose="020F0502020204030204"/>
                <a:ea typeface="+mn-ea"/>
                <a:cs typeface="+mn-cs"/>
              </a:rPr>
              <a:t>75%</a:t>
            </a:r>
          </a:p>
        </p:txBody>
      </p:sp>
      <p:sp>
        <p:nvSpPr>
          <p:cNvPr id="41" name="Explosion 2 40">
            <a:extLst>
              <a:ext uri="{FF2B5EF4-FFF2-40B4-BE49-F238E27FC236}">
                <a16:creationId xmlns:a16="http://schemas.microsoft.com/office/drawing/2014/main" id="{2DAC2896-9CD7-8346-A41D-A6FD8AD4723E}"/>
              </a:ext>
              <a:ext uri="{C183D7F6-B498-43B3-948B-1728B52AA6E4}">
                <adec:decorative xmlns:adec="http://schemas.microsoft.com/office/drawing/2017/decorative" val="1"/>
              </a:ext>
            </a:extLst>
          </p:cNvPr>
          <p:cNvSpPr/>
          <p:nvPr/>
        </p:nvSpPr>
        <p:spPr>
          <a:xfrm>
            <a:off x="9797152" y="296370"/>
            <a:ext cx="2278586" cy="2205451"/>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5C3F1006-6AEE-114D-8E8C-C82AB8CE54D1}"/>
              </a:ext>
            </a:extLst>
          </p:cNvPr>
          <p:cNvSpPr txBox="1"/>
          <p:nvPr/>
        </p:nvSpPr>
        <p:spPr>
          <a:xfrm>
            <a:off x="10237698" y="889010"/>
            <a:ext cx="153136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BE4A52"/>
                </a:solidFill>
                <a:effectLst/>
                <a:uLnTx/>
                <a:uFillTx/>
                <a:latin typeface="Calibri" panose="020F0502020204030204"/>
                <a:ea typeface="+mn-ea"/>
                <a:cs typeface="+mn-cs"/>
              </a:rPr>
              <a:t>89%</a:t>
            </a:r>
          </a:p>
        </p:txBody>
      </p:sp>
      <p:sp>
        <p:nvSpPr>
          <p:cNvPr id="2" name="Title 1">
            <a:extLst>
              <a:ext uri="{FF2B5EF4-FFF2-40B4-BE49-F238E27FC236}">
                <a16:creationId xmlns:a16="http://schemas.microsoft.com/office/drawing/2014/main" id="{3728ADCD-2E35-8D1B-81F3-95D52D81F25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Common Trust Violations</a:t>
            </a:r>
          </a:p>
        </p:txBody>
      </p:sp>
    </p:spTree>
    <p:extLst>
      <p:ext uri="{BB962C8B-B14F-4D97-AF65-F5344CB8AC3E}">
        <p14:creationId xmlns:p14="http://schemas.microsoft.com/office/powerpoint/2010/main" val="52879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41" grpId="0" animBg="1"/>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456937" y="1700213"/>
            <a:ext cx="25717" cy="4320332"/>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C183D7F6-B498-43B3-948B-1728B52AA6E4}">
                <adec:decorative xmlns:adec="http://schemas.microsoft.com/office/drawing/2017/decorative" val="1"/>
              </a:ext>
            </a:extLst>
          </p:cNvPr>
          <p:cNvGrpSpPr/>
          <p:nvPr/>
        </p:nvGrpSpPr>
        <p:grpSpPr>
          <a:xfrm>
            <a:off x="209195" y="446253"/>
            <a:ext cx="11018008" cy="880704"/>
            <a:chOff x="-4399" y="52133"/>
            <a:chExt cx="9539613" cy="671369"/>
          </a:xfrm>
        </p:grpSpPr>
        <p:sp>
          <p:nvSpPr>
            <p:cNvPr id="73" name="TextBox 72"/>
            <p:cNvSpPr txBox="1"/>
            <p:nvPr/>
          </p:nvSpPr>
          <p:spPr>
            <a:xfrm>
              <a:off x="386815" y="52133"/>
              <a:ext cx="9148399"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7A2893"/>
                  </a:solidFill>
                  <a:latin typeface="Arial" panose="020B0604020202020204" pitchFamily="34" charset="0"/>
                  <a:cs typeface="Arial" panose="020B0604020202020204" pitchFamily="34" charset="0"/>
                </a:rPr>
                <a:t>Purpose</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AF3E6D0E-4DE2-651F-B042-0CFBB6792E7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Trust Behaviors: Purpose</a:t>
            </a:r>
          </a:p>
        </p:txBody>
      </p:sp>
      <p:sp>
        <p:nvSpPr>
          <p:cNvPr id="20" name="Rectangle 3"/>
          <p:cNvSpPr txBox="1">
            <a:spLocks noChangeArrowheads="1"/>
          </p:cNvSpPr>
          <p:nvPr/>
        </p:nvSpPr>
        <p:spPr>
          <a:xfrm>
            <a:off x="2456937" y="2530682"/>
            <a:ext cx="10191708" cy="3457574"/>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Tx/>
              <a:buNone/>
            </a:pPr>
            <a:r>
              <a:rPr lang="en-US" sz="4800" b="1" dirty="0">
                <a:solidFill>
                  <a:srgbClr val="7A2893"/>
                </a:solidFill>
              </a:rPr>
              <a:t>Align</a:t>
            </a:r>
            <a:r>
              <a:rPr lang="en-US" sz="4800" dirty="0">
                <a:solidFill>
                  <a:prstClr val="black"/>
                </a:solidFill>
              </a:rPr>
              <a:t> </a:t>
            </a:r>
            <a:r>
              <a:rPr lang="en-US" sz="4400" dirty="0">
                <a:solidFill>
                  <a:prstClr val="black"/>
                </a:solidFill>
              </a:rPr>
              <a:t>people, </a:t>
            </a:r>
          </a:p>
          <a:p>
            <a:pPr>
              <a:buFontTx/>
              <a:buNone/>
            </a:pPr>
            <a:r>
              <a:rPr lang="en-US" sz="4400" dirty="0">
                <a:solidFill>
                  <a:prstClr val="black"/>
                </a:solidFill>
              </a:rPr>
              <a:t>systems, and resources for success</a:t>
            </a:r>
          </a:p>
          <a:p>
            <a:pPr>
              <a:buFontTx/>
              <a:buNone/>
            </a:pPr>
            <a:endParaRPr lang="en-US" sz="1800" dirty="0">
              <a:solidFill>
                <a:prstClr val="black"/>
              </a:solidFill>
            </a:endParaRPr>
          </a:p>
          <a:p>
            <a:pPr>
              <a:buFontTx/>
              <a:buNone/>
            </a:pPr>
            <a:r>
              <a:rPr lang="en-US" sz="4800" b="1" dirty="0">
                <a:solidFill>
                  <a:srgbClr val="7A2893"/>
                </a:solidFill>
              </a:rPr>
              <a:t>Determine</a:t>
            </a:r>
            <a:r>
              <a:rPr lang="en-US" sz="4400" dirty="0">
                <a:solidFill>
                  <a:prstClr val="black"/>
                </a:solidFill>
              </a:rPr>
              <a:t> purpose, direction, scope,                       priorities, and boundaries</a:t>
            </a:r>
          </a:p>
        </p:txBody>
      </p:sp>
      <p:pic>
        <p:nvPicPr>
          <p:cNvPr id="3" name="Picture 2" descr="The Purpose Trust Behaviors icon is purple and has an arrow pointing to a center target.">
            <a:extLst>
              <a:ext uri="{FF2B5EF4-FFF2-40B4-BE49-F238E27FC236}">
                <a16:creationId xmlns:a16="http://schemas.microsoft.com/office/drawing/2014/main" id="{B55180B2-2970-744B-A065-FBC0D2144F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196" y="2399639"/>
            <a:ext cx="2079662" cy="3102446"/>
          </a:xfrm>
          <a:prstGeom prst="rect">
            <a:avLst/>
          </a:prstGeom>
        </p:spPr>
      </p:pic>
      <p:pic>
        <p:nvPicPr>
          <p:cNvPr id="4" name="Picture 3">
            <a:extLst>
              <a:ext uri="{FF2B5EF4-FFF2-40B4-BE49-F238E27FC236}">
                <a16:creationId xmlns:a16="http://schemas.microsoft.com/office/drawing/2014/main" id="{1393286E-D10B-519A-312C-6887141BEC0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681911" y="16193"/>
            <a:ext cx="4510088" cy="3006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2205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700213"/>
            <a:ext cx="25717" cy="4320332"/>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C183D7F6-B498-43B3-948B-1728B52AA6E4}">
                <adec:decorative xmlns:adec="http://schemas.microsoft.com/office/drawing/2017/decorative" val="1"/>
              </a:ext>
            </a:extLst>
          </p:cNvPr>
          <p:cNvGrpSpPr/>
          <p:nvPr/>
        </p:nvGrpSpPr>
        <p:grpSpPr>
          <a:xfrm>
            <a:off x="209195" y="452559"/>
            <a:ext cx="11018008" cy="880704"/>
            <a:chOff x="-4399" y="52133"/>
            <a:chExt cx="9539613" cy="671369"/>
          </a:xfrm>
        </p:grpSpPr>
        <p:sp>
          <p:nvSpPr>
            <p:cNvPr id="73" name="TextBox 72"/>
            <p:cNvSpPr txBox="1"/>
            <p:nvPr/>
          </p:nvSpPr>
          <p:spPr>
            <a:xfrm>
              <a:off x="386815" y="52133"/>
              <a:ext cx="9148399"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5B9BD5">
                      <a:lumMod val="75000"/>
                    </a:srgbClr>
                  </a:solidFill>
                  <a:latin typeface="Arial" panose="020B0604020202020204" pitchFamily="34" charset="0"/>
                  <a:cs typeface="Arial" panose="020B0604020202020204" pitchFamily="34" charset="0"/>
                </a:rPr>
                <a:t>Roles</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A6E9385-DBD4-3320-AFCC-5D0D54A12EE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Trust Behaviors: Roles</a:t>
            </a:r>
          </a:p>
        </p:txBody>
      </p:sp>
      <p:sp>
        <p:nvSpPr>
          <p:cNvPr id="5" name="Rectangle 3">
            <a:extLst>
              <a:ext uri="{FF2B5EF4-FFF2-40B4-BE49-F238E27FC236}">
                <a16:creationId xmlns:a16="http://schemas.microsoft.com/office/drawing/2014/main" id="{20A11AE5-6AA2-ABD3-95F8-8527AD9EB110}"/>
              </a:ext>
            </a:extLst>
          </p:cNvPr>
          <p:cNvSpPr txBox="1">
            <a:spLocks noChangeArrowheads="1"/>
          </p:cNvSpPr>
          <p:nvPr/>
        </p:nvSpPr>
        <p:spPr>
          <a:xfrm>
            <a:off x="2676822" y="1885049"/>
            <a:ext cx="9135404" cy="1968835"/>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Bef>
                <a:spcPts val="0"/>
              </a:spcBef>
              <a:buFontTx/>
              <a:buNone/>
            </a:pPr>
            <a:r>
              <a:rPr lang="en-US" sz="4400" b="1" dirty="0">
                <a:solidFill>
                  <a:srgbClr val="5B9BD5">
                    <a:lumMod val="75000"/>
                  </a:srgbClr>
                </a:solidFill>
              </a:rPr>
              <a:t>Establish</a:t>
            </a:r>
            <a:r>
              <a:rPr lang="en-US" sz="4400" b="1" dirty="0">
                <a:solidFill>
                  <a:srgbClr val="469D75"/>
                </a:solidFill>
              </a:rPr>
              <a:t> </a:t>
            </a:r>
            <a:r>
              <a:rPr lang="en-US" sz="4000" dirty="0">
                <a:solidFill>
                  <a:prstClr val="black"/>
                </a:solidFill>
              </a:rPr>
              <a:t>clear roles and </a:t>
            </a:r>
          </a:p>
          <a:p>
            <a:pPr marL="293688" indent="-293688">
              <a:spcBef>
                <a:spcPts val="0"/>
              </a:spcBef>
              <a:buFontTx/>
              <a:buNone/>
            </a:pPr>
            <a:r>
              <a:rPr lang="en-US" sz="4000" dirty="0">
                <a:solidFill>
                  <a:prstClr val="black"/>
                </a:solidFill>
              </a:rPr>
              <a:t>   responsibilities; mutual expectations; and accountability</a:t>
            </a:r>
          </a:p>
        </p:txBody>
      </p:sp>
      <p:sp>
        <p:nvSpPr>
          <p:cNvPr id="11" name="Rectangle 3"/>
          <p:cNvSpPr txBox="1">
            <a:spLocks noChangeArrowheads="1"/>
          </p:cNvSpPr>
          <p:nvPr/>
        </p:nvSpPr>
        <p:spPr>
          <a:xfrm>
            <a:off x="2732871" y="3516286"/>
            <a:ext cx="8494332" cy="3168013"/>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Bef>
                <a:spcPts val="0"/>
              </a:spcBef>
              <a:buFontTx/>
              <a:buNone/>
            </a:pPr>
            <a:endParaRPr lang="en-US" sz="1400" dirty="0">
              <a:solidFill>
                <a:prstClr val="black"/>
              </a:solidFill>
            </a:endParaRPr>
          </a:p>
          <a:p>
            <a:pPr>
              <a:spcBef>
                <a:spcPts val="0"/>
              </a:spcBef>
              <a:buFontTx/>
              <a:buNone/>
            </a:pPr>
            <a:r>
              <a:rPr lang="en-US" sz="4400" b="1" dirty="0">
                <a:solidFill>
                  <a:srgbClr val="5B9BD5">
                    <a:lumMod val="75000"/>
                  </a:srgbClr>
                </a:solidFill>
              </a:rPr>
              <a:t>Set-Up</a:t>
            </a:r>
            <a:r>
              <a:rPr lang="en-US" sz="4400" b="1" dirty="0">
                <a:solidFill>
                  <a:srgbClr val="005493"/>
                </a:solidFill>
              </a:rPr>
              <a:t> </a:t>
            </a:r>
            <a:r>
              <a:rPr lang="en-US" sz="4000" dirty="0">
                <a:solidFill>
                  <a:prstClr val="black"/>
                </a:solidFill>
              </a:rPr>
              <a:t>people for success; delegate well; and create support systems</a:t>
            </a:r>
          </a:p>
          <a:p>
            <a:pPr>
              <a:spcBef>
                <a:spcPts val="0"/>
              </a:spcBef>
              <a:buFontTx/>
              <a:buNone/>
            </a:pPr>
            <a:endParaRPr lang="en-US" sz="1400" dirty="0">
              <a:solidFill>
                <a:prstClr val="black"/>
              </a:solidFill>
            </a:endParaRPr>
          </a:p>
          <a:p>
            <a:pPr>
              <a:spcBef>
                <a:spcPts val="0"/>
              </a:spcBef>
              <a:buFontTx/>
              <a:buNone/>
            </a:pPr>
            <a:r>
              <a:rPr lang="en-US" sz="4400" b="1" dirty="0">
                <a:solidFill>
                  <a:srgbClr val="5B9BD5">
                    <a:lumMod val="75000"/>
                  </a:srgbClr>
                </a:solidFill>
              </a:rPr>
              <a:t>Honor</a:t>
            </a:r>
            <a:r>
              <a:rPr lang="en-US" sz="4000" dirty="0">
                <a:solidFill>
                  <a:srgbClr val="469D75"/>
                </a:solidFill>
              </a:rPr>
              <a:t> </a:t>
            </a:r>
            <a:r>
              <a:rPr lang="en-US" sz="4000" dirty="0">
                <a:solidFill>
                  <a:prstClr val="black"/>
                </a:solidFill>
              </a:rPr>
              <a:t>agreements, commitments, and confidentiality</a:t>
            </a:r>
          </a:p>
        </p:txBody>
      </p:sp>
      <p:pic>
        <p:nvPicPr>
          <p:cNvPr id="3" name="Picture 2" descr="Trust Behaiors Icon for ROLES is blue and shows three cartoon-like people with gears above their heads as if they are thinking about how they fit with one another and the larger group.">
            <a:extLst>
              <a:ext uri="{FF2B5EF4-FFF2-40B4-BE49-F238E27FC236}">
                <a16:creationId xmlns:a16="http://schemas.microsoft.com/office/drawing/2014/main" id="{1F6A8AB8-2742-B54C-B5A6-1F07254307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195" y="2668386"/>
            <a:ext cx="2013219" cy="2788804"/>
          </a:xfrm>
          <a:prstGeom prst="rect">
            <a:avLst/>
          </a:prstGeom>
        </p:spPr>
      </p:pic>
      <p:pic>
        <p:nvPicPr>
          <p:cNvPr id="4" name="Picture 3">
            <a:extLst>
              <a:ext uri="{FF2B5EF4-FFF2-40B4-BE49-F238E27FC236}">
                <a16:creationId xmlns:a16="http://schemas.microsoft.com/office/drawing/2014/main" id="{D749CB6F-4455-5F92-FB1B-C67786B9D2B6}"/>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471771" y="1"/>
            <a:ext cx="3720229" cy="24798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48084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700213"/>
            <a:ext cx="25717" cy="4320332"/>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C183D7F6-B498-43B3-948B-1728B52AA6E4}">
                <adec:decorative xmlns:adec="http://schemas.microsoft.com/office/drawing/2017/decorative" val="1"/>
              </a:ext>
            </a:extLst>
          </p:cNvPr>
          <p:cNvPicPr>
            <a:picLocks noChangeAspect="1"/>
          </p:cNvPicPr>
          <p:nvPr/>
        </p:nvPicPr>
        <p:blipFill rotWithShape="1">
          <a:blip r:embed="rId3" cstate="screen">
            <a:alphaModFix amt="23000"/>
            <a:extLst>
              <a:ext uri="{28A0092B-C50C-407E-A947-70E740481C1C}">
                <a14:useLocalDpi xmlns:a14="http://schemas.microsoft.com/office/drawing/2010/main"/>
              </a:ext>
            </a:extLst>
          </a:blip>
          <a:srcRect/>
          <a:stretch/>
        </p:blipFill>
        <p:spPr>
          <a:xfrm>
            <a:off x="0" y="-76200"/>
            <a:ext cx="12192000" cy="6934200"/>
          </a:xfrm>
          <a:prstGeom prst="rect">
            <a:avLst/>
          </a:prstGeom>
        </p:spPr>
      </p:pic>
      <p:sp>
        <p:nvSpPr>
          <p:cNvPr id="2" name="Title 1">
            <a:extLst>
              <a:ext uri="{FF2B5EF4-FFF2-40B4-BE49-F238E27FC236}">
                <a16:creationId xmlns:a16="http://schemas.microsoft.com/office/drawing/2014/main" id="{C43BC1EB-D424-7E9B-7AE5-0E5B77DC984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Trust Behaviors: Core Processes</a:t>
            </a:r>
          </a:p>
        </p:txBody>
      </p:sp>
      <p:sp>
        <p:nvSpPr>
          <p:cNvPr id="14" name="Rectangle 3"/>
          <p:cNvSpPr txBox="1">
            <a:spLocks noChangeArrowheads="1"/>
          </p:cNvSpPr>
          <p:nvPr/>
        </p:nvSpPr>
        <p:spPr>
          <a:xfrm>
            <a:off x="2263814" y="1442616"/>
            <a:ext cx="10233025" cy="5415384"/>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Tx/>
              <a:buNone/>
            </a:pPr>
            <a:r>
              <a:rPr lang="en-US" sz="4800" b="1" dirty="0">
                <a:solidFill>
                  <a:srgbClr val="129438"/>
                </a:solidFill>
              </a:rPr>
              <a:t>Improve</a:t>
            </a:r>
            <a:r>
              <a:rPr lang="en-US" sz="4800" b="1" dirty="0">
                <a:solidFill>
                  <a:srgbClr val="005493"/>
                </a:solidFill>
              </a:rPr>
              <a:t> </a:t>
            </a:r>
            <a:r>
              <a:rPr lang="en-US" sz="4400" dirty="0">
                <a:solidFill>
                  <a:prstClr val="black"/>
                </a:solidFill>
              </a:rPr>
              <a:t>operations, relationships, and results; be open to new ways of doing things</a:t>
            </a:r>
          </a:p>
          <a:p>
            <a:pPr>
              <a:buFontTx/>
              <a:buNone/>
            </a:pPr>
            <a:endParaRPr lang="en-US" sz="1600" dirty="0">
              <a:solidFill>
                <a:prstClr val="black"/>
              </a:solidFill>
            </a:endParaRPr>
          </a:p>
          <a:p>
            <a:pPr>
              <a:buFontTx/>
              <a:buNone/>
            </a:pPr>
            <a:r>
              <a:rPr lang="en-US" sz="4800" b="1" dirty="0">
                <a:solidFill>
                  <a:srgbClr val="129438"/>
                </a:solidFill>
              </a:rPr>
              <a:t>Ensure</a:t>
            </a:r>
            <a:r>
              <a:rPr lang="en-US" sz="4800" b="1" dirty="0">
                <a:solidFill>
                  <a:srgbClr val="005493"/>
                </a:solidFill>
              </a:rPr>
              <a:t> </a:t>
            </a:r>
            <a:r>
              <a:rPr lang="en-US" sz="4400" dirty="0">
                <a:solidFill>
                  <a:prstClr val="black"/>
                </a:solidFill>
              </a:rPr>
              <a:t>consistency, reliability, and responsiveness</a:t>
            </a:r>
          </a:p>
          <a:p>
            <a:pPr>
              <a:buFontTx/>
              <a:buNone/>
            </a:pPr>
            <a:endParaRPr lang="en-US" sz="1600" dirty="0">
              <a:solidFill>
                <a:prstClr val="black"/>
              </a:solidFill>
            </a:endParaRPr>
          </a:p>
          <a:p>
            <a:pPr>
              <a:buFontTx/>
              <a:buNone/>
            </a:pPr>
            <a:r>
              <a:rPr lang="en-US" sz="4800" b="1" dirty="0">
                <a:solidFill>
                  <a:srgbClr val="129438"/>
                </a:solidFill>
              </a:rPr>
              <a:t>Engage</a:t>
            </a:r>
            <a:r>
              <a:rPr lang="en-US" sz="4800" b="1" dirty="0">
                <a:solidFill>
                  <a:srgbClr val="9867B0"/>
                </a:solidFill>
              </a:rPr>
              <a:t> </a:t>
            </a:r>
            <a:r>
              <a:rPr lang="en-US" sz="4400" dirty="0">
                <a:solidFill>
                  <a:prstClr val="black"/>
                </a:solidFill>
              </a:rPr>
              <a:t>people; broaden decision-making; ask for input</a:t>
            </a:r>
          </a:p>
        </p:txBody>
      </p:sp>
      <p:pic>
        <p:nvPicPr>
          <p:cNvPr id="3" name="Picture 2" descr="Trust Behaviors Icon for Core Processes is green and shows a cartoon piece of paper with numbers in sequential order 1, 2, 3, 4 and then a pencil.">
            <a:extLst>
              <a:ext uri="{FF2B5EF4-FFF2-40B4-BE49-F238E27FC236}">
                <a16:creationId xmlns:a16="http://schemas.microsoft.com/office/drawing/2014/main" id="{F41BD5EC-ACDC-B149-B8AB-3F658FA4D2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195" y="2267675"/>
            <a:ext cx="2054619" cy="3098770"/>
          </a:xfrm>
          <a:prstGeom prst="rect">
            <a:avLst/>
          </a:prstGeom>
        </p:spPr>
      </p:pic>
      <p:grpSp>
        <p:nvGrpSpPr>
          <p:cNvPr id="72" name="Group 71">
            <a:extLst>
              <a:ext uri="{C183D7F6-B498-43B3-948B-1728B52AA6E4}">
                <adec:decorative xmlns:adec="http://schemas.microsoft.com/office/drawing/2017/decorative" val="1"/>
              </a:ext>
            </a:extLst>
          </p:cNvPr>
          <p:cNvGrpSpPr/>
          <p:nvPr/>
        </p:nvGrpSpPr>
        <p:grpSpPr>
          <a:xfrm>
            <a:off x="209195" y="476537"/>
            <a:ext cx="11018008" cy="880704"/>
            <a:chOff x="-4399" y="52133"/>
            <a:chExt cx="9539613" cy="671369"/>
          </a:xfrm>
        </p:grpSpPr>
        <p:sp>
          <p:nvSpPr>
            <p:cNvPr id="73" name="TextBox 72"/>
            <p:cNvSpPr txBox="1"/>
            <p:nvPr/>
          </p:nvSpPr>
          <p:spPr>
            <a:xfrm>
              <a:off x="386815" y="52133"/>
              <a:ext cx="9148399"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129438"/>
                  </a:solidFill>
                  <a:latin typeface="Arial" panose="020B0604020202020204" pitchFamily="34" charset="0"/>
                  <a:cs typeface="Arial" panose="020B0604020202020204" pitchFamily="34" charset="0"/>
                </a:rPr>
                <a:t>Core Processes</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7124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D3499-04CF-3AF8-4D0E-49B85CD7188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680A928-4189-FA09-D491-EB5E0D4E6AA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pic>
        <p:nvPicPr>
          <p:cNvPr id="3" name="Picture 2">
            <a:extLst>
              <a:ext uri="{FF2B5EF4-FFF2-40B4-BE49-F238E27FC236}">
                <a16:creationId xmlns:a16="http://schemas.microsoft.com/office/drawing/2014/main" id="{07F6E083-34EB-9147-75FA-FD495D350B6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sp>
        <p:nvSpPr>
          <p:cNvPr id="4" name="TextBox 3">
            <a:extLst>
              <a:ext uri="{FF2B5EF4-FFF2-40B4-BE49-F238E27FC236}">
                <a16:creationId xmlns:a16="http://schemas.microsoft.com/office/drawing/2014/main" id="{22A0CDF4-55F8-8D68-80FB-BAC003585DE6}"/>
              </a:ext>
              <a:ext uri="{C183D7F6-B498-43B3-948B-1728B52AA6E4}">
                <adec:decorative xmlns:adec="http://schemas.microsoft.com/office/drawing/2017/decorative" val="1"/>
              </a:ext>
            </a:extLst>
          </p:cNvPr>
          <p:cNvSpPr txBox="1"/>
          <p:nvPr/>
        </p:nvSpPr>
        <p:spPr>
          <a:xfrm>
            <a:off x="591671" y="2921166"/>
            <a:ext cx="3263153" cy="1015663"/>
          </a:xfrm>
          <a:prstGeom prst="rect">
            <a:avLst/>
          </a:prstGeom>
          <a:noFill/>
        </p:spPr>
        <p:txBody>
          <a:bodyPr wrap="square" rtlCol="0">
            <a:spAutoFit/>
          </a:bodyPr>
          <a:lstStyle/>
          <a:p>
            <a:r>
              <a:rPr lang="en-US" sz="6000" dirty="0"/>
              <a:t>Your Turn</a:t>
            </a:r>
          </a:p>
        </p:txBody>
      </p:sp>
      <p:sp>
        <p:nvSpPr>
          <p:cNvPr id="5" name="Title 4">
            <a:extLst>
              <a:ext uri="{FF2B5EF4-FFF2-40B4-BE49-F238E27FC236}">
                <a16:creationId xmlns:a16="http://schemas.microsoft.com/office/drawing/2014/main" id="{37188BAE-FBEF-F5FC-C643-28DCDE886C2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Your turn: apply structural phases to cx example</a:t>
            </a:r>
          </a:p>
        </p:txBody>
      </p:sp>
    </p:spTree>
    <p:extLst>
      <p:ext uri="{BB962C8B-B14F-4D97-AF65-F5344CB8AC3E}">
        <p14:creationId xmlns:p14="http://schemas.microsoft.com/office/powerpoint/2010/main" val="270219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700213"/>
            <a:ext cx="25717" cy="4320332"/>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C183D7F6-B498-43B3-948B-1728B52AA6E4}">
                <adec:decorative xmlns:adec="http://schemas.microsoft.com/office/drawing/2017/decorative" val="1"/>
              </a:ext>
            </a:extLst>
          </p:cNvPr>
          <p:cNvGrpSpPr/>
          <p:nvPr/>
        </p:nvGrpSpPr>
        <p:grpSpPr>
          <a:xfrm>
            <a:off x="209195" y="446253"/>
            <a:ext cx="11018008" cy="880704"/>
            <a:chOff x="-4399" y="52133"/>
            <a:chExt cx="9539613" cy="671369"/>
          </a:xfrm>
        </p:grpSpPr>
        <p:sp>
          <p:nvSpPr>
            <p:cNvPr id="73" name="TextBox 72"/>
            <p:cNvSpPr txBox="1"/>
            <p:nvPr/>
          </p:nvSpPr>
          <p:spPr>
            <a:xfrm>
              <a:off x="386815" y="52133"/>
              <a:ext cx="9148399"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CC6E14"/>
                  </a:solidFill>
                  <a:latin typeface="Arial" panose="020B0604020202020204" pitchFamily="34" charset="0"/>
                  <a:cs typeface="Arial" panose="020B0604020202020204" pitchFamily="34" charset="0"/>
                </a:rPr>
                <a:t>Communication</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92E72B06-450D-7A42-4552-82C05686C92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solidFill>
                  <a:prstClr val="black"/>
                </a:solidFill>
                <a:latin typeface="Arial" panose="020B0604020202020204" pitchFamily="34" charset="0"/>
                <a:cs typeface="Arial" panose="020B0604020202020204" pitchFamily="34" charset="0"/>
              </a:rPr>
              <a:t>Trust Behaviors: </a:t>
            </a:r>
            <a:r>
              <a:rPr lang="en-US" b="1" dirty="0">
                <a:solidFill>
                  <a:srgbClr val="CC6E14"/>
                </a:solidFill>
                <a:latin typeface="Arial" panose="020B0604020202020204" pitchFamily="34" charset="0"/>
                <a:cs typeface="Arial" panose="020B0604020202020204" pitchFamily="34" charset="0"/>
              </a:rPr>
              <a:t>Communication</a:t>
            </a:r>
            <a:endParaRPr lang="en-US" dirty="0"/>
          </a:p>
        </p:txBody>
      </p:sp>
      <p:sp>
        <p:nvSpPr>
          <p:cNvPr id="15" name="Rectangle 3"/>
          <p:cNvSpPr txBox="1">
            <a:spLocks noChangeArrowheads="1"/>
          </p:cNvSpPr>
          <p:nvPr/>
        </p:nvSpPr>
        <p:spPr>
          <a:xfrm>
            <a:off x="2415748" y="1878011"/>
            <a:ext cx="9776252" cy="4495079"/>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Tx/>
              <a:buNone/>
            </a:pPr>
            <a:r>
              <a:rPr lang="en-US" sz="4800" b="1" dirty="0">
                <a:solidFill>
                  <a:srgbClr val="CC6E14"/>
                </a:solidFill>
              </a:rPr>
              <a:t>Listen</a:t>
            </a:r>
            <a:r>
              <a:rPr lang="en-US" sz="4800" b="1" dirty="0">
                <a:solidFill>
                  <a:srgbClr val="D5C749"/>
                </a:solidFill>
              </a:rPr>
              <a:t> </a:t>
            </a:r>
            <a:r>
              <a:rPr lang="en-US" sz="4400" dirty="0">
                <a:solidFill>
                  <a:prstClr val="black"/>
                </a:solidFill>
              </a:rPr>
              <a:t>openly without judgment or interruption; and tune into the quiet voices</a:t>
            </a:r>
          </a:p>
          <a:p>
            <a:pPr>
              <a:buFontTx/>
              <a:buNone/>
            </a:pPr>
            <a:endParaRPr lang="en-US" sz="1200" dirty="0">
              <a:solidFill>
                <a:prstClr val="black"/>
              </a:solidFill>
            </a:endParaRPr>
          </a:p>
          <a:p>
            <a:pPr marL="468313" indent="-468313">
              <a:buFontTx/>
              <a:buNone/>
            </a:pPr>
            <a:r>
              <a:rPr lang="en-US" sz="4800" b="1" dirty="0">
                <a:solidFill>
                  <a:srgbClr val="CC6E14"/>
                </a:solidFill>
              </a:rPr>
              <a:t>Check-in </a:t>
            </a:r>
            <a:r>
              <a:rPr lang="en-US" sz="4400" dirty="0">
                <a:solidFill>
                  <a:prstClr val="black"/>
                </a:solidFill>
              </a:rPr>
              <a:t>on assumptions, intentions, and mutual understanding</a:t>
            </a:r>
          </a:p>
        </p:txBody>
      </p:sp>
      <p:pic>
        <p:nvPicPr>
          <p:cNvPr id="3" name="Picture 2" descr="Trust Behaviors Framework icon for Communication is orange and shows two cartoon text boxes overlapping.">
            <a:extLst>
              <a:ext uri="{FF2B5EF4-FFF2-40B4-BE49-F238E27FC236}">
                <a16:creationId xmlns:a16="http://schemas.microsoft.com/office/drawing/2014/main" id="{0651E133-308B-E746-9D0B-007BABD8F0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194" y="1999202"/>
            <a:ext cx="2079663" cy="2966077"/>
          </a:xfrm>
          <a:prstGeom prst="rect">
            <a:avLst/>
          </a:prstGeom>
        </p:spPr>
      </p:pic>
      <p:pic>
        <p:nvPicPr>
          <p:cNvPr id="6" name="Picture 5">
            <a:extLst>
              <a:ext uri="{FF2B5EF4-FFF2-40B4-BE49-F238E27FC236}">
                <a16:creationId xmlns:a16="http://schemas.microsoft.com/office/drawing/2014/main" id="{6870416F-1856-D070-ADF2-21D6C9BD028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168640" y="4846320"/>
            <a:ext cx="4023360" cy="20116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8382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700213"/>
            <a:ext cx="25717" cy="4320332"/>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C183D7F6-B498-43B3-948B-1728B52AA6E4}">
                <adec:decorative xmlns:adec="http://schemas.microsoft.com/office/drawing/2017/decorative" val="1"/>
              </a:ext>
            </a:extLst>
          </p:cNvPr>
          <p:cNvGrpSpPr/>
          <p:nvPr/>
        </p:nvGrpSpPr>
        <p:grpSpPr>
          <a:xfrm>
            <a:off x="209195" y="446253"/>
            <a:ext cx="11018008" cy="880704"/>
            <a:chOff x="-4399" y="52133"/>
            <a:chExt cx="9539613" cy="671369"/>
          </a:xfrm>
        </p:grpSpPr>
        <p:sp>
          <p:nvSpPr>
            <p:cNvPr id="73" name="TextBox 72"/>
            <p:cNvSpPr txBox="1"/>
            <p:nvPr/>
          </p:nvSpPr>
          <p:spPr>
            <a:xfrm>
              <a:off x="386815" y="52133"/>
              <a:ext cx="9148399"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CC6E14"/>
                  </a:solidFill>
                  <a:latin typeface="Arial" panose="020B0604020202020204" pitchFamily="34" charset="0"/>
                  <a:cs typeface="Arial" panose="020B0604020202020204" pitchFamily="34" charset="0"/>
                </a:rPr>
                <a:t>Communication</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 name="Title 4">
            <a:extLst>
              <a:ext uri="{FF2B5EF4-FFF2-40B4-BE49-F238E27FC236}">
                <a16:creationId xmlns:a16="http://schemas.microsoft.com/office/drawing/2014/main" id="{A0F780B5-C610-2712-D5E0-54447628FAC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Communication: How people share info</a:t>
            </a:r>
          </a:p>
        </p:txBody>
      </p:sp>
      <p:sp>
        <p:nvSpPr>
          <p:cNvPr id="10" name="Rectangle 3"/>
          <p:cNvSpPr txBox="1">
            <a:spLocks noChangeArrowheads="1"/>
          </p:cNvSpPr>
          <p:nvPr/>
        </p:nvSpPr>
        <p:spPr>
          <a:xfrm>
            <a:off x="2415746" y="1734778"/>
            <a:ext cx="9776252" cy="5275673"/>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Tx/>
              <a:buNone/>
            </a:pPr>
            <a:r>
              <a:rPr lang="en-US" sz="4800" b="1" dirty="0">
                <a:solidFill>
                  <a:srgbClr val="CC6E14"/>
                </a:solidFill>
              </a:rPr>
              <a:t>Seek</a:t>
            </a:r>
            <a:r>
              <a:rPr lang="en-US" sz="4800" b="1" dirty="0">
                <a:solidFill>
                  <a:srgbClr val="D5C749"/>
                </a:solidFill>
              </a:rPr>
              <a:t> </a:t>
            </a:r>
            <a:r>
              <a:rPr lang="en-US" sz="4400" dirty="0">
                <a:solidFill>
                  <a:prstClr val="black"/>
                </a:solidFill>
              </a:rPr>
              <a:t>feedback, sound and current information, and new perspectives</a:t>
            </a:r>
          </a:p>
          <a:p>
            <a:pPr>
              <a:buFontTx/>
              <a:buNone/>
            </a:pPr>
            <a:endParaRPr lang="en-US" sz="600" dirty="0">
              <a:solidFill>
                <a:prstClr val="black"/>
              </a:solidFill>
            </a:endParaRPr>
          </a:p>
          <a:p>
            <a:pPr>
              <a:buFontTx/>
              <a:buNone/>
            </a:pPr>
            <a:r>
              <a:rPr lang="en-US" sz="4800" b="1" dirty="0">
                <a:solidFill>
                  <a:srgbClr val="CC6E14"/>
                </a:solidFill>
              </a:rPr>
              <a:t>Share</a:t>
            </a:r>
            <a:r>
              <a:rPr lang="en-US" sz="4800" b="1" dirty="0">
                <a:solidFill>
                  <a:srgbClr val="B2A63B"/>
                </a:solidFill>
              </a:rPr>
              <a:t> </a:t>
            </a:r>
            <a:r>
              <a:rPr lang="en-US" sz="4400" dirty="0">
                <a:solidFill>
                  <a:prstClr val="black"/>
                </a:solidFill>
              </a:rPr>
              <a:t>timely, relevant information, avoid surprises, be transparent and truthful</a:t>
            </a:r>
          </a:p>
          <a:p>
            <a:pPr>
              <a:buFontTx/>
              <a:buNone/>
            </a:pPr>
            <a:endParaRPr lang="en-US" sz="600" dirty="0">
              <a:solidFill>
                <a:prstClr val="black"/>
              </a:solidFill>
            </a:endParaRPr>
          </a:p>
          <a:p>
            <a:pPr>
              <a:buFont typeface="Arial"/>
              <a:buNone/>
            </a:pPr>
            <a:r>
              <a:rPr lang="en-US" sz="4800" b="1" dirty="0">
                <a:solidFill>
                  <a:srgbClr val="CC6E14"/>
                </a:solidFill>
              </a:rPr>
              <a:t>Foster</a:t>
            </a:r>
            <a:r>
              <a:rPr lang="en-US" sz="4800" b="1" dirty="0">
                <a:solidFill>
                  <a:srgbClr val="BE4A52"/>
                </a:solidFill>
              </a:rPr>
              <a:t> </a:t>
            </a:r>
            <a:r>
              <a:rPr lang="en-US" sz="4400" dirty="0">
                <a:solidFill>
                  <a:prstClr val="black"/>
                </a:solidFill>
              </a:rPr>
              <a:t>curiosity, open-mindedness, and engage in healthy challenges to conventional thinking</a:t>
            </a:r>
          </a:p>
        </p:txBody>
      </p:sp>
      <p:pic>
        <p:nvPicPr>
          <p:cNvPr id="11" name="Picture 10" descr="Trust Behaviors Framework icon for Communication is orange and shows two cartoon text boxes overlapping.">
            <a:extLst>
              <a:ext uri="{FF2B5EF4-FFF2-40B4-BE49-F238E27FC236}">
                <a16:creationId xmlns:a16="http://schemas.microsoft.com/office/drawing/2014/main" id="{1CA9F318-E871-4741-8EB4-CE3DBEBD77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194" y="1999202"/>
            <a:ext cx="2079663" cy="2966077"/>
          </a:xfrm>
          <a:prstGeom prst="rect">
            <a:avLst/>
          </a:prstGeom>
        </p:spPr>
      </p:pic>
      <p:grpSp>
        <p:nvGrpSpPr>
          <p:cNvPr id="2" name="Group 1">
            <a:extLst>
              <a:ext uri="{FF2B5EF4-FFF2-40B4-BE49-F238E27FC236}">
                <a16:creationId xmlns:a16="http://schemas.microsoft.com/office/drawing/2014/main" id="{8E3E43A8-9C52-BC66-C90E-AB39E1A81FCC}"/>
              </a:ext>
              <a:ext uri="{C183D7F6-B498-43B3-948B-1728B52AA6E4}">
                <adec:decorative xmlns:adec="http://schemas.microsoft.com/office/drawing/2017/decorative" val="1"/>
              </a:ext>
            </a:extLst>
          </p:cNvPr>
          <p:cNvGrpSpPr/>
          <p:nvPr/>
        </p:nvGrpSpPr>
        <p:grpSpPr>
          <a:xfrm>
            <a:off x="209194" y="446253"/>
            <a:ext cx="11018009" cy="959121"/>
            <a:chOff x="-4399" y="-7645"/>
            <a:chExt cx="9539614" cy="731147"/>
          </a:xfrm>
        </p:grpSpPr>
        <p:sp>
          <p:nvSpPr>
            <p:cNvPr id="3" name="TextBox 2">
              <a:extLst>
                <a:ext uri="{FF2B5EF4-FFF2-40B4-BE49-F238E27FC236}">
                  <a16:creationId xmlns:a16="http://schemas.microsoft.com/office/drawing/2014/main" id="{15523D85-F091-F487-414E-BAF337CF2486}"/>
                </a:ext>
              </a:extLst>
            </p:cNvPr>
            <p:cNvSpPr txBox="1"/>
            <p:nvPr/>
          </p:nvSpPr>
          <p:spPr>
            <a:xfrm>
              <a:off x="386816" y="-7645"/>
              <a:ext cx="9148399"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CC6E14"/>
                  </a:solidFill>
                  <a:latin typeface="Arial" panose="020B0604020202020204" pitchFamily="34" charset="0"/>
                  <a:cs typeface="Arial" panose="020B0604020202020204" pitchFamily="34" charset="0"/>
                </a:rPr>
                <a:t>Communication</a:t>
              </a:r>
            </a:p>
          </p:txBody>
        </p:sp>
        <p:cxnSp>
          <p:nvCxnSpPr>
            <p:cNvPr id="4" name="Straight Connector 3">
              <a:extLst>
                <a:ext uri="{FF2B5EF4-FFF2-40B4-BE49-F238E27FC236}">
                  <a16:creationId xmlns:a16="http://schemas.microsoft.com/office/drawing/2014/main" id="{439D55E5-C3D4-B8ED-5231-CAF7AF827EE6}"/>
                </a:ext>
              </a:extLst>
            </p:cNvPr>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6" name="Picture 5">
            <a:extLst>
              <a:ext uri="{FF2B5EF4-FFF2-40B4-BE49-F238E27FC236}">
                <a16:creationId xmlns:a16="http://schemas.microsoft.com/office/drawing/2014/main" id="{0BEFCD1A-21C7-E715-217F-5109CA3E6FDA}"/>
              </a:ext>
              <a:ext uri="{C183D7F6-B498-43B3-948B-1728B52AA6E4}">
                <adec:decorative xmlns:adec="http://schemas.microsoft.com/office/drawing/2017/decorative" val="1"/>
              </a:ext>
            </a:extLst>
          </p:cNvPr>
          <p:cNvPicPr>
            <a:picLocks noChangeAspect="1"/>
          </p:cNvPicPr>
          <p:nvPr/>
        </p:nvPicPr>
        <p:blipFill>
          <a:blip r:embed="rId4" cstate="print">
            <a:alphaModFix/>
            <a:extLst>
              <a:ext uri="{28A0092B-C50C-407E-A947-70E740481C1C}">
                <a14:useLocalDpi xmlns:a14="http://schemas.microsoft.com/office/drawing/2010/main"/>
              </a:ext>
            </a:extLst>
          </a:blip>
          <a:srcRect/>
          <a:stretch/>
        </p:blipFill>
        <p:spPr>
          <a:xfrm>
            <a:off x="9318899" y="0"/>
            <a:ext cx="2873101" cy="18021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6061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700213"/>
            <a:ext cx="25717" cy="4320332"/>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C183D7F6-B498-43B3-948B-1728B52AA6E4}">
                <adec:decorative xmlns:adec="http://schemas.microsoft.com/office/drawing/2017/decorative" val="1"/>
              </a:ext>
            </a:extLst>
          </p:cNvPr>
          <p:cNvGrpSpPr/>
          <p:nvPr/>
        </p:nvGrpSpPr>
        <p:grpSpPr>
          <a:xfrm>
            <a:off x="209195" y="446253"/>
            <a:ext cx="11678004" cy="880704"/>
            <a:chOff x="-4399" y="52133"/>
            <a:chExt cx="10111051" cy="671369"/>
          </a:xfrm>
        </p:grpSpPr>
        <p:sp>
          <p:nvSpPr>
            <p:cNvPr id="73" name="TextBox 72"/>
            <p:cNvSpPr txBox="1"/>
            <p:nvPr/>
          </p:nvSpPr>
          <p:spPr>
            <a:xfrm>
              <a:off x="386814" y="52133"/>
              <a:ext cx="9719838"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C00000"/>
                  </a:solidFill>
                  <a:latin typeface="Arial" panose="020B0604020202020204" pitchFamily="34" charset="0"/>
                  <a:cs typeface="Arial" panose="020B0604020202020204" pitchFamily="34" charset="0"/>
                </a:rPr>
                <a:t>Interpersonal Dynamics</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0B8EA7-3C18-98F9-2CD2-3E5297DFD2C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Trust Behaviors: Interpersonal Dynamics</a:t>
            </a:r>
          </a:p>
        </p:txBody>
      </p:sp>
      <p:sp>
        <p:nvSpPr>
          <p:cNvPr id="9" name="Rectangle 3"/>
          <p:cNvSpPr txBox="1">
            <a:spLocks noChangeArrowheads="1"/>
          </p:cNvSpPr>
          <p:nvPr/>
        </p:nvSpPr>
        <p:spPr>
          <a:xfrm>
            <a:off x="2873506" y="1382528"/>
            <a:ext cx="9435969" cy="5395950"/>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Tx/>
              <a:buNone/>
            </a:pPr>
            <a:r>
              <a:rPr lang="en-US" sz="4800" b="1" dirty="0">
                <a:solidFill>
                  <a:srgbClr val="C00000"/>
                </a:solidFill>
              </a:rPr>
              <a:t>Strengthen Relationships and Connectivity </a:t>
            </a:r>
            <a:r>
              <a:rPr lang="en-US" sz="4400" dirty="0">
                <a:solidFill>
                  <a:prstClr val="black"/>
                </a:solidFill>
              </a:rPr>
              <a:t>by</a:t>
            </a:r>
            <a:r>
              <a:rPr lang="en-US" sz="4800" b="1" dirty="0">
                <a:solidFill>
                  <a:srgbClr val="BE4A52"/>
                </a:solidFill>
              </a:rPr>
              <a:t> </a:t>
            </a:r>
            <a:r>
              <a:rPr lang="en-US" sz="4400" dirty="0">
                <a:solidFill>
                  <a:prstClr val="black"/>
                </a:solidFill>
              </a:rPr>
              <a:t>investing time, resources, and energy into building others up; avoid gossip</a:t>
            </a:r>
          </a:p>
          <a:p>
            <a:pPr>
              <a:buFontTx/>
              <a:buNone/>
            </a:pPr>
            <a:endParaRPr lang="en-US" sz="1400" dirty="0">
              <a:solidFill>
                <a:prstClr val="black"/>
              </a:solidFill>
            </a:endParaRPr>
          </a:p>
          <a:p>
            <a:pPr>
              <a:buFontTx/>
              <a:buNone/>
            </a:pPr>
            <a:r>
              <a:rPr lang="en-US" sz="4800" b="1" dirty="0">
                <a:solidFill>
                  <a:srgbClr val="C00000"/>
                </a:solidFill>
              </a:rPr>
              <a:t>Respect</a:t>
            </a:r>
            <a:r>
              <a:rPr lang="en-US" sz="4800" b="1" dirty="0">
                <a:solidFill>
                  <a:srgbClr val="BE4A52"/>
                </a:solidFill>
              </a:rPr>
              <a:t> </a:t>
            </a:r>
            <a:r>
              <a:rPr lang="en-US" sz="4400" dirty="0">
                <a:solidFill>
                  <a:prstClr val="black"/>
                </a:solidFill>
              </a:rPr>
              <a:t>people’s unique contributions; 		honor differing perspectives and 		styles; be inclusive and 					welcoming</a:t>
            </a:r>
          </a:p>
          <a:p>
            <a:pPr>
              <a:buFontTx/>
              <a:buNone/>
            </a:pPr>
            <a:endParaRPr lang="en-US" sz="1100" dirty="0">
              <a:solidFill>
                <a:prstClr val="black"/>
              </a:solidFill>
            </a:endParaRPr>
          </a:p>
        </p:txBody>
      </p:sp>
      <p:pic>
        <p:nvPicPr>
          <p:cNvPr id="3" name="Picture 2" descr="Trust Behaviors Framwork icon for Interpersonal Dynamics is red and shows two cartoon shaking hands.">
            <a:extLst>
              <a:ext uri="{FF2B5EF4-FFF2-40B4-BE49-F238E27FC236}">
                <a16:creationId xmlns:a16="http://schemas.microsoft.com/office/drawing/2014/main" id="{DAD69B1F-A443-C247-A57A-D639649FDC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195" y="1715229"/>
            <a:ext cx="1956659" cy="3015180"/>
          </a:xfrm>
          <a:prstGeom prst="rect">
            <a:avLst/>
          </a:prstGeom>
        </p:spPr>
      </p:pic>
      <p:pic>
        <p:nvPicPr>
          <p:cNvPr id="7" name="Picture 6">
            <a:extLst>
              <a:ext uri="{FF2B5EF4-FFF2-40B4-BE49-F238E27FC236}">
                <a16:creationId xmlns:a16="http://schemas.microsoft.com/office/drawing/2014/main" id="{9D3638C0-D0B9-D44F-38B4-EA788D025C8A}"/>
              </a:ext>
              <a:ext uri="{C183D7F6-B498-43B3-948B-1728B52AA6E4}">
                <adec:decorative xmlns:adec="http://schemas.microsoft.com/office/drawing/2017/decorative" val="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8639" y="5118681"/>
            <a:ext cx="4406201" cy="15612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2117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314575" y="1700213"/>
            <a:ext cx="0" cy="4946455"/>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alphaModFix amt="20000"/>
            <a:extLst>
              <a:ext uri="{28A0092B-C50C-407E-A947-70E740481C1C}">
                <a14:useLocalDpi xmlns:a14="http://schemas.microsoft.com/office/drawing/2010/main"/>
              </a:ext>
            </a:extLst>
          </a:blip>
          <a:stretch>
            <a:fillRect/>
          </a:stretch>
        </p:blipFill>
        <p:spPr>
          <a:xfrm>
            <a:off x="0" y="22384"/>
            <a:ext cx="12192000" cy="6853646"/>
          </a:xfrm>
          <a:prstGeom prst="rect">
            <a:avLst/>
          </a:prstGeom>
        </p:spPr>
      </p:pic>
      <p:sp>
        <p:nvSpPr>
          <p:cNvPr id="2" name="Title 1">
            <a:extLst>
              <a:ext uri="{FF2B5EF4-FFF2-40B4-BE49-F238E27FC236}">
                <a16:creationId xmlns:a16="http://schemas.microsoft.com/office/drawing/2014/main" id="{965A5320-364D-517A-7B21-CFB8E9E8E88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Interpersonal Dynamics: how people interact</a:t>
            </a:r>
          </a:p>
        </p:txBody>
      </p:sp>
      <p:pic>
        <p:nvPicPr>
          <p:cNvPr id="14" name="Picture 13" descr="Trust Behaviors Framwork icon for Interpersonal Dynamics is red and shows two cartoon shaking hands.">
            <a:extLst>
              <a:ext uri="{FF2B5EF4-FFF2-40B4-BE49-F238E27FC236}">
                <a16:creationId xmlns:a16="http://schemas.microsoft.com/office/drawing/2014/main" id="{634096A2-3684-2642-A139-13DC6C2CAA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195" y="2392469"/>
            <a:ext cx="1956659" cy="3015180"/>
          </a:xfrm>
          <a:prstGeom prst="rect">
            <a:avLst/>
          </a:prstGeom>
        </p:spPr>
      </p:pic>
      <p:sp>
        <p:nvSpPr>
          <p:cNvPr id="10" name="Rectangle 3"/>
          <p:cNvSpPr txBox="1">
            <a:spLocks noChangeArrowheads="1"/>
          </p:cNvSpPr>
          <p:nvPr/>
        </p:nvSpPr>
        <p:spPr>
          <a:xfrm>
            <a:off x="2322269" y="1544127"/>
            <a:ext cx="9944092" cy="5274141"/>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Tx/>
              <a:buNone/>
            </a:pPr>
            <a:r>
              <a:rPr lang="en-US" sz="4800" b="1" dirty="0">
                <a:solidFill>
                  <a:srgbClr val="C00000"/>
                </a:solidFill>
              </a:rPr>
              <a:t>Invest</a:t>
            </a:r>
            <a:r>
              <a:rPr lang="en-US" sz="4800" b="1" dirty="0">
                <a:solidFill>
                  <a:srgbClr val="BE4A52"/>
                </a:solidFill>
              </a:rPr>
              <a:t> </a:t>
            </a:r>
            <a:r>
              <a:rPr lang="en-US" sz="4400" dirty="0">
                <a:solidFill>
                  <a:prstClr val="black"/>
                </a:solidFill>
              </a:rPr>
              <a:t>in the growth and development of others</a:t>
            </a:r>
          </a:p>
          <a:p>
            <a:pPr>
              <a:buFontTx/>
              <a:buNone/>
            </a:pPr>
            <a:endParaRPr lang="en-US" sz="1400" dirty="0">
              <a:solidFill>
                <a:prstClr val="black"/>
              </a:solidFill>
            </a:endParaRPr>
          </a:p>
          <a:p>
            <a:pPr>
              <a:buFontTx/>
              <a:buNone/>
            </a:pPr>
            <a:r>
              <a:rPr lang="en-US" sz="4800" b="1" dirty="0">
                <a:solidFill>
                  <a:srgbClr val="C00000"/>
                </a:solidFill>
              </a:rPr>
              <a:t>Model</a:t>
            </a:r>
            <a:r>
              <a:rPr lang="en-US" sz="4800" b="1" dirty="0">
                <a:solidFill>
                  <a:srgbClr val="BE4A52"/>
                </a:solidFill>
              </a:rPr>
              <a:t> </a:t>
            </a:r>
            <a:r>
              <a:rPr lang="en-US" sz="4400" dirty="0">
                <a:solidFill>
                  <a:prstClr val="black"/>
                </a:solidFill>
              </a:rPr>
              <a:t>high standards, integrity, and vulnerability.</a:t>
            </a:r>
          </a:p>
          <a:p>
            <a:pPr>
              <a:buFontTx/>
              <a:buNone/>
            </a:pPr>
            <a:endParaRPr lang="en-US" sz="1400" dirty="0">
              <a:solidFill>
                <a:prstClr val="black"/>
              </a:solidFill>
            </a:endParaRPr>
          </a:p>
          <a:p>
            <a:pPr>
              <a:buFont typeface="Arial"/>
              <a:buNone/>
            </a:pPr>
            <a:r>
              <a:rPr lang="en-US" sz="4800" b="1" dirty="0">
                <a:solidFill>
                  <a:srgbClr val="C00000"/>
                </a:solidFill>
              </a:rPr>
              <a:t>Acknowledge</a:t>
            </a:r>
            <a:r>
              <a:rPr lang="en-US" sz="4800" b="1" dirty="0">
                <a:solidFill>
                  <a:srgbClr val="BE4A52"/>
                </a:solidFill>
              </a:rPr>
              <a:t> </a:t>
            </a:r>
            <a:r>
              <a:rPr lang="en-US" sz="4400" dirty="0">
                <a:solidFill>
                  <a:prstClr val="black"/>
                </a:solidFill>
              </a:rPr>
              <a:t>mistakes, impact on others, and sincerely apologize in a timely manner</a:t>
            </a:r>
          </a:p>
          <a:p>
            <a:pPr>
              <a:buFontTx/>
              <a:buNone/>
            </a:pPr>
            <a:endParaRPr lang="en-US" sz="1100" dirty="0">
              <a:solidFill>
                <a:prstClr val="black"/>
              </a:solidFill>
            </a:endParaRPr>
          </a:p>
        </p:txBody>
      </p:sp>
      <p:grpSp>
        <p:nvGrpSpPr>
          <p:cNvPr id="72" name="Group 71">
            <a:extLst>
              <a:ext uri="{C183D7F6-B498-43B3-948B-1728B52AA6E4}">
                <adec:decorative xmlns:adec="http://schemas.microsoft.com/office/drawing/2017/decorative" val="1"/>
              </a:ext>
            </a:extLst>
          </p:cNvPr>
          <p:cNvGrpSpPr/>
          <p:nvPr/>
        </p:nvGrpSpPr>
        <p:grpSpPr>
          <a:xfrm>
            <a:off x="209195" y="446253"/>
            <a:ext cx="11678004" cy="880704"/>
            <a:chOff x="-4399" y="52133"/>
            <a:chExt cx="10111051" cy="671369"/>
          </a:xfrm>
        </p:grpSpPr>
        <p:sp>
          <p:nvSpPr>
            <p:cNvPr id="73" name="TextBox 72"/>
            <p:cNvSpPr txBox="1"/>
            <p:nvPr/>
          </p:nvSpPr>
          <p:spPr>
            <a:xfrm>
              <a:off x="386814" y="52133"/>
              <a:ext cx="9719838" cy="586552"/>
            </a:xfrm>
            <a:prstGeom prst="rect">
              <a:avLst/>
            </a:prstGeom>
            <a:noFill/>
          </p:spPr>
          <p:txBody>
            <a:bodyPr wrap="square" rtlCol="0">
              <a:spAutoFit/>
            </a:bodyPr>
            <a:lstStyle/>
            <a:p>
              <a:r>
                <a:rPr lang="en-US" sz="4400" dirty="0">
                  <a:solidFill>
                    <a:prstClr val="black"/>
                  </a:solidFill>
                  <a:latin typeface="Arial" panose="020B0604020202020204" pitchFamily="34" charset="0"/>
                  <a:cs typeface="Arial" panose="020B0604020202020204" pitchFamily="34" charset="0"/>
                </a:rPr>
                <a:t>Trust Behaviors: </a:t>
              </a:r>
              <a:r>
                <a:rPr lang="en-US" sz="4400" b="1" dirty="0">
                  <a:solidFill>
                    <a:srgbClr val="C00000"/>
                  </a:solidFill>
                  <a:latin typeface="Arial" panose="020B0604020202020204" pitchFamily="34" charset="0"/>
                  <a:cs typeface="Arial" panose="020B0604020202020204" pitchFamily="34" charset="0"/>
                </a:rPr>
                <a:t>Interpersonal Dynamics</a:t>
              </a:r>
            </a:p>
          </p:txBody>
        </p:sp>
        <p:cxnSp>
          <p:nvCxnSpPr>
            <p:cNvPr id="76" name="Straight Connector 75"/>
            <p:cNvCxnSpPr/>
            <p:nvPr/>
          </p:nvCxnSpPr>
          <p:spPr>
            <a:xfrm>
              <a:off x="-4399" y="698464"/>
              <a:ext cx="8333952" cy="25038"/>
            </a:xfrm>
            <a:prstGeom prst="line">
              <a:avLst/>
            </a:prstGeom>
            <a:ln w="635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03553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FF13C-AF23-B3FB-3436-13F62645496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1E841BE-8492-2202-375A-313E06FA523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pic>
        <p:nvPicPr>
          <p:cNvPr id="3" name="Picture 2">
            <a:extLst>
              <a:ext uri="{FF2B5EF4-FFF2-40B4-BE49-F238E27FC236}">
                <a16:creationId xmlns:a16="http://schemas.microsoft.com/office/drawing/2014/main" id="{3F539343-EC86-AE8D-F8F8-E640A5FDF6D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sp>
        <p:nvSpPr>
          <p:cNvPr id="4" name="TextBox 3">
            <a:extLst>
              <a:ext uri="{FF2B5EF4-FFF2-40B4-BE49-F238E27FC236}">
                <a16:creationId xmlns:a16="http://schemas.microsoft.com/office/drawing/2014/main" id="{44BFC954-F9BB-3F71-F8D6-61E464D237A3}"/>
              </a:ext>
              <a:ext uri="{C183D7F6-B498-43B3-948B-1728B52AA6E4}">
                <adec:decorative xmlns:adec="http://schemas.microsoft.com/office/drawing/2017/decorative" val="1"/>
              </a:ext>
            </a:extLst>
          </p:cNvPr>
          <p:cNvSpPr txBox="1"/>
          <p:nvPr/>
        </p:nvSpPr>
        <p:spPr>
          <a:xfrm>
            <a:off x="591671" y="2921166"/>
            <a:ext cx="3263153" cy="1015663"/>
          </a:xfrm>
          <a:prstGeom prst="rect">
            <a:avLst/>
          </a:prstGeom>
          <a:noFill/>
        </p:spPr>
        <p:txBody>
          <a:bodyPr wrap="square" rtlCol="0">
            <a:spAutoFit/>
          </a:bodyPr>
          <a:lstStyle/>
          <a:p>
            <a:r>
              <a:rPr lang="en-US" sz="6000" dirty="0"/>
              <a:t>Your Turn</a:t>
            </a:r>
          </a:p>
        </p:txBody>
      </p:sp>
      <p:sp>
        <p:nvSpPr>
          <p:cNvPr id="5" name="Title 4">
            <a:extLst>
              <a:ext uri="{FF2B5EF4-FFF2-40B4-BE49-F238E27FC236}">
                <a16:creationId xmlns:a16="http://schemas.microsoft.com/office/drawing/2014/main" id="{28561F70-E22C-CFE3-9009-C9E3E4C5BC9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Your Turn: apply previous principles to cx example</a:t>
            </a:r>
          </a:p>
        </p:txBody>
      </p:sp>
    </p:spTree>
    <p:extLst>
      <p:ext uri="{BB962C8B-B14F-4D97-AF65-F5344CB8AC3E}">
        <p14:creationId xmlns:p14="http://schemas.microsoft.com/office/powerpoint/2010/main" val="2345658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C183D7F6-B498-43B3-948B-1728B52AA6E4}">
                <adec:decorative xmlns:adec="http://schemas.microsoft.com/office/drawing/2017/decorative" val="1"/>
              </a:ext>
            </a:extLst>
          </p:cNvPr>
          <p:cNvCxnSpPr/>
          <p:nvPr/>
        </p:nvCxnSpPr>
        <p:spPr>
          <a:xfrm flipV="1">
            <a:off x="2288858" y="1016001"/>
            <a:ext cx="68233" cy="5004543"/>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Rectangle 3">
            <a:extLst>
              <a:ext uri="{C183D7F6-B498-43B3-948B-1728B52AA6E4}">
                <adec:decorative xmlns:adec="http://schemas.microsoft.com/office/drawing/2017/decorative" val="1"/>
              </a:ext>
            </a:extLst>
          </p:cNvPr>
          <p:cNvSpPr/>
          <p:nvPr/>
        </p:nvSpPr>
        <p:spPr>
          <a:xfrm>
            <a:off x="-23085" y="6143158"/>
            <a:ext cx="12240130" cy="722142"/>
          </a:xfrm>
          <a:prstGeom prst="rect">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b="1" dirty="0">
              <a:solidFill>
                <a:prstClr val="white"/>
              </a:solidFill>
            </a:endParaRPr>
          </a:p>
        </p:txBody>
      </p:sp>
      <p:cxnSp>
        <p:nvCxnSpPr>
          <p:cNvPr id="54" name="Straight Connector 53">
            <a:extLst>
              <a:ext uri="{C183D7F6-B498-43B3-948B-1728B52AA6E4}">
                <adec:decorative xmlns:adec="http://schemas.microsoft.com/office/drawing/2017/decorative" val="1"/>
              </a:ext>
            </a:extLst>
          </p:cNvPr>
          <p:cNvCxnSpPr/>
          <p:nvPr/>
        </p:nvCxnSpPr>
        <p:spPr>
          <a:xfrm flipV="1">
            <a:off x="4591268" y="1016001"/>
            <a:ext cx="101461" cy="5015367"/>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C183D7F6-B498-43B3-948B-1728B52AA6E4}">
                <adec:decorative xmlns:adec="http://schemas.microsoft.com/office/drawing/2017/decorative" val="1"/>
              </a:ext>
            </a:extLst>
          </p:cNvPr>
          <p:cNvCxnSpPr/>
          <p:nvPr/>
        </p:nvCxnSpPr>
        <p:spPr>
          <a:xfrm flipV="1">
            <a:off x="7132702" y="1016000"/>
            <a:ext cx="60940" cy="501536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C183D7F6-B498-43B3-948B-1728B52AA6E4}">
                <adec:decorative xmlns:adec="http://schemas.microsoft.com/office/drawing/2017/decorative" val="1"/>
              </a:ext>
            </a:extLst>
          </p:cNvPr>
          <p:cNvCxnSpPr/>
          <p:nvPr/>
        </p:nvCxnSpPr>
        <p:spPr>
          <a:xfrm flipV="1">
            <a:off x="9736330" y="1072314"/>
            <a:ext cx="18740" cy="494823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D75E21E-FAAA-2770-0E0D-F6BB974A6BF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Trust Behaviors Framework</a:t>
            </a:r>
          </a:p>
        </p:txBody>
      </p:sp>
      <p:grpSp>
        <p:nvGrpSpPr>
          <p:cNvPr id="70" name="Group 69" descr="The full Trust Behaviors Framework steps with all 5 phases: Purpose, Roles, Core Processes, Communication, and Interpersonal Dynamics. Showing steps from bottom left to upper right with each of the 5 phases as a step."/>
          <p:cNvGrpSpPr/>
          <p:nvPr/>
        </p:nvGrpSpPr>
        <p:grpSpPr>
          <a:xfrm>
            <a:off x="178899" y="35364"/>
            <a:ext cx="11790353" cy="6718146"/>
            <a:chOff x="-4399" y="-13867"/>
            <a:chExt cx="9785412" cy="6609203"/>
          </a:xfrm>
        </p:grpSpPr>
        <p:sp>
          <p:nvSpPr>
            <p:cNvPr id="71" name="Rectangle 70"/>
            <p:cNvSpPr/>
            <p:nvPr/>
          </p:nvSpPr>
          <p:spPr>
            <a:xfrm>
              <a:off x="386815" y="6010561"/>
              <a:ext cx="9394198" cy="584775"/>
            </a:xfrm>
            <a:prstGeom prst="rect">
              <a:avLst/>
            </a:prstGeom>
          </p:spPr>
          <p:txBody>
            <a:bodyPr wrap="square">
              <a:spAutoFit/>
            </a:bodyPr>
            <a:lstStyle/>
            <a:p>
              <a:pPr algn="ctr"/>
              <a:r>
                <a:rPr lang="en-US" sz="3200" i="1" dirty="0">
                  <a:solidFill>
                    <a:prstClr val="black"/>
                  </a:solidFill>
                  <a:latin typeface="Arial" panose="020B0604020202020204" pitchFamily="34" charset="0"/>
                  <a:cs typeface="Arial" panose="020B0604020202020204" pitchFamily="34" charset="0"/>
                </a:rPr>
                <a:t>Behaviors that affect relationships in groups</a:t>
              </a:r>
            </a:p>
          </p:txBody>
        </p:sp>
        <p:grpSp>
          <p:nvGrpSpPr>
            <p:cNvPr id="72" name="Group 71"/>
            <p:cNvGrpSpPr/>
            <p:nvPr/>
          </p:nvGrpSpPr>
          <p:grpSpPr>
            <a:xfrm>
              <a:off x="-4399" y="-13867"/>
              <a:ext cx="9208526" cy="712331"/>
              <a:chOff x="-4399" y="-13867"/>
              <a:chExt cx="9208526" cy="712331"/>
            </a:xfrm>
          </p:grpSpPr>
          <p:sp>
            <p:nvSpPr>
              <p:cNvPr id="73" name="TextBox 72"/>
              <p:cNvSpPr txBox="1"/>
              <p:nvPr/>
            </p:nvSpPr>
            <p:spPr>
              <a:xfrm>
                <a:off x="55728" y="-13867"/>
                <a:ext cx="9148399" cy="696407"/>
              </a:xfrm>
              <a:prstGeom prst="rect">
                <a:avLst/>
              </a:prstGeom>
              <a:noFill/>
            </p:spPr>
            <p:txBody>
              <a:bodyPr wrap="square" rtlCol="0">
                <a:spAutoFit/>
              </a:bodyPr>
              <a:lstStyle/>
              <a:p>
                <a:r>
                  <a:rPr lang="en-US" sz="4000" dirty="0">
                    <a:solidFill>
                      <a:prstClr val="black"/>
                    </a:solidFill>
                    <a:latin typeface="Arial" panose="020B0604020202020204" pitchFamily="34" charset="0"/>
                    <a:cs typeface="Arial" panose="020B0604020202020204" pitchFamily="34" charset="0"/>
                  </a:rPr>
                  <a:t>Trust Behaviors Framework</a:t>
                </a:r>
              </a:p>
            </p:txBody>
          </p:sp>
          <p:grpSp>
            <p:nvGrpSpPr>
              <p:cNvPr id="74" name="Group 73"/>
              <p:cNvGrpSpPr/>
              <p:nvPr/>
            </p:nvGrpSpPr>
            <p:grpSpPr>
              <a:xfrm>
                <a:off x="-4399" y="627913"/>
                <a:ext cx="8229600" cy="70551"/>
                <a:chOff x="-4399" y="627913"/>
                <a:chExt cx="8229600" cy="70551"/>
              </a:xfrm>
            </p:grpSpPr>
            <p:cxnSp>
              <p:nvCxnSpPr>
                <p:cNvPr id="75" name="Straight Connector 74"/>
                <p:cNvCxnSpPr/>
                <p:nvPr/>
              </p:nvCxnSpPr>
              <p:spPr>
                <a:xfrm>
                  <a:off x="-4399" y="627913"/>
                  <a:ext cx="693941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399" y="698464"/>
                  <a:ext cx="82296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111" name="TextBox 110">
            <a:extLst>
              <a:ext uri="{C183D7F6-B498-43B3-948B-1728B52AA6E4}">
                <adec:decorative xmlns:adec="http://schemas.microsoft.com/office/drawing/2017/decorative" val="1"/>
              </a:ext>
            </a:extLst>
          </p:cNvPr>
          <p:cNvSpPr txBox="1"/>
          <p:nvPr/>
        </p:nvSpPr>
        <p:spPr>
          <a:xfrm>
            <a:off x="10441336" y="6557523"/>
            <a:ext cx="1775709" cy="307777"/>
          </a:xfrm>
          <a:prstGeom prst="rect">
            <a:avLst/>
          </a:prstGeom>
          <a:noFill/>
        </p:spPr>
        <p:txBody>
          <a:bodyPr wrap="square" rtlCol="0">
            <a:spAutoFit/>
          </a:bodyPr>
          <a:lstStyle/>
          <a:p>
            <a:r>
              <a:rPr lang="en-US" sz="1400" dirty="0">
                <a:solidFill>
                  <a:prstClr val="black"/>
                </a:solidFill>
              </a:rPr>
              <a:t>© Wendy Fraser, PhD</a:t>
            </a:r>
          </a:p>
        </p:txBody>
      </p:sp>
      <p:pic>
        <p:nvPicPr>
          <p:cNvPr id="25" name="Picture 24">
            <a:extLst>
              <a:ext uri="{FF2B5EF4-FFF2-40B4-BE49-F238E27FC236}">
                <a16:creationId xmlns:a16="http://schemas.microsoft.com/office/drawing/2014/main" id="{5157F8E9-FD8E-8741-B51B-EFAAD3A794E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8345" y="3485473"/>
            <a:ext cx="1874084" cy="2606785"/>
          </a:xfrm>
          <a:prstGeom prst="rect">
            <a:avLst/>
          </a:prstGeom>
        </p:spPr>
      </p:pic>
      <p:pic>
        <p:nvPicPr>
          <p:cNvPr id="27" name="Picture 26" descr="Roles: Who does what Function">
            <a:extLst>
              <a:ext uri="{FF2B5EF4-FFF2-40B4-BE49-F238E27FC236}">
                <a16:creationId xmlns:a16="http://schemas.microsoft.com/office/drawing/2014/main" id="{7549027A-A817-D54F-88E4-C1DE5BF9EE4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98729" y="2749164"/>
            <a:ext cx="1826150" cy="2643285"/>
          </a:xfrm>
          <a:prstGeom prst="rect">
            <a:avLst/>
          </a:prstGeom>
        </p:spPr>
      </p:pic>
      <p:pic>
        <p:nvPicPr>
          <p:cNvPr id="28" name="Picture 27" descr="Communication: How People Share Information">
            <a:extLst>
              <a:ext uri="{FF2B5EF4-FFF2-40B4-BE49-F238E27FC236}">
                <a16:creationId xmlns:a16="http://schemas.microsoft.com/office/drawing/2014/main" id="{CFE95EA8-00CB-2C49-9007-6AB6F164C85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22493" y="1399096"/>
            <a:ext cx="2011679" cy="2799084"/>
          </a:xfrm>
          <a:prstGeom prst="rect">
            <a:avLst/>
          </a:prstGeom>
        </p:spPr>
      </p:pic>
      <p:pic>
        <p:nvPicPr>
          <p:cNvPr id="29" name="Picture 28" descr="Interpersonal Dynamics: How People Interact">
            <a:extLst>
              <a:ext uri="{FF2B5EF4-FFF2-40B4-BE49-F238E27FC236}">
                <a16:creationId xmlns:a16="http://schemas.microsoft.com/office/drawing/2014/main" id="{84B7DAA6-EEE1-B34D-B868-D0F07305266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816280" y="628010"/>
            <a:ext cx="2152973" cy="3169920"/>
          </a:xfrm>
          <a:prstGeom prst="rect">
            <a:avLst/>
          </a:prstGeom>
        </p:spPr>
      </p:pic>
      <p:sp>
        <p:nvSpPr>
          <p:cNvPr id="33" name="Right Arrow 32">
            <a:extLst>
              <a:ext uri="{FF2B5EF4-FFF2-40B4-BE49-F238E27FC236}">
                <a16:creationId xmlns:a16="http://schemas.microsoft.com/office/drawing/2014/main" id="{48FD249B-292D-FC4F-806E-3A0EFA85EE51}"/>
              </a:ext>
              <a:ext uri="{C183D7F6-B498-43B3-948B-1728B52AA6E4}">
                <adec:decorative xmlns:adec="http://schemas.microsoft.com/office/drawing/2017/decorative" val="1"/>
              </a:ext>
            </a:extLst>
          </p:cNvPr>
          <p:cNvSpPr/>
          <p:nvPr/>
        </p:nvSpPr>
        <p:spPr>
          <a:xfrm rot="19538156" flipV="1">
            <a:off x="6898549" y="2555327"/>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5" descr="Core Processes: How Work Gets Done">
            <a:extLst>
              <a:ext uri="{FF2B5EF4-FFF2-40B4-BE49-F238E27FC236}">
                <a16:creationId xmlns:a16="http://schemas.microsoft.com/office/drawing/2014/main" id="{C35C99F7-26FB-104B-9059-94918C6051F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968763" y="2071130"/>
            <a:ext cx="1875552" cy="2950598"/>
          </a:xfrm>
          <a:prstGeom prst="rect">
            <a:avLst/>
          </a:prstGeom>
        </p:spPr>
      </p:pic>
      <p:sp>
        <p:nvSpPr>
          <p:cNvPr id="26" name="Right Arrow 25">
            <a:extLst>
              <a:ext uri="{FF2B5EF4-FFF2-40B4-BE49-F238E27FC236}">
                <a16:creationId xmlns:a16="http://schemas.microsoft.com/office/drawing/2014/main" id="{358BB76A-0266-844D-A1B6-9DDBD5273EF8}"/>
              </a:ext>
              <a:ext uri="{C183D7F6-B498-43B3-948B-1728B52AA6E4}">
                <adec:decorative xmlns:adec="http://schemas.microsoft.com/office/drawing/2017/decorative" val="1"/>
              </a:ext>
            </a:extLst>
          </p:cNvPr>
          <p:cNvSpPr/>
          <p:nvPr/>
        </p:nvSpPr>
        <p:spPr>
          <a:xfrm rot="19538156" flipV="1">
            <a:off x="9415316" y="1723649"/>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Right Arrow 29">
            <a:extLst>
              <a:ext uri="{FF2B5EF4-FFF2-40B4-BE49-F238E27FC236}">
                <a16:creationId xmlns:a16="http://schemas.microsoft.com/office/drawing/2014/main" id="{63FE152F-8F25-C140-8C31-4A9573F0C18F}"/>
              </a:ext>
              <a:ext uri="{C183D7F6-B498-43B3-948B-1728B52AA6E4}">
                <adec:decorative xmlns:adec="http://schemas.microsoft.com/office/drawing/2017/decorative" val="1"/>
              </a:ext>
            </a:extLst>
          </p:cNvPr>
          <p:cNvSpPr/>
          <p:nvPr/>
        </p:nvSpPr>
        <p:spPr>
          <a:xfrm rot="19538156" flipV="1">
            <a:off x="4416722" y="3288163"/>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Right Arrow 30">
            <a:extLst>
              <a:ext uri="{FF2B5EF4-FFF2-40B4-BE49-F238E27FC236}">
                <a16:creationId xmlns:a16="http://schemas.microsoft.com/office/drawing/2014/main" id="{ED608C54-472F-1F4F-9E7F-EF3E0548D7C2}"/>
              </a:ext>
              <a:ext uri="{C183D7F6-B498-43B3-948B-1728B52AA6E4}">
                <adec:decorative xmlns:adec="http://schemas.microsoft.com/office/drawing/2017/decorative" val="1"/>
              </a:ext>
            </a:extLst>
          </p:cNvPr>
          <p:cNvSpPr/>
          <p:nvPr/>
        </p:nvSpPr>
        <p:spPr>
          <a:xfrm rot="19538156" flipV="1">
            <a:off x="2044652" y="4170742"/>
            <a:ext cx="552012" cy="409496"/>
          </a:xfrm>
          <a:prstGeom prst="rightArrow">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43176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7B17-AAB6-5201-7A90-D594D544D96D}"/>
            </a:ext>
          </a:extLst>
        </p:cNvPr>
        <p:cNvGrpSpPr/>
        <p:nvPr/>
      </p:nvGrpSpPr>
      <p:grpSpPr>
        <a:xfrm>
          <a:off x="0" y="0"/>
          <a:ext cx="0" cy="0"/>
          <a:chOff x="0" y="0"/>
          <a:chExt cx="0" cy="0"/>
        </a:xfrm>
      </p:grpSpPr>
      <p:grpSp>
        <p:nvGrpSpPr>
          <p:cNvPr id="51" name="Group 50">
            <a:extLst>
              <a:ext uri="{FF2B5EF4-FFF2-40B4-BE49-F238E27FC236}">
                <a16:creationId xmlns:a16="http://schemas.microsoft.com/office/drawing/2014/main" id="{9D91B555-C63E-862C-4330-294FE8771681}"/>
              </a:ext>
              <a:ext uri="{C183D7F6-B498-43B3-948B-1728B52AA6E4}">
                <adec:decorative xmlns:adec="http://schemas.microsoft.com/office/drawing/2017/decorative" val="1"/>
              </a:ext>
            </a:extLst>
          </p:cNvPr>
          <p:cNvGrpSpPr/>
          <p:nvPr/>
        </p:nvGrpSpPr>
        <p:grpSpPr>
          <a:xfrm>
            <a:off x="0" y="610568"/>
            <a:ext cx="12192000" cy="6426670"/>
            <a:chOff x="149225" y="1195388"/>
            <a:chExt cx="8991600" cy="4630737"/>
          </a:xfrm>
          <a:solidFill>
            <a:schemeClr val="bg1">
              <a:lumMod val="95000"/>
              <a:alpha val="51000"/>
            </a:schemeClr>
          </a:solidFill>
        </p:grpSpPr>
        <p:sp>
          <p:nvSpPr>
            <p:cNvPr id="52" name="Freeform 6">
              <a:extLst>
                <a:ext uri="{FF2B5EF4-FFF2-40B4-BE49-F238E27FC236}">
                  <a16:creationId xmlns:a16="http://schemas.microsoft.com/office/drawing/2014/main" id="{7EBE3815-5075-BAB6-AFA1-FE0D8DA21808}"/>
                </a:ext>
              </a:extLst>
            </p:cNvPr>
            <p:cNvSpPr>
              <a:spLocks/>
            </p:cNvSpPr>
            <p:nvPr/>
          </p:nvSpPr>
          <p:spPr bwMode="auto">
            <a:xfrm>
              <a:off x="2955925" y="1195388"/>
              <a:ext cx="1370013" cy="1050925"/>
            </a:xfrm>
            <a:custGeom>
              <a:avLst/>
              <a:gdLst>
                <a:gd name="T0" fmla="*/ 692 w 863"/>
                <a:gd name="T1" fmla="*/ 393 h 662"/>
                <a:gd name="T2" fmla="*/ 644 w 863"/>
                <a:gd name="T3" fmla="*/ 374 h 662"/>
                <a:gd name="T4" fmla="*/ 637 w 863"/>
                <a:gd name="T5" fmla="*/ 356 h 662"/>
                <a:gd name="T6" fmla="*/ 735 w 863"/>
                <a:gd name="T7" fmla="*/ 395 h 662"/>
                <a:gd name="T8" fmla="*/ 686 w 863"/>
                <a:gd name="T9" fmla="*/ 344 h 662"/>
                <a:gd name="T10" fmla="*/ 657 w 863"/>
                <a:gd name="T11" fmla="*/ 325 h 662"/>
                <a:gd name="T12" fmla="*/ 730 w 863"/>
                <a:gd name="T13" fmla="*/ 316 h 662"/>
                <a:gd name="T14" fmla="*/ 733 w 863"/>
                <a:gd name="T15" fmla="*/ 283 h 662"/>
                <a:gd name="T16" fmla="*/ 737 w 863"/>
                <a:gd name="T17" fmla="*/ 260 h 662"/>
                <a:gd name="T18" fmla="*/ 746 w 863"/>
                <a:gd name="T19" fmla="*/ 229 h 662"/>
                <a:gd name="T20" fmla="*/ 772 w 863"/>
                <a:gd name="T21" fmla="*/ 201 h 662"/>
                <a:gd name="T22" fmla="*/ 730 w 863"/>
                <a:gd name="T23" fmla="*/ 182 h 662"/>
                <a:gd name="T24" fmla="*/ 784 w 863"/>
                <a:gd name="T25" fmla="*/ 133 h 662"/>
                <a:gd name="T26" fmla="*/ 789 w 863"/>
                <a:gd name="T27" fmla="*/ 115 h 662"/>
                <a:gd name="T28" fmla="*/ 831 w 863"/>
                <a:gd name="T29" fmla="*/ 91 h 662"/>
                <a:gd name="T30" fmla="*/ 768 w 863"/>
                <a:gd name="T31" fmla="*/ 73 h 662"/>
                <a:gd name="T32" fmla="*/ 688 w 863"/>
                <a:gd name="T33" fmla="*/ 87 h 662"/>
                <a:gd name="T34" fmla="*/ 641 w 863"/>
                <a:gd name="T35" fmla="*/ 61 h 662"/>
                <a:gd name="T36" fmla="*/ 587 w 863"/>
                <a:gd name="T37" fmla="*/ 61 h 662"/>
                <a:gd name="T38" fmla="*/ 747 w 863"/>
                <a:gd name="T39" fmla="*/ 44 h 662"/>
                <a:gd name="T40" fmla="*/ 686 w 863"/>
                <a:gd name="T41" fmla="*/ 16 h 662"/>
                <a:gd name="T42" fmla="*/ 610 w 863"/>
                <a:gd name="T43" fmla="*/ 5 h 662"/>
                <a:gd name="T44" fmla="*/ 494 w 863"/>
                <a:gd name="T45" fmla="*/ 7 h 662"/>
                <a:gd name="T46" fmla="*/ 461 w 863"/>
                <a:gd name="T47" fmla="*/ 23 h 662"/>
                <a:gd name="T48" fmla="*/ 409 w 863"/>
                <a:gd name="T49" fmla="*/ 28 h 662"/>
                <a:gd name="T50" fmla="*/ 414 w 863"/>
                <a:gd name="T51" fmla="*/ 35 h 662"/>
                <a:gd name="T52" fmla="*/ 414 w 863"/>
                <a:gd name="T53" fmla="*/ 82 h 662"/>
                <a:gd name="T54" fmla="*/ 337 w 863"/>
                <a:gd name="T55" fmla="*/ 45 h 662"/>
                <a:gd name="T56" fmla="*/ 281 w 863"/>
                <a:gd name="T57" fmla="*/ 65 h 662"/>
                <a:gd name="T58" fmla="*/ 236 w 863"/>
                <a:gd name="T59" fmla="*/ 54 h 662"/>
                <a:gd name="T60" fmla="*/ 168 w 863"/>
                <a:gd name="T61" fmla="*/ 66 h 662"/>
                <a:gd name="T62" fmla="*/ 112 w 863"/>
                <a:gd name="T63" fmla="*/ 91 h 662"/>
                <a:gd name="T64" fmla="*/ 93 w 863"/>
                <a:gd name="T65" fmla="*/ 117 h 662"/>
                <a:gd name="T66" fmla="*/ 93 w 863"/>
                <a:gd name="T67" fmla="*/ 150 h 662"/>
                <a:gd name="T68" fmla="*/ 7 w 863"/>
                <a:gd name="T69" fmla="*/ 180 h 662"/>
                <a:gd name="T70" fmla="*/ 89 w 863"/>
                <a:gd name="T71" fmla="*/ 199 h 662"/>
                <a:gd name="T72" fmla="*/ 37 w 863"/>
                <a:gd name="T73" fmla="*/ 222 h 662"/>
                <a:gd name="T74" fmla="*/ 109 w 863"/>
                <a:gd name="T75" fmla="*/ 230 h 662"/>
                <a:gd name="T76" fmla="*/ 205 w 863"/>
                <a:gd name="T77" fmla="*/ 250 h 662"/>
                <a:gd name="T78" fmla="*/ 245 w 863"/>
                <a:gd name="T79" fmla="*/ 304 h 662"/>
                <a:gd name="T80" fmla="*/ 241 w 863"/>
                <a:gd name="T81" fmla="*/ 361 h 662"/>
                <a:gd name="T82" fmla="*/ 306 w 863"/>
                <a:gd name="T83" fmla="*/ 363 h 662"/>
                <a:gd name="T84" fmla="*/ 313 w 863"/>
                <a:gd name="T85" fmla="*/ 396 h 662"/>
                <a:gd name="T86" fmla="*/ 250 w 863"/>
                <a:gd name="T87" fmla="*/ 408 h 662"/>
                <a:gd name="T88" fmla="*/ 285 w 863"/>
                <a:gd name="T89" fmla="*/ 412 h 662"/>
                <a:gd name="T90" fmla="*/ 311 w 863"/>
                <a:gd name="T91" fmla="*/ 422 h 662"/>
                <a:gd name="T92" fmla="*/ 294 w 863"/>
                <a:gd name="T93" fmla="*/ 452 h 662"/>
                <a:gd name="T94" fmla="*/ 285 w 863"/>
                <a:gd name="T95" fmla="*/ 470 h 662"/>
                <a:gd name="T96" fmla="*/ 315 w 863"/>
                <a:gd name="T97" fmla="*/ 471 h 662"/>
                <a:gd name="T98" fmla="*/ 278 w 863"/>
                <a:gd name="T99" fmla="*/ 503 h 662"/>
                <a:gd name="T100" fmla="*/ 288 w 863"/>
                <a:gd name="T101" fmla="*/ 538 h 662"/>
                <a:gd name="T102" fmla="*/ 299 w 863"/>
                <a:gd name="T103" fmla="*/ 567 h 662"/>
                <a:gd name="T104" fmla="*/ 327 w 863"/>
                <a:gd name="T105" fmla="*/ 607 h 662"/>
                <a:gd name="T106" fmla="*/ 346 w 863"/>
                <a:gd name="T107" fmla="*/ 628 h 662"/>
                <a:gd name="T108" fmla="*/ 381 w 863"/>
                <a:gd name="T109" fmla="*/ 637 h 662"/>
                <a:gd name="T110" fmla="*/ 404 w 863"/>
                <a:gd name="T111" fmla="*/ 649 h 662"/>
                <a:gd name="T112" fmla="*/ 421 w 863"/>
                <a:gd name="T113" fmla="*/ 649 h 662"/>
                <a:gd name="T114" fmla="*/ 433 w 863"/>
                <a:gd name="T115" fmla="*/ 606 h 662"/>
                <a:gd name="T116" fmla="*/ 458 w 863"/>
                <a:gd name="T117" fmla="*/ 560 h 662"/>
                <a:gd name="T118" fmla="*/ 508 w 863"/>
                <a:gd name="T119" fmla="*/ 524 h 662"/>
                <a:gd name="T120" fmla="*/ 576 w 863"/>
                <a:gd name="T121" fmla="*/ 464 h 662"/>
                <a:gd name="T122" fmla="*/ 624 w 863"/>
                <a:gd name="T123" fmla="*/ 452 h 662"/>
                <a:gd name="T124" fmla="*/ 688 w 863"/>
                <a:gd name="T125" fmla="*/ 42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3" h="662">
                  <a:moveTo>
                    <a:pt x="700" y="422"/>
                  </a:moveTo>
                  <a:lnTo>
                    <a:pt x="702" y="421"/>
                  </a:lnTo>
                  <a:lnTo>
                    <a:pt x="704" y="421"/>
                  </a:lnTo>
                  <a:lnTo>
                    <a:pt x="704" y="422"/>
                  </a:lnTo>
                  <a:lnTo>
                    <a:pt x="706" y="421"/>
                  </a:lnTo>
                  <a:lnTo>
                    <a:pt x="706" y="421"/>
                  </a:lnTo>
                  <a:lnTo>
                    <a:pt x="709" y="419"/>
                  </a:lnTo>
                  <a:lnTo>
                    <a:pt x="709" y="419"/>
                  </a:lnTo>
                  <a:lnTo>
                    <a:pt x="709" y="417"/>
                  </a:lnTo>
                  <a:lnTo>
                    <a:pt x="707" y="417"/>
                  </a:lnTo>
                  <a:lnTo>
                    <a:pt x="707" y="415"/>
                  </a:lnTo>
                  <a:lnTo>
                    <a:pt x="709" y="414"/>
                  </a:lnTo>
                  <a:lnTo>
                    <a:pt x="709" y="412"/>
                  </a:lnTo>
                  <a:lnTo>
                    <a:pt x="711" y="414"/>
                  </a:lnTo>
                  <a:lnTo>
                    <a:pt x="713" y="414"/>
                  </a:lnTo>
                  <a:lnTo>
                    <a:pt x="714" y="415"/>
                  </a:lnTo>
                  <a:lnTo>
                    <a:pt x="714" y="412"/>
                  </a:lnTo>
                  <a:lnTo>
                    <a:pt x="714" y="412"/>
                  </a:lnTo>
                  <a:lnTo>
                    <a:pt x="714" y="412"/>
                  </a:lnTo>
                  <a:lnTo>
                    <a:pt x="714" y="408"/>
                  </a:lnTo>
                  <a:lnTo>
                    <a:pt x="718" y="405"/>
                  </a:lnTo>
                  <a:lnTo>
                    <a:pt x="720" y="403"/>
                  </a:lnTo>
                  <a:lnTo>
                    <a:pt x="723" y="403"/>
                  </a:lnTo>
                  <a:lnTo>
                    <a:pt x="727" y="401"/>
                  </a:lnTo>
                  <a:lnTo>
                    <a:pt x="727" y="400"/>
                  </a:lnTo>
                  <a:lnTo>
                    <a:pt x="727" y="398"/>
                  </a:lnTo>
                  <a:lnTo>
                    <a:pt x="713" y="400"/>
                  </a:lnTo>
                  <a:lnTo>
                    <a:pt x="713" y="398"/>
                  </a:lnTo>
                  <a:lnTo>
                    <a:pt x="706" y="398"/>
                  </a:lnTo>
                  <a:lnTo>
                    <a:pt x="706" y="398"/>
                  </a:lnTo>
                  <a:lnTo>
                    <a:pt x="702" y="398"/>
                  </a:lnTo>
                  <a:lnTo>
                    <a:pt x="702" y="395"/>
                  </a:lnTo>
                  <a:lnTo>
                    <a:pt x="700" y="395"/>
                  </a:lnTo>
                  <a:lnTo>
                    <a:pt x="700" y="395"/>
                  </a:lnTo>
                  <a:lnTo>
                    <a:pt x="697" y="395"/>
                  </a:lnTo>
                  <a:lnTo>
                    <a:pt x="697" y="393"/>
                  </a:lnTo>
                  <a:lnTo>
                    <a:pt x="692" y="395"/>
                  </a:lnTo>
                  <a:lnTo>
                    <a:pt x="692" y="393"/>
                  </a:lnTo>
                  <a:lnTo>
                    <a:pt x="692" y="393"/>
                  </a:lnTo>
                  <a:lnTo>
                    <a:pt x="690" y="391"/>
                  </a:lnTo>
                  <a:lnTo>
                    <a:pt x="688" y="391"/>
                  </a:lnTo>
                  <a:lnTo>
                    <a:pt x="688" y="393"/>
                  </a:lnTo>
                  <a:lnTo>
                    <a:pt x="685" y="393"/>
                  </a:lnTo>
                  <a:lnTo>
                    <a:pt x="685" y="395"/>
                  </a:lnTo>
                  <a:lnTo>
                    <a:pt x="681" y="395"/>
                  </a:lnTo>
                  <a:lnTo>
                    <a:pt x="681" y="396"/>
                  </a:lnTo>
                  <a:lnTo>
                    <a:pt x="678" y="396"/>
                  </a:lnTo>
                  <a:lnTo>
                    <a:pt x="678" y="398"/>
                  </a:lnTo>
                  <a:lnTo>
                    <a:pt x="674" y="398"/>
                  </a:lnTo>
                  <a:lnTo>
                    <a:pt x="671" y="396"/>
                  </a:lnTo>
                  <a:lnTo>
                    <a:pt x="667" y="396"/>
                  </a:lnTo>
                  <a:lnTo>
                    <a:pt x="664" y="398"/>
                  </a:lnTo>
                  <a:lnTo>
                    <a:pt x="660" y="398"/>
                  </a:lnTo>
                  <a:lnTo>
                    <a:pt x="660" y="396"/>
                  </a:lnTo>
                  <a:lnTo>
                    <a:pt x="664" y="395"/>
                  </a:lnTo>
                  <a:lnTo>
                    <a:pt x="665" y="395"/>
                  </a:lnTo>
                  <a:lnTo>
                    <a:pt x="664" y="388"/>
                  </a:lnTo>
                  <a:lnTo>
                    <a:pt x="660" y="388"/>
                  </a:lnTo>
                  <a:lnTo>
                    <a:pt x="660" y="389"/>
                  </a:lnTo>
                  <a:lnTo>
                    <a:pt x="655" y="389"/>
                  </a:lnTo>
                  <a:lnTo>
                    <a:pt x="651" y="389"/>
                  </a:lnTo>
                  <a:lnTo>
                    <a:pt x="648" y="389"/>
                  </a:lnTo>
                  <a:lnTo>
                    <a:pt x="644" y="389"/>
                  </a:lnTo>
                  <a:lnTo>
                    <a:pt x="641" y="391"/>
                  </a:lnTo>
                  <a:lnTo>
                    <a:pt x="637" y="391"/>
                  </a:lnTo>
                  <a:lnTo>
                    <a:pt x="636" y="391"/>
                  </a:lnTo>
                  <a:lnTo>
                    <a:pt x="634" y="389"/>
                  </a:lnTo>
                  <a:lnTo>
                    <a:pt x="634" y="386"/>
                  </a:lnTo>
                  <a:lnTo>
                    <a:pt x="632" y="386"/>
                  </a:lnTo>
                  <a:lnTo>
                    <a:pt x="634" y="382"/>
                  </a:lnTo>
                  <a:lnTo>
                    <a:pt x="636" y="381"/>
                  </a:lnTo>
                  <a:lnTo>
                    <a:pt x="637" y="379"/>
                  </a:lnTo>
                  <a:lnTo>
                    <a:pt x="639" y="377"/>
                  </a:lnTo>
                  <a:lnTo>
                    <a:pt x="643" y="375"/>
                  </a:lnTo>
                  <a:lnTo>
                    <a:pt x="643" y="374"/>
                  </a:lnTo>
                  <a:lnTo>
                    <a:pt x="644" y="374"/>
                  </a:lnTo>
                  <a:lnTo>
                    <a:pt x="644" y="375"/>
                  </a:lnTo>
                  <a:lnTo>
                    <a:pt x="646" y="375"/>
                  </a:lnTo>
                  <a:lnTo>
                    <a:pt x="646" y="375"/>
                  </a:lnTo>
                  <a:lnTo>
                    <a:pt x="662" y="375"/>
                  </a:lnTo>
                  <a:lnTo>
                    <a:pt x="662" y="377"/>
                  </a:lnTo>
                  <a:lnTo>
                    <a:pt x="662" y="377"/>
                  </a:lnTo>
                  <a:lnTo>
                    <a:pt x="664" y="377"/>
                  </a:lnTo>
                  <a:lnTo>
                    <a:pt x="665" y="377"/>
                  </a:lnTo>
                  <a:lnTo>
                    <a:pt x="665" y="375"/>
                  </a:lnTo>
                  <a:lnTo>
                    <a:pt x="669" y="375"/>
                  </a:lnTo>
                  <a:lnTo>
                    <a:pt x="669" y="374"/>
                  </a:lnTo>
                  <a:lnTo>
                    <a:pt x="679" y="374"/>
                  </a:lnTo>
                  <a:lnTo>
                    <a:pt x="679" y="367"/>
                  </a:lnTo>
                  <a:lnTo>
                    <a:pt x="674" y="367"/>
                  </a:lnTo>
                  <a:lnTo>
                    <a:pt x="674" y="367"/>
                  </a:lnTo>
                  <a:lnTo>
                    <a:pt x="671" y="367"/>
                  </a:lnTo>
                  <a:lnTo>
                    <a:pt x="669" y="365"/>
                  </a:lnTo>
                  <a:lnTo>
                    <a:pt x="667" y="365"/>
                  </a:lnTo>
                  <a:lnTo>
                    <a:pt x="667" y="361"/>
                  </a:lnTo>
                  <a:lnTo>
                    <a:pt x="664" y="361"/>
                  </a:lnTo>
                  <a:lnTo>
                    <a:pt x="664" y="363"/>
                  </a:lnTo>
                  <a:lnTo>
                    <a:pt x="643" y="363"/>
                  </a:lnTo>
                  <a:lnTo>
                    <a:pt x="643" y="365"/>
                  </a:lnTo>
                  <a:lnTo>
                    <a:pt x="641" y="365"/>
                  </a:lnTo>
                  <a:lnTo>
                    <a:pt x="641" y="365"/>
                  </a:lnTo>
                  <a:lnTo>
                    <a:pt x="636" y="365"/>
                  </a:lnTo>
                  <a:lnTo>
                    <a:pt x="636" y="365"/>
                  </a:lnTo>
                  <a:lnTo>
                    <a:pt x="634" y="365"/>
                  </a:lnTo>
                  <a:lnTo>
                    <a:pt x="634" y="363"/>
                  </a:lnTo>
                  <a:lnTo>
                    <a:pt x="636" y="361"/>
                  </a:lnTo>
                  <a:lnTo>
                    <a:pt x="641" y="361"/>
                  </a:lnTo>
                  <a:lnTo>
                    <a:pt x="641" y="361"/>
                  </a:lnTo>
                  <a:lnTo>
                    <a:pt x="643" y="361"/>
                  </a:lnTo>
                  <a:lnTo>
                    <a:pt x="643" y="360"/>
                  </a:lnTo>
                  <a:lnTo>
                    <a:pt x="641" y="360"/>
                  </a:lnTo>
                  <a:lnTo>
                    <a:pt x="641" y="358"/>
                  </a:lnTo>
                  <a:lnTo>
                    <a:pt x="639" y="356"/>
                  </a:lnTo>
                  <a:lnTo>
                    <a:pt x="637" y="356"/>
                  </a:lnTo>
                  <a:lnTo>
                    <a:pt x="637" y="353"/>
                  </a:lnTo>
                  <a:lnTo>
                    <a:pt x="639" y="353"/>
                  </a:lnTo>
                  <a:lnTo>
                    <a:pt x="641" y="353"/>
                  </a:lnTo>
                  <a:lnTo>
                    <a:pt x="643" y="354"/>
                  </a:lnTo>
                  <a:lnTo>
                    <a:pt x="644" y="356"/>
                  </a:lnTo>
                  <a:lnTo>
                    <a:pt x="646" y="358"/>
                  </a:lnTo>
                  <a:lnTo>
                    <a:pt x="646" y="358"/>
                  </a:lnTo>
                  <a:lnTo>
                    <a:pt x="653" y="358"/>
                  </a:lnTo>
                  <a:lnTo>
                    <a:pt x="653" y="356"/>
                  </a:lnTo>
                  <a:lnTo>
                    <a:pt x="665" y="358"/>
                  </a:lnTo>
                  <a:lnTo>
                    <a:pt x="665" y="358"/>
                  </a:lnTo>
                  <a:lnTo>
                    <a:pt x="667" y="358"/>
                  </a:lnTo>
                  <a:lnTo>
                    <a:pt x="667" y="360"/>
                  </a:lnTo>
                  <a:lnTo>
                    <a:pt x="674" y="360"/>
                  </a:lnTo>
                  <a:lnTo>
                    <a:pt x="678" y="365"/>
                  </a:lnTo>
                  <a:lnTo>
                    <a:pt x="690" y="367"/>
                  </a:lnTo>
                  <a:lnTo>
                    <a:pt x="693" y="375"/>
                  </a:lnTo>
                  <a:lnTo>
                    <a:pt x="697" y="375"/>
                  </a:lnTo>
                  <a:lnTo>
                    <a:pt x="697" y="381"/>
                  </a:lnTo>
                  <a:lnTo>
                    <a:pt x="704" y="386"/>
                  </a:lnTo>
                  <a:lnTo>
                    <a:pt x="706" y="389"/>
                  </a:lnTo>
                  <a:lnTo>
                    <a:pt x="713" y="391"/>
                  </a:lnTo>
                  <a:lnTo>
                    <a:pt x="713" y="393"/>
                  </a:lnTo>
                  <a:lnTo>
                    <a:pt x="714" y="395"/>
                  </a:lnTo>
                  <a:lnTo>
                    <a:pt x="716" y="395"/>
                  </a:lnTo>
                  <a:lnTo>
                    <a:pt x="718" y="395"/>
                  </a:lnTo>
                  <a:lnTo>
                    <a:pt x="718" y="395"/>
                  </a:lnTo>
                  <a:lnTo>
                    <a:pt x="718" y="393"/>
                  </a:lnTo>
                  <a:lnTo>
                    <a:pt x="718" y="393"/>
                  </a:lnTo>
                  <a:lnTo>
                    <a:pt x="718" y="391"/>
                  </a:lnTo>
                  <a:lnTo>
                    <a:pt x="723" y="393"/>
                  </a:lnTo>
                  <a:lnTo>
                    <a:pt x="727" y="393"/>
                  </a:lnTo>
                  <a:lnTo>
                    <a:pt x="727" y="395"/>
                  </a:lnTo>
                  <a:lnTo>
                    <a:pt x="730" y="395"/>
                  </a:lnTo>
                  <a:lnTo>
                    <a:pt x="733" y="396"/>
                  </a:lnTo>
                  <a:lnTo>
                    <a:pt x="733" y="395"/>
                  </a:lnTo>
                  <a:lnTo>
                    <a:pt x="733" y="395"/>
                  </a:lnTo>
                  <a:lnTo>
                    <a:pt x="735" y="395"/>
                  </a:lnTo>
                  <a:lnTo>
                    <a:pt x="735" y="389"/>
                  </a:lnTo>
                  <a:lnTo>
                    <a:pt x="732" y="389"/>
                  </a:lnTo>
                  <a:lnTo>
                    <a:pt x="732" y="388"/>
                  </a:lnTo>
                  <a:lnTo>
                    <a:pt x="730" y="388"/>
                  </a:lnTo>
                  <a:lnTo>
                    <a:pt x="733" y="386"/>
                  </a:lnTo>
                  <a:lnTo>
                    <a:pt x="733" y="384"/>
                  </a:lnTo>
                  <a:lnTo>
                    <a:pt x="733" y="384"/>
                  </a:lnTo>
                  <a:lnTo>
                    <a:pt x="735" y="375"/>
                  </a:lnTo>
                  <a:lnTo>
                    <a:pt x="733" y="375"/>
                  </a:lnTo>
                  <a:lnTo>
                    <a:pt x="732" y="374"/>
                  </a:lnTo>
                  <a:lnTo>
                    <a:pt x="732" y="372"/>
                  </a:lnTo>
                  <a:lnTo>
                    <a:pt x="728" y="370"/>
                  </a:lnTo>
                  <a:lnTo>
                    <a:pt x="727" y="365"/>
                  </a:lnTo>
                  <a:lnTo>
                    <a:pt x="723" y="365"/>
                  </a:lnTo>
                  <a:lnTo>
                    <a:pt x="723" y="365"/>
                  </a:lnTo>
                  <a:lnTo>
                    <a:pt x="723" y="365"/>
                  </a:lnTo>
                  <a:lnTo>
                    <a:pt x="723" y="367"/>
                  </a:lnTo>
                  <a:lnTo>
                    <a:pt x="723" y="367"/>
                  </a:lnTo>
                  <a:lnTo>
                    <a:pt x="721" y="367"/>
                  </a:lnTo>
                  <a:lnTo>
                    <a:pt x="721" y="365"/>
                  </a:lnTo>
                  <a:lnTo>
                    <a:pt x="723" y="361"/>
                  </a:lnTo>
                  <a:lnTo>
                    <a:pt x="723" y="360"/>
                  </a:lnTo>
                  <a:lnTo>
                    <a:pt x="718" y="361"/>
                  </a:lnTo>
                  <a:lnTo>
                    <a:pt x="718" y="360"/>
                  </a:lnTo>
                  <a:lnTo>
                    <a:pt x="718" y="358"/>
                  </a:lnTo>
                  <a:lnTo>
                    <a:pt x="718" y="356"/>
                  </a:lnTo>
                  <a:lnTo>
                    <a:pt x="718" y="354"/>
                  </a:lnTo>
                  <a:lnTo>
                    <a:pt x="716" y="354"/>
                  </a:lnTo>
                  <a:lnTo>
                    <a:pt x="714" y="354"/>
                  </a:lnTo>
                  <a:lnTo>
                    <a:pt x="713" y="351"/>
                  </a:lnTo>
                  <a:lnTo>
                    <a:pt x="706" y="349"/>
                  </a:lnTo>
                  <a:lnTo>
                    <a:pt x="702" y="346"/>
                  </a:lnTo>
                  <a:lnTo>
                    <a:pt x="699" y="344"/>
                  </a:lnTo>
                  <a:lnTo>
                    <a:pt x="695" y="342"/>
                  </a:lnTo>
                  <a:lnTo>
                    <a:pt x="692" y="344"/>
                  </a:lnTo>
                  <a:lnTo>
                    <a:pt x="692" y="344"/>
                  </a:lnTo>
                  <a:lnTo>
                    <a:pt x="686" y="344"/>
                  </a:lnTo>
                  <a:lnTo>
                    <a:pt x="686" y="344"/>
                  </a:lnTo>
                  <a:lnTo>
                    <a:pt x="681" y="344"/>
                  </a:lnTo>
                  <a:lnTo>
                    <a:pt x="681" y="344"/>
                  </a:lnTo>
                  <a:lnTo>
                    <a:pt x="690" y="340"/>
                  </a:lnTo>
                  <a:lnTo>
                    <a:pt x="690" y="339"/>
                  </a:lnTo>
                  <a:lnTo>
                    <a:pt x="690" y="339"/>
                  </a:lnTo>
                  <a:lnTo>
                    <a:pt x="692" y="337"/>
                  </a:lnTo>
                  <a:lnTo>
                    <a:pt x="690" y="337"/>
                  </a:lnTo>
                  <a:lnTo>
                    <a:pt x="688" y="333"/>
                  </a:lnTo>
                  <a:lnTo>
                    <a:pt x="683" y="333"/>
                  </a:lnTo>
                  <a:lnTo>
                    <a:pt x="683" y="332"/>
                  </a:lnTo>
                  <a:lnTo>
                    <a:pt x="681" y="333"/>
                  </a:lnTo>
                  <a:lnTo>
                    <a:pt x="679" y="333"/>
                  </a:lnTo>
                  <a:lnTo>
                    <a:pt x="678" y="335"/>
                  </a:lnTo>
                  <a:lnTo>
                    <a:pt x="678" y="337"/>
                  </a:lnTo>
                  <a:lnTo>
                    <a:pt x="672" y="337"/>
                  </a:lnTo>
                  <a:lnTo>
                    <a:pt x="671" y="337"/>
                  </a:lnTo>
                  <a:lnTo>
                    <a:pt x="671" y="339"/>
                  </a:lnTo>
                  <a:lnTo>
                    <a:pt x="669" y="340"/>
                  </a:lnTo>
                  <a:lnTo>
                    <a:pt x="669" y="339"/>
                  </a:lnTo>
                  <a:lnTo>
                    <a:pt x="665" y="339"/>
                  </a:lnTo>
                  <a:lnTo>
                    <a:pt x="665" y="339"/>
                  </a:lnTo>
                  <a:lnTo>
                    <a:pt x="664" y="339"/>
                  </a:lnTo>
                  <a:lnTo>
                    <a:pt x="664" y="337"/>
                  </a:lnTo>
                  <a:lnTo>
                    <a:pt x="665" y="337"/>
                  </a:lnTo>
                  <a:lnTo>
                    <a:pt x="665" y="335"/>
                  </a:lnTo>
                  <a:lnTo>
                    <a:pt x="664" y="335"/>
                  </a:lnTo>
                  <a:lnTo>
                    <a:pt x="662" y="333"/>
                  </a:lnTo>
                  <a:lnTo>
                    <a:pt x="662" y="333"/>
                  </a:lnTo>
                  <a:lnTo>
                    <a:pt x="660" y="333"/>
                  </a:lnTo>
                  <a:lnTo>
                    <a:pt x="658" y="333"/>
                  </a:lnTo>
                  <a:lnTo>
                    <a:pt x="658" y="330"/>
                  </a:lnTo>
                  <a:lnTo>
                    <a:pt x="657" y="330"/>
                  </a:lnTo>
                  <a:lnTo>
                    <a:pt x="657" y="328"/>
                  </a:lnTo>
                  <a:lnTo>
                    <a:pt x="655" y="328"/>
                  </a:lnTo>
                  <a:lnTo>
                    <a:pt x="655" y="325"/>
                  </a:lnTo>
                  <a:lnTo>
                    <a:pt x="653" y="325"/>
                  </a:lnTo>
                  <a:lnTo>
                    <a:pt x="653" y="325"/>
                  </a:lnTo>
                  <a:lnTo>
                    <a:pt x="657" y="325"/>
                  </a:lnTo>
                  <a:lnTo>
                    <a:pt x="658" y="323"/>
                  </a:lnTo>
                  <a:lnTo>
                    <a:pt x="660" y="323"/>
                  </a:lnTo>
                  <a:lnTo>
                    <a:pt x="660" y="319"/>
                  </a:lnTo>
                  <a:lnTo>
                    <a:pt x="658" y="319"/>
                  </a:lnTo>
                  <a:lnTo>
                    <a:pt x="660" y="318"/>
                  </a:lnTo>
                  <a:lnTo>
                    <a:pt x="664" y="318"/>
                  </a:lnTo>
                  <a:lnTo>
                    <a:pt x="665" y="319"/>
                  </a:lnTo>
                  <a:lnTo>
                    <a:pt x="669" y="319"/>
                  </a:lnTo>
                  <a:lnTo>
                    <a:pt x="672" y="319"/>
                  </a:lnTo>
                  <a:lnTo>
                    <a:pt x="672" y="318"/>
                  </a:lnTo>
                  <a:lnTo>
                    <a:pt x="676" y="316"/>
                  </a:lnTo>
                  <a:lnTo>
                    <a:pt x="678" y="314"/>
                  </a:lnTo>
                  <a:lnTo>
                    <a:pt x="683" y="312"/>
                  </a:lnTo>
                  <a:lnTo>
                    <a:pt x="683" y="312"/>
                  </a:lnTo>
                  <a:lnTo>
                    <a:pt x="683" y="311"/>
                  </a:lnTo>
                  <a:lnTo>
                    <a:pt x="685" y="311"/>
                  </a:lnTo>
                  <a:lnTo>
                    <a:pt x="685" y="311"/>
                  </a:lnTo>
                  <a:lnTo>
                    <a:pt x="688" y="309"/>
                  </a:lnTo>
                  <a:lnTo>
                    <a:pt x="692" y="309"/>
                  </a:lnTo>
                  <a:lnTo>
                    <a:pt x="692" y="302"/>
                  </a:lnTo>
                  <a:lnTo>
                    <a:pt x="697" y="302"/>
                  </a:lnTo>
                  <a:lnTo>
                    <a:pt x="695" y="307"/>
                  </a:lnTo>
                  <a:lnTo>
                    <a:pt x="693" y="307"/>
                  </a:lnTo>
                  <a:lnTo>
                    <a:pt x="695" y="311"/>
                  </a:lnTo>
                  <a:lnTo>
                    <a:pt x="697" y="311"/>
                  </a:lnTo>
                  <a:lnTo>
                    <a:pt x="700" y="311"/>
                  </a:lnTo>
                  <a:lnTo>
                    <a:pt x="700" y="312"/>
                  </a:lnTo>
                  <a:lnTo>
                    <a:pt x="707" y="312"/>
                  </a:lnTo>
                  <a:lnTo>
                    <a:pt x="707" y="312"/>
                  </a:lnTo>
                  <a:lnTo>
                    <a:pt x="709" y="312"/>
                  </a:lnTo>
                  <a:lnTo>
                    <a:pt x="709" y="314"/>
                  </a:lnTo>
                  <a:lnTo>
                    <a:pt x="718" y="314"/>
                  </a:lnTo>
                  <a:lnTo>
                    <a:pt x="718" y="316"/>
                  </a:lnTo>
                  <a:lnTo>
                    <a:pt x="720" y="316"/>
                  </a:lnTo>
                  <a:lnTo>
                    <a:pt x="720" y="316"/>
                  </a:lnTo>
                  <a:lnTo>
                    <a:pt x="723" y="318"/>
                  </a:lnTo>
                  <a:lnTo>
                    <a:pt x="723" y="316"/>
                  </a:lnTo>
                  <a:lnTo>
                    <a:pt x="730" y="316"/>
                  </a:lnTo>
                  <a:lnTo>
                    <a:pt x="730" y="314"/>
                  </a:lnTo>
                  <a:lnTo>
                    <a:pt x="733" y="314"/>
                  </a:lnTo>
                  <a:lnTo>
                    <a:pt x="735" y="312"/>
                  </a:lnTo>
                  <a:lnTo>
                    <a:pt x="737" y="312"/>
                  </a:lnTo>
                  <a:lnTo>
                    <a:pt x="737" y="309"/>
                  </a:lnTo>
                  <a:lnTo>
                    <a:pt x="739" y="309"/>
                  </a:lnTo>
                  <a:lnTo>
                    <a:pt x="742" y="309"/>
                  </a:lnTo>
                  <a:lnTo>
                    <a:pt x="746" y="307"/>
                  </a:lnTo>
                  <a:lnTo>
                    <a:pt x="747" y="307"/>
                  </a:lnTo>
                  <a:lnTo>
                    <a:pt x="747" y="307"/>
                  </a:lnTo>
                  <a:lnTo>
                    <a:pt x="747" y="305"/>
                  </a:lnTo>
                  <a:lnTo>
                    <a:pt x="747" y="304"/>
                  </a:lnTo>
                  <a:lnTo>
                    <a:pt x="747" y="302"/>
                  </a:lnTo>
                  <a:lnTo>
                    <a:pt x="747" y="299"/>
                  </a:lnTo>
                  <a:lnTo>
                    <a:pt x="747" y="299"/>
                  </a:lnTo>
                  <a:lnTo>
                    <a:pt x="746" y="299"/>
                  </a:lnTo>
                  <a:lnTo>
                    <a:pt x="744" y="297"/>
                  </a:lnTo>
                  <a:lnTo>
                    <a:pt x="740" y="297"/>
                  </a:lnTo>
                  <a:lnTo>
                    <a:pt x="739" y="297"/>
                  </a:lnTo>
                  <a:lnTo>
                    <a:pt x="739" y="295"/>
                  </a:lnTo>
                  <a:lnTo>
                    <a:pt x="735" y="295"/>
                  </a:lnTo>
                  <a:lnTo>
                    <a:pt x="733" y="297"/>
                  </a:lnTo>
                  <a:lnTo>
                    <a:pt x="732" y="297"/>
                  </a:lnTo>
                  <a:lnTo>
                    <a:pt x="732" y="299"/>
                  </a:lnTo>
                  <a:lnTo>
                    <a:pt x="730" y="302"/>
                  </a:lnTo>
                  <a:lnTo>
                    <a:pt x="730" y="302"/>
                  </a:lnTo>
                  <a:lnTo>
                    <a:pt x="727" y="295"/>
                  </a:lnTo>
                  <a:lnTo>
                    <a:pt x="723" y="295"/>
                  </a:lnTo>
                  <a:lnTo>
                    <a:pt x="723" y="295"/>
                  </a:lnTo>
                  <a:lnTo>
                    <a:pt x="721" y="293"/>
                  </a:lnTo>
                  <a:lnTo>
                    <a:pt x="723" y="290"/>
                  </a:lnTo>
                  <a:lnTo>
                    <a:pt x="723" y="286"/>
                  </a:lnTo>
                  <a:lnTo>
                    <a:pt x="725" y="285"/>
                  </a:lnTo>
                  <a:lnTo>
                    <a:pt x="725" y="279"/>
                  </a:lnTo>
                  <a:lnTo>
                    <a:pt x="728" y="279"/>
                  </a:lnTo>
                  <a:lnTo>
                    <a:pt x="730" y="281"/>
                  </a:lnTo>
                  <a:lnTo>
                    <a:pt x="733" y="283"/>
                  </a:lnTo>
                  <a:lnTo>
                    <a:pt x="733" y="283"/>
                  </a:lnTo>
                  <a:lnTo>
                    <a:pt x="753" y="286"/>
                  </a:lnTo>
                  <a:lnTo>
                    <a:pt x="753" y="286"/>
                  </a:lnTo>
                  <a:lnTo>
                    <a:pt x="754" y="286"/>
                  </a:lnTo>
                  <a:lnTo>
                    <a:pt x="756" y="290"/>
                  </a:lnTo>
                  <a:lnTo>
                    <a:pt x="761" y="292"/>
                  </a:lnTo>
                  <a:lnTo>
                    <a:pt x="765" y="290"/>
                  </a:lnTo>
                  <a:lnTo>
                    <a:pt x="767" y="288"/>
                  </a:lnTo>
                  <a:lnTo>
                    <a:pt x="768" y="286"/>
                  </a:lnTo>
                  <a:lnTo>
                    <a:pt x="768" y="283"/>
                  </a:lnTo>
                  <a:lnTo>
                    <a:pt x="768" y="281"/>
                  </a:lnTo>
                  <a:lnTo>
                    <a:pt x="760" y="279"/>
                  </a:lnTo>
                  <a:lnTo>
                    <a:pt x="760" y="281"/>
                  </a:lnTo>
                  <a:lnTo>
                    <a:pt x="756" y="281"/>
                  </a:lnTo>
                  <a:lnTo>
                    <a:pt x="756" y="283"/>
                  </a:lnTo>
                  <a:lnTo>
                    <a:pt x="744" y="283"/>
                  </a:lnTo>
                  <a:lnTo>
                    <a:pt x="744" y="281"/>
                  </a:lnTo>
                  <a:lnTo>
                    <a:pt x="746" y="279"/>
                  </a:lnTo>
                  <a:lnTo>
                    <a:pt x="747" y="278"/>
                  </a:lnTo>
                  <a:lnTo>
                    <a:pt x="747" y="274"/>
                  </a:lnTo>
                  <a:lnTo>
                    <a:pt x="746" y="272"/>
                  </a:lnTo>
                  <a:lnTo>
                    <a:pt x="742" y="272"/>
                  </a:lnTo>
                  <a:lnTo>
                    <a:pt x="740" y="274"/>
                  </a:lnTo>
                  <a:lnTo>
                    <a:pt x="740" y="274"/>
                  </a:lnTo>
                  <a:lnTo>
                    <a:pt x="739" y="278"/>
                  </a:lnTo>
                  <a:lnTo>
                    <a:pt x="737" y="278"/>
                  </a:lnTo>
                  <a:lnTo>
                    <a:pt x="735" y="276"/>
                  </a:lnTo>
                  <a:lnTo>
                    <a:pt x="733" y="276"/>
                  </a:lnTo>
                  <a:lnTo>
                    <a:pt x="732" y="274"/>
                  </a:lnTo>
                  <a:lnTo>
                    <a:pt x="732" y="274"/>
                  </a:lnTo>
                  <a:lnTo>
                    <a:pt x="733" y="274"/>
                  </a:lnTo>
                  <a:lnTo>
                    <a:pt x="737" y="276"/>
                  </a:lnTo>
                  <a:lnTo>
                    <a:pt x="742" y="269"/>
                  </a:lnTo>
                  <a:lnTo>
                    <a:pt x="744" y="269"/>
                  </a:lnTo>
                  <a:lnTo>
                    <a:pt x="744" y="267"/>
                  </a:lnTo>
                  <a:lnTo>
                    <a:pt x="742" y="265"/>
                  </a:lnTo>
                  <a:lnTo>
                    <a:pt x="740" y="264"/>
                  </a:lnTo>
                  <a:lnTo>
                    <a:pt x="739" y="262"/>
                  </a:lnTo>
                  <a:lnTo>
                    <a:pt x="737" y="260"/>
                  </a:lnTo>
                  <a:lnTo>
                    <a:pt x="733" y="260"/>
                  </a:lnTo>
                  <a:lnTo>
                    <a:pt x="732" y="260"/>
                  </a:lnTo>
                  <a:lnTo>
                    <a:pt x="728" y="258"/>
                  </a:lnTo>
                  <a:lnTo>
                    <a:pt x="730" y="257"/>
                  </a:lnTo>
                  <a:lnTo>
                    <a:pt x="735" y="257"/>
                  </a:lnTo>
                  <a:lnTo>
                    <a:pt x="735" y="258"/>
                  </a:lnTo>
                  <a:lnTo>
                    <a:pt x="737" y="258"/>
                  </a:lnTo>
                  <a:lnTo>
                    <a:pt x="737" y="258"/>
                  </a:lnTo>
                  <a:lnTo>
                    <a:pt x="740" y="260"/>
                  </a:lnTo>
                  <a:lnTo>
                    <a:pt x="744" y="258"/>
                  </a:lnTo>
                  <a:lnTo>
                    <a:pt x="747" y="258"/>
                  </a:lnTo>
                  <a:lnTo>
                    <a:pt x="751" y="257"/>
                  </a:lnTo>
                  <a:lnTo>
                    <a:pt x="751" y="260"/>
                  </a:lnTo>
                  <a:lnTo>
                    <a:pt x="751" y="260"/>
                  </a:lnTo>
                  <a:lnTo>
                    <a:pt x="753" y="262"/>
                  </a:lnTo>
                  <a:lnTo>
                    <a:pt x="756" y="262"/>
                  </a:lnTo>
                  <a:lnTo>
                    <a:pt x="756" y="262"/>
                  </a:lnTo>
                  <a:lnTo>
                    <a:pt x="758" y="262"/>
                  </a:lnTo>
                  <a:lnTo>
                    <a:pt x="758" y="258"/>
                  </a:lnTo>
                  <a:lnTo>
                    <a:pt x="760" y="255"/>
                  </a:lnTo>
                  <a:lnTo>
                    <a:pt x="758" y="251"/>
                  </a:lnTo>
                  <a:lnTo>
                    <a:pt x="758" y="248"/>
                  </a:lnTo>
                  <a:lnTo>
                    <a:pt x="756" y="243"/>
                  </a:lnTo>
                  <a:lnTo>
                    <a:pt x="756" y="239"/>
                  </a:lnTo>
                  <a:lnTo>
                    <a:pt x="754" y="239"/>
                  </a:lnTo>
                  <a:lnTo>
                    <a:pt x="753" y="239"/>
                  </a:lnTo>
                  <a:lnTo>
                    <a:pt x="751" y="237"/>
                  </a:lnTo>
                  <a:lnTo>
                    <a:pt x="753" y="237"/>
                  </a:lnTo>
                  <a:lnTo>
                    <a:pt x="753" y="237"/>
                  </a:lnTo>
                  <a:lnTo>
                    <a:pt x="754" y="236"/>
                  </a:lnTo>
                  <a:lnTo>
                    <a:pt x="753" y="232"/>
                  </a:lnTo>
                  <a:lnTo>
                    <a:pt x="753" y="230"/>
                  </a:lnTo>
                  <a:lnTo>
                    <a:pt x="753" y="230"/>
                  </a:lnTo>
                  <a:lnTo>
                    <a:pt x="751" y="230"/>
                  </a:lnTo>
                  <a:lnTo>
                    <a:pt x="749" y="230"/>
                  </a:lnTo>
                  <a:lnTo>
                    <a:pt x="747" y="229"/>
                  </a:lnTo>
                  <a:lnTo>
                    <a:pt x="746" y="229"/>
                  </a:lnTo>
                  <a:lnTo>
                    <a:pt x="746" y="229"/>
                  </a:lnTo>
                  <a:lnTo>
                    <a:pt x="744" y="227"/>
                  </a:lnTo>
                  <a:lnTo>
                    <a:pt x="742" y="230"/>
                  </a:lnTo>
                  <a:lnTo>
                    <a:pt x="742" y="232"/>
                  </a:lnTo>
                  <a:lnTo>
                    <a:pt x="740" y="234"/>
                  </a:lnTo>
                  <a:lnTo>
                    <a:pt x="739" y="236"/>
                  </a:lnTo>
                  <a:lnTo>
                    <a:pt x="737" y="232"/>
                  </a:lnTo>
                  <a:lnTo>
                    <a:pt x="730" y="232"/>
                  </a:lnTo>
                  <a:lnTo>
                    <a:pt x="730" y="227"/>
                  </a:lnTo>
                  <a:lnTo>
                    <a:pt x="733" y="227"/>
                  </a:lnTo>
                  <a:lnTo>
                    <a:pt x="733" y="229"/>
                  </a:lnTo>
                  <a:lnTo>
                    <a:pt x="735" y="229"/>
                  </a:lnTo>
                  <a:lnTo>
                    <a:pt x="735" y="227"/>
                  </a:lnTo>
                  <a:lnTo>
                    <a:pt x="739" y="225"/>
                  </a:lnTo>
                  <a:lnTo>
                    <a:pt x="742" y="223"/>
                  </a:lnTo>
                  <a:lnTo>
                    <a:pt x="742" y="223"/>
                  </a:lnTo>
                  <a:lnTo>
                    <a:pt x="742" y="222"/>
                  </a:lnTo>
                  <a:lnTo>
                    <a:pt x="742" y="222"/>
                  </a:lnTo>
                  <a:lnTo>
                    <a:pt x="740" y="220"/>
                  </a:lnTo>
                  <a:lnTo>
                    <a:pt x="739" y="220"/>
                  </a:lnTo>
                  <a:lnTo>
                    <a:pt x="740" y="218"/>
                  </a:lnTo>
                  <a:lnTo>
                    <a:pt x="742" y="216"/>
                  </a:lnTo>
                  <a:lnTo>
                    <a:pt x="742" y="216"/>
                  </a:lnTo>
                  <a:lnTo>
                    <a:pt x="739" y="216"/>
                  </a:lnTo>
                  <a:lnTo>
                    <a:pt x="739" y="213"/>
                  </a:lnTo>
                  <a:lnTo>
                    <a:pt x="749" y="213"/>
                  </a:lnTo>
                  <a:lnTo>
                    <a:pt x="760" y="215"/>
                  </a:lnTo>
                  <a:lnTo>
                    <a:pt x="768" y="220"/>
                  </a:lnTo>
                  <a:lnTo>
                    <a:pt x="777" y="220"/>
                  </a:lnTo>
                  <a:lnTo>
                    <a:pt x="777" y="218"/>
                  </a:lnTo>
                  <a:lnTo>
                    <a:pt x="777" y="218"/>
                  </a:lnTo>
                  <a:lnTo>
                    <a:pt x="777" y="213"/>
                  </a:lnTo>
                  <a:lnTo>
                    <a:pt x="777" y="213"/>
                  </a:lnTo>
                  <a:lnTo>
                    <a:pt x="777" y="209"/>
                  </a:lnTo>
                  <a:lnTo>
                    <a:pt x="775" y="208"/>
                  </a:lnTo>
                  <a:lnTo>
                    <a:pt x="775" y="206"/>
                  </a:lnTo>
                  <a:lnTo>
                    <a:pt x="774" y="206"/>
                  </a:lnTo>
                  <a:lnTo>
                    <a:pt x="774" y="202"/>
                  </a:lnTo>
                  <a:lnTo>
                    <a:pt x="772" y="201"/>
                  </a:lnTo>
                  <a:lnTo>
                    <a:pt x="772" y="201"/>
                  </a:lnTo>
                  <a:lnTo>
                    <a:pt x="770" y="199"/>
                  </a:lnTo>
                  <a:lnTo>
                    <a:pt x="765" y="197"/>
                  </a:lnTo>
                  <a:lnTo>
                    <a:pt x="763" y="201"/>
                  </a:lnTo>
                  <a:lnTo>
                    <a:pt x="763" y="202"/>
                  </a:lnTo>
                  <a:lnTo>
                    <a:pt x="760" y="202"/>
                  </a:lnTo>
                  <a:lnTo>
                    <a:pt x="758" y="201"/>
                  </a:lnTo>
                  <a:lnTo>
                    <a:pt x="756" y="201"/>
                  </a:lnTo>
                  <a:lnTo>
                    <a:pt x="754" y="201"/>
                  </a:lnTo>
                  <a:lnTo>
                    <a:pt x="754" y="202"/>
                  </a:lnTo>
                  <a:lnTo>
                    <a:pt x="751" y="201"/>
                  </a:lnTo>
                  <a:lnTo>
                    <a:pt x="747" y="201"/>
                  </a:lnTo>
                  <a:lnTo>
                    <a:pt x="747" y="196"/>
                  </a:lnTo>
                  <a:lnTo>
                    <a:pt x="749" y="196"/>
                  </a:lnTo>
                  <a:lnTo>
                    <a:pt x="749" y="196"/>
                  </a:lnTo>
                  <a:lnTo>
                    <a:pt x="751" y="194"/>
                  </a:lnTo>
                  <a:lnTo>
                    <a:pt x="749" y="194"/>
                  </a:lnTo>
                  <a:lnTo>
                    <a:pt x="747" y="190"/>
                  </a:lnTo>
                  <a:lnTo>
                    <a:pt x="749" y="190"/>
                  </a:lnTo>
                  <a:lnTo>
                    <a:pt x="749" y="190"/>
                  </a:lnTo>
                  <a:lnTo>
                    <a:pt x="753" y="190"/>
                  </a:lnTo>
                  <a:lnTo>
                    <a:pt x="754" y="190"/>
                  </a:lnTo>
                  <a:lnTo>
                    <a:pt x="756" y="194"/>
                  </a:lnTo>
                  <a:lnTo>
                    <a:pt x="760" y="192"/>
                  </a:lnTo>
                  <a:lnTo>
                    <a:pt x="761" y="192"/>
                  </a:lnTo>
                  <a:lnTo>
                    <a:pt x="763" y="190"/>
                  </a:lnTo>
                  <a:lnTo>
                    <a:pt x="763" y="190"/>
                  </a:lnTo>
                  <a:lnTo>
                    <a:pt x="763" y="190"/>
                  </a:lnTo>
                  <a:lnTo>
                    <a:pt x="765" y="190"/>
                  </a:lnTo>
                  <a:lnTo>
                    <a:pt x="760" y="189"/>
                  </a:lnTo>
                  <a:lnTo>
                    <a:pt x="754" y="185"/>
                  </a:lnTo>
                  <a:lnTo>
                    <a:pt x="753" y="182"/>
                  </a:lnTo>
                  <a:lnTo>
                    <a:pt x="742" y="183"/>
                  </a:lnTo>
                  <a:lnTo>
                    <a:pt x="742" y="183"/>
                  </a:lnTo>
                  <a:lnTo>
                    <a:pt x="733" y="180"/>
                  </a:lnTo>
                  <a:lnTo>
                    <a:pt x="732" y="182"/>
                  </a:lnTo>
                  <a:lnTo>
                    <a:pt x="730" y="182"/>
                  </a:lnTo>
                  <a:lnTo>
                    <a:pt x="730" y="182"/>
                  </a:lnTo>
                  <a:lnTo>
                    <a:pt x="728" y="182"/>
                  </a:lnTo>
                  <a:lnTo>
                    <a:pt x="728" y="180"/>
                  </a:lnTo>
                  <a:lnTo>
                    <a:pt x="728" y="180"/>
                  </a:lnTo>
                  <a:lnTo>
                    <a:pt x="730" y="178"/>
                  </a:lnTo>
                  <a:lnTo>
                    <a:pt x="730" y="175"/>
                  </a:lnTo>
                  <a:lnTo>
                    <a:pt x="730" y="173"/>
                  </a:lnTo>
                  <a:lnTo>
                    <a:pt x="740" y="173"/>
                  </a:lnTo>
                  <a:lnTo>
                    <a:pt x="740" y="175"/>
                  </a:lnTo>
                  <a:lnTo>
                    <a:pt x="742" y="175"/>
                  </a:lnTo>
                  <a:lnTo>
                    <a:pt x="742" y="175"/>
                  </a:lnTo>
                  <a:lnTo>
                    <a:pt x="747" y="175"/>
                  </a:lnTo>
                  <a:lnTo>
                    <a:pt x="747" y="176"/>
                  </a:lnTo>
                  <a:lnTo>
                    <a:pt x="749" y="178"/>
                  </a:lnTo>
                  <a:lnTo>
                    <a:pt x="749" y="178"/>
                  </a:lnTo>
                  <a:lnTo>
                    <a:pt x="751" y="178"/>
                  </a:lnTo>
                  <a:lnTo>
                    <a:pt x="754" y="169"/>
                  </a:lnTo>
                  <a:lnTo>
                    <a:pt x="754" y="169"/>
                  </a:lnTo>
                  <a:lnTo>
                    <a:pt x="758" y="166"/>
                  </a:lnTo>
                  <a:lnTo>
                    <a:pt x="760" y="164"/>
                  </a:lnTo>
                  <a:lnTo>
                    <a:pt x="763" y="162"/>
                  </a:lnTo>
                  <a:lnTo>
                    <a:pt x="763" y="162"/>
                  </a:lnTo>
                  <a:lnTo>
                    <a:pt x="763" y="159"/>
                  </a:lnTo>
                  <a:lnTo>
                    <a:pt x="763" y="159"/>
                  </a:lnTo>
                  <a:lnTo>
                    <a:pt x="763" y="155"/>
                  </a:lnTo>
                  <a:lnTo>
                    <a:pt x="763" y="155"/>
                  </a:lnTo>
                  <a:lnTo>
                    <a:pt x="763" y="154"/>
                  </a:lnTo>
                  <a:lnTo>
                    <a:pt x="765" y="152"/>
                  </a:lnTo>
                  <a:lnTo>
                    <a:pt x="767" y="150"/>
                  </a:lnTo>
                  <a:lnTo>
                    <a:pt x="768" y="148"/>
                  </a:lnTo>
                  <a:lnTo>
                    <a:pt x="768" y="143"/>
                  </a:lnTo>
                  <a:lnTo>
                    <a:pt x="763" y="141"/>
                  </a:lnTo>
                  <a:lnTo>
                    <a:pt x="763" y="141"/>
                  </a:lnTo>
                  <a:lnTo>
                    <a:pt x="768" y="140"/>
                  </a:lnTo>
                  <a:lnTo>
                    <a:pt x="775" y="140"/>
                  </a:lnTo>
                  <a:lnTo>
                    <a:pt x="784" y="140"/>
                  </a:lnTo>
                  <a:lnTo>
                    <a:pt x="784" y="134"/>
                  </a:lnTo>
                  <a:lnTo>
                    <a:pt x="784" y="133"/>
                  </a:lnTo>
                  <a:lnTo>
                    <a:pt x="784" y="133"/>
                  </a:lnTo>
                  <a:lnTo>
                    <a:pt x="786" y="131"/>
                  </a:lnTo>
                  <a:lnTo>
                    <a:pt x="788" y="131"/>
                  </a:lnTo>
                  <a:lnTo>
                    <a:pt x="789" y="131"/>
                  </a:lnTo>
                  <a:lnTo>
                    <a:pt x="789" y="129"/>
                  </a:lnTo>
                  <a:lnTo>
                    <a:pt x="791" y="127"/>
                  </a:lnTo>
                  <a:lnTo>
                    <a:pt x="793" y="126"/>
                  </a:lnTo>
                  <a:lnTo>
                    <a:pt x="793" y="122"/>
                  </a:lnTo>
                  <a:lnTo>
                    <a:pt x="789" y="122"/>
                  </a:lnTo>
                  <a:lnTo>
                    <a:pt x="784" y="120"/>
                  </a:lnTo>
                  <a:lnTo>
                    <a:pt x="779" y="119"/>
                  </a:lnTo>
                  <a:lnTo>
                    <a:pt x="772" y="119"/>
                  </a:lnTo>
                  <a:lnTo>
                    <a:pt x="768" y="119"/>
                  </a:lnTo>
                  <a:lnTo>
                    <a:pt x="768" y="120"/>
                  </a:lnTo>
                  <a:lnTo>
                    <a:pt x="765" y="120"/>
                  </a:lnTo>
                  <a:lnTo>
                    <a:pt x="765" y="122"/>
                  </a:lnTo>
                  <a:lnTo>
                    <a:pt x="763" y="122"/>
                  </a:lnTo>
                  <a:lnTo>
                    <a:pt x="763" y="124"/>
                  </a:lnTo>
                  <a:lnTo>
                    <a:pt x="760" y="124"/>
                  </a:lnTo>
                  <a:lnTo>
                    <a:pt x="758" y="126"/>
                  </a:lnTo>
                  <a:lnTo>
                    <a:pt x="756" y="126"/>
                  </a:lnTo>
                  <a:lnTo>
                    <a:pt x="754" y="127"/>
                  </a:lnTo>
                  <a:lnTo>
                    <a:pt x="753" y="127"/>
                  </a:lnTo>
                  <a:lnTo>
                    <a:pt x="753" y="122"/>
                  </a:lnTo>
                  <a:lnTo>
                    <a:pt x="751" y="122"/>
                  </a:lnTo>
                  <a:lnTo>
                    <a:pt x="751" y="120"/>
                  </a:lnTo>
                  <a:lnTo>
                    <a:pt x="751" y="119"/>
                  </a:lnTo>
                  <a:lnTo>
                    <a:pt x="749" y="119"/>
                  </a:lnTo>
                  <a:lnTo>
                    <a:pt x="747" y="119"/>
                  </a:lnTo>
                  <a:lnTo>
                    <a:pt x="747" y="117"/>
                  </a:lnTo>
                  <a:lnTo>
                    <a:pt x="749" y="117"/>
                  </a:lnTo>
                  <a:lnTo>
                    <a:pt x="751" y="115"/>
                  </a:lnTo>
                  <a:lnTo>
                    <a:pt x="751" y="113"/>
                  </a:lnTo>
                  <a:lnTo>
                    <a:pt x="753" y="113"/>
                  </a:lnTo>
                  <a:lnTo>
                    <a:pt x="754" y="112"/>
                  </a:lnTo>
                  <a:lnTo>
                    <a:pt x="770" y="112"/>
                  </a:lnTo>
                  <a:lnTo>
                    <a:pt x="784" y="115"/>
                  </a:lnTo>
                  <a:lnTo>
                    <a:pt x="786" y="115"/>
                  </a:lnTo>
                  <a:lnTo>
                    <a:pt x="789" y="115"/>
                  </a:lnTo>
                  <a:lnTo>
                    <a:pt x="793" y="115"/>
                  </a:lnTo>
                  <a:lnTo>
                    <a:pt x="796" y="117"/>
                  </a:lnTo>
                  <a:lnTo>
                    <a:pt x="802" y="117"/>
                  </a:lnTo>
                  <a:lnTo>
                    <a:pt x="803" y="113"/>
                  </a:lnTo>
                  <a:lnTo>
                    <a:pt x="809" y="110"/>
                  </a:lnTo>
                  <a:lnTo>
                    <a:pt x="809" y="108"/>
                  </a:lnTo>
                  <a:lnTo>
                    <a:pt x="810" y="108"/>
                  </a:lnTo>
                  <a:lnTo>
                    <a:pt x="812" y="106"/>
                  </a:lnTo>
                  <a:lnTo>
                    <a:pt x="814" y="105"/>
                  </a:lnTo>
                  <a:lnTo>
                    <a:pt x="816" y="103"/>
                  </a:lnTo>
                  <a:lnTo>
                    <a:pt x="816" y="99"/>
                  </a:lnTo>
                  <a:lnTo>
                    <a:pt x="814" y="99"/>
                  </a:lnTo>
                  <a:lnTo>
                    <a:pt x="810" y="99"/>
                  </a:lnTo>
                  <a:lnTo>
                    <a:pt x="807" y="98"/>
                  </a:lnTo>
                  <a:lnTo>
                    <a:pt x="805" y="98"/>
                  </a:lnTo>
                  <a:lnTo>
                    <a:pt x="803" y="98"/>
                  </a:lnTo>
                  <a:lnTo>
                    <a:pt x="800" y="103"/>
                  </a:lnTo>
                  <a:lnTo>
                    <a:pt x="791" y="101"/>
                  </a:lnTo>
                  <a:lnTo>
                    <a:pt x="788" y="103"/>
                  </a:lnTo>
                  <a:lnTo>
                    <a:pt x="784" y="103"/>
                  </a:lnTo>
                  <a:lnTo>
                    <a:pt x="779" y="105"/>
                  </a:lnTo>
                  <a:lnTo>
                    <a:pt x="775" y="105"/>
                  </a:lnTo>
                  <a:lnTo>
                    <a:pt x="774" y="103"/>
                  </a:lnTo>
                  <a:lnTo>
                    <a:pt x="770" y="99"/>
                  </a:lnTo>
                  <a:lnTo>
                    <a:pt x="768" y="99"/>
                  </a:lnTo>
                  <a:lnTo>
                    <a:pt x="768" y="99"/>
                  </a:lnTo>
                  <a:lnTo>
                    <a:pt x="781" y="98"/>
                  </a:lnTo>
                  <a:lnTo>
                    <a:pt x="784" y="94"/>
                  </a:lnTo>
                  <a:lnTo>
                    <a:pt x="798" y="96"/>
                  </a:lnTo>
                  <a:lnTo>
                    <a:pt x="798" y="98"/>
                  </a:lnTo>
                  <a:lnTo>
                    <a:pt x="807" y="96"/>
                  </a:lnTo>
                  <a:lnTo>
                    <a:pt x="807" y="94"/>
                  </a:lnTo>
                  <a:lnTo>
                    <a:pt x="819" y="98"/>
                  </a:lnTo>
                  <a:lnTo>
                    <a:pt x="821" y="94"/>
                  </a:lnTo>
                  <a:lnTo>
                    <a:pt x="821" y="94"/>
                  </a:lnTo>
                  <a:lnTo>
                    <a:pt x="823" y="93"/>
                  </a:lnTo>
                  <a:lnTo>
                    <a:pt x="828" y="93"/>
                  </a:lnTo>
                  <a:lnTo>
                    <a:pt x="831" y="91"/>
                  </a:lnTo>
                  <a:lnTo>
                    <a:pt x="835" y="91"/>
                  </a:lnTo>
                  <a:lnTo>
                    <a:pt x="835" y="86"/>
                  </a:lnTo>
                  <a:lnTo>
                    <a:pt x="836" y="86"/>
                  </a:lnTo>
                  <a:lnTo>
                    <a:pt x="836" y="86"/>
                  </a:lnTo>
                  <a:lnTo>
                    <a:pt x="843" y="86"/>
                  </a:lnTo>
                  <a:lnTo>
                    <a:pt x="843" y="84"/>
                  </a:lnTo>
                  <a:lnTo>
                    <a:pt x="845" y="84"/>
                  </a:lnTo>
                  <a:lnTo>
                    <a:pt x="847" y="80"/>
                  </a:lnTo>
                  <a:lnTo>
                    <a:pt x="850" y="80"/>
                  </a:lnTo>
                  <a:lnTo>
                    <a:pt x="850" y="79"/>
                  </a:lnTo>
                  <a:lnTo>
                    <a:pt x="852" y="79"/>
                  </a:lnTo>
                  <a:lnTo>
                    <a:pt x="854" y="80"/>
                  </a:lnTo>
                  <a:lnTo>
                    <a:pt x="856" y="80"/>
                  </a:lnTo>
                  <a:lnTo>
                    <a:pt x="857" y="80"/>
                  </a:lnTo>
                  <a:lnTo>
                    <a:pt x="859" y="80"/>
                  </a:lnTo>
                  <a:lnTo>
                    <a:pt x="861" y="77"/>
                  </a:lnTo>
                  <a:lnTo>
                    <a:pt x="863" y="77"/>
                  </a:lnTo>
                  <a:lnTo>
                    <a:pt x="861" y="73"/>
                  </a:lnTo>
                  <a:lnTo>
                    <a:pt x="859" y="73"/>
                  </a:lnTo>
                  <a:lnTo>
                    <a:pt x="857" y="73"/>
                  </a:lnTo>
                  <a:lnTo>
                    <a:pt x="857" y="70"/>
                  </a:lnTo>
                  <a:lnTo>
                    <a:pt x="849" y="70"/>
                  </a:lnTo>
                  <a:lnTo>
                    <a:pt x="838" y="70"/>
                  </a:lnTo>
                  <a:lnTo>
                    <a:pt x="836" y="70"/>
                  </a:lnTo>
                  <a:lnTo>
                    <a:pt x="836" y="70"/>
                  </a:lnTo>
                  <a:lnTo>
                    <a:pt x="831" y="70"/>
                  </a:lnTo>
                  <a:lnTo>
                    <a:pt x="831" y="68"/>
                  </a:lnTo>
                  <a:lnTo>
                    <a:pt x="819" y="68"/>
                  </a:lnTo>
                  <a:lnTo>
                    <a:pt x="814" y="66"/>
                  </a:lnTo>
                  <a:lnTo>
                    <a:pt x="809" y="66"/>
                  </a:lnTo>
                  <a:lnTo>
                    <a:pt x="803" y="66"/>
                  </a:lnTo>
                  <a:lnTo>
                    <a:pt x="802" y="66"/>
                  </a:lnTo>
                  <a:lnTo>
                    <a:pt x="800" y="68"/>
                  </a:lnTo>
                  <a:lnTo>
                    <a:pt x="796" y="66"/>
                  </a:lnTo>
                  <a:lnTo>
                    <a:pt x="796" y="66"/>
                  </a:lnTo>
                  <a:lnTo>
                    <a:pt x="786" y="66"/>
                  </a:lnTo>
                  <a:lnTo>
                    <a:pt x="784" y="72"/>
                  </a:lnTo>
                  <a:lnTo>
                    <a:pt x="768" y="73"/>
                  </a:lnTo>
                  <a:lnTo>
                    <a:pt x="768" y="79"/>
                  </a:lnTo>
                  <a:lnTo>
                    <a:pt x="765" y="77"/>
                  </a:lnTo>
                  <a:lnTo>
                    <a:pt x="761" y="75"/>
                  </a:lnTo>
                  <a:lnTo>
                    <a:pt x="756" y="73"/>
                  </a:lnTo>
                  <a:lnTo>
                    <a:pt x="756" y="75"/>
                  </a:lnTo>
                  <a:lnTo>
                    <a:pt x="754" y="77"/>
                  </a:lnTo>
                  <a:lnTo>
                    <a:pt x="754" y="79"/>
                  </a:lnTo>
                  <a:lnTo>
                    <a:pt x="754" y="79"/>
                  </a:lnTo>
                  <a:lnTo>
                    <a:pt x="754" y="75"/>
                  </a:lnTo>
                  <a:lnTo>
                    <a:pt x="751" y="73"/>
                  </a:lnTo>
                  <a:lnTo>
                    <a:pt x="751" y="70"/>
                  </a:lnTo>
                  <a:lnTo>
                    <a:pt x="751" y="70"/>
                  </a:lnTo>
                  <a:lnTo>
                    <a:pt x="749" y="70"/>
                  </a:lnTo>
                  <a:lnTo>
                    <a:pt x="746" y="73"/>
                  </a:lnTo>
                  <a:lnTo>
                    <a:pt x="742" y="75"/>
                  </a:lnTo>
                  <a:lnTo>
                    <a:pt x="740" y="77"/>
                  </a:lnTo>
                  <a:lnTo>
                    <a:pt x="739" y="77"/>
                  </a:lnTo>
                  <a:lnTo>
                    <a:pt x="737" y="79"/>
                  </a:lnTo>
                  <a:lnTo>
                    <a:pt x="735" y="79"/>
                  </a:lnTo>
                  <a:lnTo>
                    <a:pt x="735" y="80"/>
                  </a:lnTo>
                  <a:lnTo>
                    <a:pt x="730" y="80"/>
                  </a:lnTo>
                  <a:lnTo>
                    <a:pt x="723" y="87"/>
                  </a:lnTo>
                  <a:lnTo>
                    <a:pt x="721" y="87"/>
                  </a:lnTo>
                  <a:lnTo>
                    <a:pt x="718" y="89"/>
                  </a:lnTo>
                  <a:lnTo>
                    <a:pt x="714" y="89"/>
                  </a:lnTo>
                  <a:lnTo>
                    <a:pt x="709" y="91"/>
                  </a:lnTo>
                  <a:lnTo>
                    <a:pt x="706" y="91"/>
                  </a:lnTo>
                  <a:lnTo>
                    <a:pt x="702" y="91"/>
                  </a:lnTo>
                  <a:lnTo>
                    <a:pt x="702" y="89"/>
                  </a:lnTo>
                  <a:lnTo>
                    <a:pt x="700" y="89"/>
                  </a:lnTo>
                  <a:lnTo>
                    <a:pt x="697" y="89"/>
                  </a:lnTo>
                  <a:lnTo>
                    <a:pt x="695" y="91"/>
                  </a:lnTo>
                  <a:lnTo>
                    <a:pt x="695" y="91"/>
                  </a:lnTo>
                  <a:lnTo>
                    <a:pt x="692" y="91"/>
                  </a:lnTo>
                  <a:lnTo>
                    <a:pt x="688" y="91"/>
                  </a:lnTo>
                  <a:lnTo>
                    <a:pt x="688" y="89"/>
                  </a:lnTo>
                  <a:lnTo>
                    <a:pt x="688" y="89"/>
                  </a:lnTo>
                  <a:lnTo>
                    <a:pt x="688" y="87"/>
                  </a:lnTo>
                  <a:lnTo>
                    <a:pt x="688" y="87"/>
                  </a:lnTo>
                  <a:lnTo>
                    <a:pt x="690" y="86"/>
                  </a:lnTo>
                  <a:lnTo>
                    <a:pt x="693" y="84"/>
                  </a:lnTo>
                  <a:lnTo>
                    <a:pt x="697" y="82"/>
                  </a:lnTo>
                  <a:lnTo>
                    <a:pt x="700" y="82"/>
                  </a:lnTo>
                  <a:lnTo>
                    <a:pt x="700" y="84"/>
                  </a:lnTo>
                  <a:lnTo>
                    <a:pt x="706" y="84"/>
                  </a:lnTo>
                  <a:lnTo>
                    <a:pt x="707" y="80"/>
                  </a:lnTo>
                  <a:lnTo>
                    <a:pt x="714" y="79"/>
                  </a:lnTo>
                  <a:lnTo>
                    <a:pt x="714" y="77"/>
                  </a:lnTo>
                  <a:lnTo>
                    <a:pt x="721" y="73"/>
                  </a:lnTo>
                  <a:lnTo>
                    <a:pt x="721" y="68"/>
                  </a:lnTo>
                  <a:lnTo>
                    <a:pt x="723" y="66"/>
                  </a:lnTo>
                  <a:lnTo>
                    <a:pt x="723" y="65"/>
                  </a:lnTo>
                  <a:lnTo>
                    <a:pt x="723" y="65"/>
                  </a:lnTo>
                  <a:lnTo>
                    <a:pt x="723" y="59"/>
                  </a:lnTo>
                  <a:lnTo>
                    <a:pt x="720" y="59"/>
                  </a:lnTo>
                  <a:lnTo>
                    <a:pt x="714" y="59"/>
                  </a:lnTo>
                  <a:lnTo>
                    <a:pt x="711" y="59"/>
                  </a:lnTo>
                  <a:lnTo>
                    <a:pt x="707" y="59"/>
                  </a:lnTo>
                  <a:lnTo>
                    <a:pt x="706" y="59"/>
                  </a:lnTo>
                  <a:lnTo>
                    <a:pt x="700" y="59"/>
                  </a:lnTo>
                  <a:lnTo>
                    <a:pt x="699" y="61"/>
                  </a:lnTo>
                  <a:lnTo>
                    <a:pt x="695" y="61"/>
                  </a:lnTo>
                  <a:lnTo>
                    <a:pt x="695" y="70"/>
                  </a:lnTo>
                  <a:lnTo>
                    <a:pt x="692" y="70"/>
                  </a:lnTo>
                  <a:lnTo>
                    <a:pt x="692" y="70"/>
                  </a:lnTo>
                  <a:lnTo>
                    <a:pt x="679" y="70"/>
                  </a:lnTo>
                  <a:lnTo>
                    <a:pt x="672" y="70"/>
                  </a:lnTo>
                  <a:lnTo>
                    <a:pt x="672" y="72"/>
                  </a:lnTo>
                  <a:lnTo>
                    <a:pt x="662" y="72"/>
                  </a:lnTo>
                  <a:lnTo>
                    <a:pt x="664" y="70"/>
                  </a:lnTo>
                  <a:lnTo>
                    <a:pt x="664" y="66"/>
                  </a:lnTo>
                  <a:lnTo>
                    <a:pt x="664" y="65"/>
                  </a:lnTo>
                  <a:lnTo>
                    <a:pt x="664" y="61"/>
                  </a:lnTo>
                  <a:lnTo>
                    <a:pt x="657" y="59"/>
                  </a:lnTo>
                  <a:lnTo>
                    <a:pt x="650" y="59"/>
                  </a:lnTo>
                  <a:lnTo>
                    <a:pt x="641" y="61"/>
                  </a:lnTo>
                  <a:lnTo>
                    <a:pt x="625" y="61"/>
                  </a:lnTo>
                  <a:lnTo>
                    <a:pt x="625" y="61"/>
                  </a:lnTo>
                  <a:lnTo>
                    <a:pt x="618" y="61"/>
                  </a:lnTo>
                  <a:lnTo>
                    <a:pt x="618" y="63"/>
                  </a:lnTo>
                  <a:lnTo>
                    <a:pt x="615" y="63"/>
                  </a:lnTo>
                  <a:lnTo>
                    <a:pt x="611" y="63"/>
                  </a:lnTo>
                  <a:lnTo>
                    <a:pt x="610" y="61"/>
                  </a:lnTo>
                  <a:lnTo>
                    <a:pt x="608" y="61"/>
                  </a:lnTo>
                  <a:lnTo>
                    <a:pt x="601" y="61"/>
                  </a:lnTo>
                  <a:lnTo>
                    <a:pt x="601" y="63"/>
                  </a:lnTo>
                  <a:lnTo>
                    <a:pt x="596" y="61"/>
                  </a:lnTo>
                  <a:lnTo>
                    <a:pt x="596" y="63"/>
                  </a:lnTo>
                  <a:lnTo>
                    <a:pt x="589" y="65"/>
                  </a:lnTo>
                  <a:lnTo>
                    <a:pt x="589" y="65"/>
                  </a:lnTo>
                  <a:lnTo>
                    <a:pt x="585" y="65"/>
                  </a:lnTo>
                  <a:lnTo>
                    <a:pt x="585" y="66"/>
                  </a:lnTo>
                  <a:lnTo>
                    <a:pt x="583" y="68"/>
                  </a:lnTo>
                  <a:lnTo>
                    <a:pt x="582" y="68"/>
                  </a:lnTo>
                  <a:lnTo>
                    <a:pt x="580" y="68"/>
                  </a:lnTo>
                  <a:lnTo>
                    <a:pt x="580" y="70"/>
                  </a:lnTo>
                  <a:lnTo>
                    <a:pt x="575" y="70"/>
                  </a:lnTo>
                  <a:lnTo>
                    <a:pt x="571" y="70"/>
                  </a:lnTo>
                  <a:lnTo>
                    <a:pt x="568" y="70"/>
                  </a:lnTo>
                  <a:lnTo>
                    <a:pt x="564" y="72"/>
                  </a:lnTo>
                  <a:lnTo>
                    <a:pt x="562" y="75"/>
                  </a:lnTo>
                  <a:lnTo>
                    <a:pt x="557" y="73"/>
                  </a:lnTo>
                  <a:lnTo>
                    <a:pt x="559" y="70"/>
                  </a:lnTo>
                  <a:lnTo>
                    <a:pt x="561" y="68"/>
                  </a:lnTo>
                  <a:lnTo>
                    <a:pt x="564" y="68"/>
                  </a:lnTo>
                  <a:lnTo>
                    <a:pt x="568" y="66"/>
                  </a:lnTo>
                  <a:lnTo>
                    <a:pt x="575" y="66"/>
                  </a:lnTo>
                  <a:lnTo>
                    <a:pt x="575" y="66"/>
                  </a:lnTo>
                  <a:lnTo>
                    <a:pt x="580" y="66"/>
                  </a:lnTo>
                  <a:lnTo>
                    <a:pt x="580" y="65"/>
                  </a:lnTo>
                  <a:lnTo>
                    <a:pt x="582" y="65"/>
                  </a:lnTo>
                  <a:lnTo>
                    <a:pt x="582" y="63"/>
                  </a:lnTo>
                  <a:lnTo>
                    <a:pt x="583" y="61"/>
                  </a:lnTo>
                  <a:lnTo>
                    <a:pt x="587" y="61"/>
                  </a:lnTo>
                  <a:lnTo>
                    <a:pt x="590" y="61"/>
                  </a:lnTo>
                  <a:lnTo>
                    <a:pt x="594" y="59"/>
                  </a:lnTo>
                  <a:lnTo>
                    <a:pt x="594" y="59"/>
                  </a:lnTo>
                  <a:lnTo>
                    <a:pt x="594" y="56"/>
                  </a:lnTo>
                  <a:lnTo>
                    <a:pt x="601" y="56"/>
                  </a:lnTo>
                  <a:lnTo>
                    <a:pt x="601" y="54"/>
                  </a:lnTo>
                  <a:lnTo>
                    <a:pt x="604" y="54"/>
                  </a:lnTo>
                  <a:lnTo>
                    <a:pt x="604" y="52"/>
                  </a:lnTo>
                  <a:lnTo>
                    <a:pt x="606" y="52"/>
                  </a:lnTo>
                  <a:lnTo>
                    <a:pt x="610" y="52"/>
                  </a:lnTo>
                  <a:lnTo>
                    <a:pt x="613" y="54"/>
                  </a:lnTo>
                  <a:lnTo>
                    <a:pt x="615" y="54"/>
                  </a:lnTo>
                  <a:lnTo>
                    <a:pt x="639" y="54"/>
                  </a:lnTo>
                  <a:lnTo>
                    <a:pt x="639" y="52"/>
                  </a:lnTo>
                  <a:lnTo>
                    <a:pt x="639" y="52"/>
                  </a:lnTo>
                  <a:lnTo>
                    <a:pt x="639" y="54"/>
                  </a:lnTo>
                  <a:lnTo>
                    <a:pt x="646" y="54"/>
                  </a:lnTo>
                  <a:lnTo>
                    <a:pt x="646" y="56"/>
                  </a:lnTo>
                  <a:lnTo>
                    <a:pt x="655" y="54"/>
                  </a:lnTo>
                  <a:lnTo>
                    <a:pt x="669" y="56"/>
                  </a:lnTo>
                  <a:lnTo>
                    <a:pt x="669" y="54"/>
                  </a:lnTo>
                  <a:lnTo>
                    <a:pt x="679" y="54"/>
                  </a:lnTo>
                  <a:lnTo>
                    <a:pt x="690" y="56"/>
                  </a:lnTo>
                  <a:lnTo>
                    <a:pt x="700" y="56"/>
                  </a:lnTo>
                  <a:lnTo>
                    <a:pt x="700" y="56"/>
                  </a:lnTo>
                  <a:lnTo>
                    <a:pt x="704" y="56"/>
                  </a:lnTo>
                  <a:lnTo>
                    <a:pt x="704" y="54"/>
                  </a:lnTo>
                  <a:lnTo>
                    <a:pt x="723" y="52"/>
                  </a:lnTo>
                  <a:lnTo>
                    <a:pt x="723" y="54"/>
                  </a:lnTo>
                  <a:lnTo>
                    <a:pt x="728" y="54"/>
                  </a:lnTo>
                  <a:lnTo>
                    <a:pt x="728" y="52"/>
                  </a:lnTo>
                  <a:lnTo>
                    <a:pt x="730" y="52"/>
                  </a:lnTo>
                  <a:lnTo>
                    <a:pt x="735" y="47"/>
                  </a:lnTo>
                  <a:lnTo>
                    <a:pt x="739" y="47"/>
                  </a:lnTo>
                  <a:lnTo>
                    <a:pt x="740" y="45"/>
                  </a:lnTo>
                  <a:lnTo>
                    <a:pt x="742" y="45"/>
                  </a:lnTo>
                  <a:lnTo>
                    <a:pt x="744" y="44"/>
                  </a:lnTo>
                  <a:lnTo>
                    <a:pt x="747" y="44"/>
                  </a:lnTo>
                  <a:lnTo>
                    <a:pt x="746" y="40"/>
                  </a:lnTo>
                  <a:lnTo>
                    <a:pt x="733" y="37"/>
                  </a:lnTo>
                  <a:lnTo>
                    <a:pt x="733" y="35"/>
                  </a:lnTo>
                  <a:lnTo>
                    <a:pt x="714" y="35"/>
                  </a:lnTo>
                  <a:lnTo>
                    <a:pt x="714" y="33"/>
                  </a:lnTo>
                  <a:lnTo>
                    <a:pt x="714" y="31"/>
                  </a:lnTo>
                  <a:lnTo>
                    <a:pt x="714" y="31"/>
                  </a:lnTo>
                  <a:lnTo>
                    <a:pt x="713" y="31"/>
                  </a:lnTo>
                  <a:lnTo>
                    <a:pt x="713" y="30"/>
                  </a:lnTo>
                  <a:lnTo>
                    <a:pt x="709" y="30"/>
                  </a:lnTo>
                  <a:lnTo>
                    <a:pt x="709" y="28"/>
                  </a:lnTo>
                  <a:lnTo>
                    <a:pt x="707" y="30"/>
                  </a:lnTo>
                  <a:lnTo>
                    <a:pt x="706" y="30"/>
                  </a:lnTo>
                  <a:lnTo>
                    <a:pt x="704" y="31"/>
                  </a:lnTo>
                  <a:lnTo>
                    <a:pt x="702" y="31"/>
                  </a:lnTo>
                  <a:lnTo>
                    <a:pt x="702" y="28"/>
                  </a:lnTo>
                  <a:lnTo>
                    <a:pt x="702" y="28"/>
                  </a:lnTo>
                  <a:lnTo>
                    <a:pt x="702" y="26"/>
                  </a:lnTo>
                  <a:lnTo>
                    <a:pt x="702" y="26"/>
                  </a:lnTo>
                  <a:lnTo>
                    <a:pt x="700" y="26"/>
                  </a:lnTo>
                  <a:lnTo>
                    <a:pt x="700" y="28"/>
                  </a:lnTo>
                  <a:lnTo>
                    <a:pt x="699" y="28"/>
                  </a:lnTo>
                  <a:lnTo>
                    <a:pt x="699" y="28"/>
                  </a:lnTo>
                  <a:lnTo>
                    <a:pt x="693" y="28"/>
                  </a:lnTo>
                  <a:lnTo>
                    <a:pt x="693" y="31"/>
                  </a:lnTo>
                  <a:lnTo>
                    <a:pt x="688" y="33"/>
                  </a:lnTo>
                  <a:lnTo>
                    <a:pt x="685" y="33"/>
                  </a:lnTo>
                  <a:lnTo>
                    <a:pt x="679" y="35"/>
                  </a:lnTo>
                  <a:lnTo>
                    <a:pt x="679" y="31"/>
                  </a:lnTo>
                  <a:lnTo>
                    <a:pt x="683" y="31"/>
                  </a:lnTo>
                  <a:lnTo>
                    <a:pt x="683" y="30"/>
                  </a:lnTo>
                  <a:lnTo>
                    <a:pt x="686" y="30"/>
                  </a:lnTo>
                  <a:lnTo>
                    <a:pt x="690" y="28"/>
                  </a:lnTo>
                  <a:lnTo>
                    <a:pt x="692" y="28"/>
                  </a:lnTo>
                  <a:lnTo>
                    <a:pt x="692" y="23"/>
                  </a:lnTo>
                  <a:lnTo>
                    <a:pt x="690" y="21"/>
                  </a:lnTo>
                  <a:lnTo>
                    <a:pt x="688" y="17"/>
                  </a:lnTo>
                  <a:lnTo>
                    <a:pt x="686" y="16"/>
                  </a:lnTo>
                  <a:lnTo>
                    <a:pt x="681" y="14"/>
                  </a:lnTo>
                  <a:lnTo>
                    <a:pt x="678" y="12"/>
                  </a:lnTo>
                  <a:lnTo>
                    <a:pt x="676" y="14"/>
                  </a:lnTo>
                  <a:lnTo>
                    <a:pt x="674" y="16"/>
                  </a:lnTo>
                  <a:lnTo>
                    <a:pt x="672" y="17"/>
                  </a:lnTo>
                  <a:lnTo>
                    <a:pt x="671" y="19"/>
                  </a:lnTo>
                  <a:lnTo>
                    <a:pt x="669" y="19"/>
                  </a:lnTo>
                  <a:lnTo>
                    <a:pt x="665" y="19"/>
                  </a:lnTo>
                  <a:lnTo>
                    <a:pt x="665" y="21"/>
                  </a:lnTo>
                  <a:lnTo>
                    <a:pt x="658" y="23"/>
                  </a:lnTo>
                  <a:lnTo>
                    <a:pt x="658" y="23"/>
                  </a:lnTo>
                  <a:lnTo>
                    <a:pt x="651" y="23"/>
                  </a:lnTo>
                  <a:lnTo>
                    <a:pt x="651" y="23"/>
                  </a:lnTo>
                  <a:lnTo>
                    <a:pt x="655" y="19"/>
                  </a:lnTo>
                  <a:lnTo>
                    <a:pt x="658" y="17"/>
                  </a:lnTo>
                  <a:lnTo>
                    <a:pt x="660" y="14"/>
                  </a:lnTo>
                  <a:lnTo>
                    <a:pt x="665" y="12"/>
                  </a:lnTo>
                  <a:lnTo>
                    <a:pt x="665" y="10"/>
                  </a:lnTo>
                  <a:lnTo>
                    <a:pt x="667" y="10"/>
                  </a:lnTo>
                  <a:lnTo>
                    <a:pt x="667" y="9"/>
                  </a:lnTo>
                  <a:lnTo>
                    <a:pt x="665" y="9"/>
                  </a:lnTo>
                  <a:lnTo>
                    <a:pt x="664" y="9"/>
                  </a:lnTo>
                  <a:lnTo>
                    <a:pt x="662" y="7"/>
                  </a:lnTo>
                  <a:lnTo>
                    <a:pt x="662" y="7"/>
                  </a:lnTo>
                  <a:lnTo>
                    <a:pt x="660" y="7"/>
                  </a:lnTo>
                  <a:lnTo>
                    <a:pt x="660" y="7"/>
                  </a:lnTo>
                  <a:lnTo>
                    <a:pt x="657" y="7"/>
                  </a:lnTo>
                  <a:lnTo>
                    <a:pt x="651" y="7"/>
                  </a:lnTo>
                  <a:lnTo>
                    <a:pt x="648" y="7"/>
                  </a:lnTo>
                  <a:lnTo>
                    <a:pt x="637" y="7"/>
                  </a:lnTo>
                  <a:lnTo>
                    <a:pt x="637" y="5"/>
                  </a:lnTo>
                  <a:lnTo>
                    <a:pt x="634" y="5"/>
                  </a:lnTo>
                  <a:lnTo>
                    <a:pt x="634" y="3"/>
                  </a:lnTo>
                  <a:lnTo>
                    <a:pt x="622" y="3"/>
                  </a:lnTo>
                  <a:lnTo>
                    <a:pt x="622" y="5"/>
                  </a:lnTo>
                  <a:lnTo>
                    <a:pt x="617" y="5"/>
                  </a:lnTo>
                  <a:lnTo>
                    <a:pt x="617" y="3"/>
                  </a:lnTo>
                  <a:lnTo>
                    <a:pt x="610" y="5"/>
                  </a:lnTo>
                  <a:lnTo>
                    <a:pt x="610" y="7"/>
                  </a:lnTo>
                  <a:lnTo>
                    <a:pt x="601" y="7"/>
                  </a:lnTo>
                  <a:lnTo>
                    <a:pt x="601" y="7"/>
                  </a:lnTo>
                  <a:lnTo>
                    <a:pt x="597" y="7"/>
                  </a:lnTo>
                  <a:lnTo>
                    <a:pt x="597" y="5"/>
                  </a:lnTo>
                  <a:lnTo>
                    <a:pt x="590" y="3"/>
                  </a:lnTo>
                  <a:lnTo>
                    <a:pt x="589" y="2"/>
                  </a:lnTo>
                  <a:lnTo>
                    <a:pt x="585" y="2"/>
                  </a:lnTo>
                  <a:lnTo>
                    <a:pt x="585" y="0"/>
                  </a:lnTo>
                  <a:lnTo>
                    <a:pt x="582" y="0"/>
                  </a:lnTo>
                  <a:lnTo>
                    <a:pt x="580" y="2"/>
                  </a:lnTo>
                  <a:lnTo>
                    <a:pt x="578" y="2"/>
                  </a:lnTo>
                  <a:lnTo>
                    <a:pt x="576" y="3"/>
                  </a:lnTo>
                  <a:lnTo>
                    <a:pt x="571" y="3"/>
                  </a:lnTo>
                  <a:lnTo>
                    <a:pt x="566" y="2"/>
                  </a:lnTo>
                  <a:lnTo>
                    <a:pt x="562" y="2"/>
                  </a:lnTo>
                  <a:lnTo>
                    <a:pt x="559" y="0"/>
                  </a:lnTo>
                  <a:lnTo>
                    <a:pt x="555" y="2"/>
                  </a:lnTo>
                  <a:lnTo>
                    <a:pt x="552" y="2"/>
                  </a:lnTo>
                  <a:lnTo>
                    <a:pt x="552" y="3"/>
                  </a:lnTo>
                  <a:lnTo>
                    <a:pt x="524" y="2"/>
                  </a:lnTo>
                  <a:lnTo>
                    <a:pt x="524" y="2"/>
                  </a:lnTo>
                  <a:lnTo>
                    <a:pt x="521" y="0"/>
                  </a:lnTo>
                  <a:lnTo>
                    <a:pt x="519" y="0"/>
                  </a:lnTo>
                  <a:lnTo>
                    <a:pt x="515" y="0"/>
                  </a:lnTo>
                  <a:lnTo>
                    <a:pt x="514" y="0"/>
                  </a:lnTo>
                  <a:lnTo>
                    <a:pt x="512" y="0"/>
                  </a:lnTo>
                  <a:lnTo>
                    <a:pt x="510" y="0"/>
                  </a:lnTo>
                  <a:lnTo>
                    <a:pt x="508" y="2"/>
                  </a:lnTo>
                  <a:lnTo>
                    <a:pt x="508" y="5"/>
                  </a:lnTo>
                  <a:lnTo>
                    <a:pt x="496" y="2"/>
                  </a:lnTo>
                  <a:lnTo>
                    <a:pt x="496" y="2"/>
                  </a:lnTo>
                  <a:lnTo>
                    <a:pt x="494" y="2"/>
                  </a:lnTo>
                  <a:lnTo>
                    <a:pt x="494" y="3"/>
                  </a:lnTo>
                  <a:lnTo>
                    <a:pt x="494" y="5"/>
                  </a:lnTo>
                  <a:lnTo>
                    <a:pt x="496" y="7"/>
                  </a:lnTo>
                  <a:lnTo>
                    <a:pt x="496" y="7"/>
                  </a:lnTo>
                  <a:lnTo>
                    <a:pt x="494" y="7"/>
                  </a:lnTo>
                  <a:lnTo>
                    <a:pt x="494" y="9"/>
                  </a:lnTo>
                  <a:lnTo>
                    <a:pt x="494" y="9"/>
                  </a:lnTo>
                  <a:lnTo>
                    <a:pt x="494" y="9"/>
                  </a:lnTo>
                  <a:lnTo>
                    <a:pt x="493" y="7"/>
                  </a:lnTo>
                  <a:lnTo>
                    <a:pt x="489" y="7"/>
                  </a:lnTo>
                  <a:lnTo>
                    <a:pt x="484" y="7"/>
                  </a:lnTo>
                  <a:lnTo>
                    <a:pt x="480" y="7"/>
                  </a:lnTo>
                  <a:lnTo>
                    <a:pt x="477" y="12"/>
                  </a:lnTo>
                  <a:lnTo>
                    <a:pt x="475" y="12"/>
                  </a:lnTo>
                  <a:lnTo>
                    <a:pt x="475" y="14"/>
                  </a:lnTo>
                  <a:lnTo>
                    <a:pt x="479" y="14"/>
                  </a:lnTo>
                  <a:lnTo>
                    <a:pt x="480" y="14"/>
                  </a:lnTo>
                  <a:lnTo>
                    <a:pt x="484" y="16"/>
                  </a:lnTo>
                  <a:lnTo>
                    <a:pt x="480" y="16"/>
                  </a:lnTo>
                  <a:lnTo>
                    <a:pt x="479" y="16"/>
                  </a:lnTo>
                  <a:lnTo>
                    <a:pt x="475" y="16"/>
                  </a:lnTo>
                  <a:lnTo>
                    <a:pt x="472" y="16"/>
                  </a:lnTo>
                  <a:lnTo>
                    <a:pt x="468" y="16"/>
                  </a:lnTo>
                  <a:lnTo>
                    <a:pt x="468" y="17"/>
                  </a:lnTo>
                  <a:lnTo>
                    <a:pt x="466" y="19"/>
                  </a:lnTo>
                  <a:lnTo>
                    <a:pt x="466" y="21"/>
                  </a:lnTo>
                  <a:lnTo>
                    <a:pt x="466" y="23"/>
                  </a:lnTo>
                  <a:lnTo>
                    <a:pt x="468" y="24"/>
                  </a:lnTo>
                  <a:lnTo>
                    <a:pt x="472" y="24"/>
                  </a:lnTo>
                  <a:lnTo>
                    <a:pt x="472" y="24"/>
                  </a:lnTo>
                  <a:lnTo>
                    <a:pt x="472" y="26"/>
                  </a:lnTo>
                  <a:lnTo>
                    <a:pt x="473" y="28"/>
                  </a:lnTo>
                  <a:lnTo>
                    <a:pt x="473" y="28"/>
                  </a:lnTo>
                  <a:lnTo>
                    <a:pt x="475" y="28"/>
                  </a:lnTo>
                  <a:lnTo>
                    <a:pt x="475" y="30"/>
                  </a:lnTo>
                  <a:lnTo>
                    <a:pt x="472" y="30"/>
                  </a:lnTo>
                  <a:lnTo>
                    <a:pt x="468" y="24"/>
                  </a:lnTo>
                  <a:lnTo>
                    <a:pt x="465" y="24"/>
                  </a:lnTo>
                  <a:lnTo>
                    <a:pt x="463" y="21"/>
                  </a:lnTo>
                  <a:lnTo>
                    <a:pt x="458" y="21"/>
                  </a:lnTo>
                  <a:lnTo>
                    <a:pt x="459" y="23"/>
                  </a:lnTo>
                  <a:lnTo>
                    <a:pt x="459" y="23"/>
                  </a:lnTo>
                  <a:lnTo>
                    <a:pt x="461" y="23"/>
                  </a:lnTo>
                  <a:lnTo>
                    <a:pt x="461" y="24"/>
                  </a:lnTo>
                  <a:lnTo>
                    <a:pt x="461" y="24"/>
                  </a:lnTo>
                  <a:lnTo>
                    <a:pt x="463" y="24"/>
                  </a:lnTo>
                  <a:lnTo>
                    <a:pt x="463" y="28"/>
                  </a:lnTo>
                  <a:lnTo>
                    <a:pt x="461" y="26"/>
                  </a:lnTo>
                  <a:lnTo>
                    <a:pt x="459" y="24"/>
                  </a:lnTo>
                  <a:lnTo>
                    <a:pt x="456" y="24"/>
                  </a:lnTo>
                  <a:lnTo>
                    <a:pt x="454" y="26"/>
                  </a:lnTo>
                  <a:lnTo>
                    <a:pt x="454" y="28"/>
                  </a:lnTo>
                  <a:lnTo>
                    <a:pt x="454" y="31"/>
                  </a:lnTo>
                  <a:lnTo>
                    <a:pt x="445" y="26"/>
                  </a:lnTo>
                  <a:lnTo>
                    <a:pt x="442" y="24"/>
                  </a:lnTo>
                  <a:lnTo>
                    <a:pt x="442" y="23"/>
                  </a:lnTo>
                  <a:lnTo>
                    <a:pt x="442" y="23"/>
                  </a:lnTo>
                  <a:lnTo>
                    <a:pt x="442" y="21"/>
                  </a:lnTo>
                  <a:lnTo>
                    <a:pt x="442" y="19"/>
                  </a:lnTo>
                  <a:lnTo>
                    <a:pt x="442" y="17"/>
                  </a:lnTo>
                  <a:lnTo>
                    <a:pt x="439" y="16"/>
                  </a:lnTo>
                  <a:lnTo>
                    <a:pt x="435" y="16"/>
                  </a:lnTo>
                  <a:lnTo>
                    <a:pt x="430" y="16"/>
                  </a:lnTo>
                  <a:lnTo>
                    <a:pt x="425" y="16"/>
                  </a:lnTo>
                  <a:lnTo>
                    <a:pt x="421" y="16"/>
                  </a:lnTo>
                  <a:lnTo>
                    <a:pt x="423" y="21"/>
                  </a:lnTo>
                  <a:lnTo>
                    <a:pt x="418" y="19"/>
                  </a:lnTo>
                  <a:lnTo>
                    <a:pt x="418" y="19"/>
                  </a:lnTo>
                  <a:lnTo>
                    <a:pt x="416" y="19"/>
                  </a:lnTo>
                  <a:lnTo>
                    <a:pt x="416" y="19"/>
                  </a:lnTo>
                  <a:lnTo>
                    <a:pt x="414" y="19"/>
                  </a:lnTo>
                  <a:lnTo>
                    <a:pt x="412" y="19"/>
                  </a:lnTo>
                  <a:lnTo>
                    <a:pt x="412" y="19"/>
                  </a:lnTo>
                  <a:lnTo>
                    <a:pt x="411" y="17"/>
                  </a:lnTo>
                  <a:lnTo>
                    <a:pt x="409" y="17"/>
                  </a:lnTo>
                  <a:lnTo>
                    <a:pt x="409" y="21"/>
                  </a:lnTo>
                  <a:lnTo>
                    <a:pt x="411" y="23"/>
                  </a:lnTo>
                  <a:lnTo>
                    <a:pt x="412" y="24"/>
                  </a:lnTo>
                  <a:lnTo>
                    <a:pt x="414" y="26"/>
                  </a:lnTo>
                  <a:lnTo>
                    <a:pt x="414" y="28"/>
                  </a:lnTo>
                  <a:lnTo>
                    <a:pt x="409" y="28"/>
                  </a:lnTo>
                  <a:lnTo>
                    <a:pt x="409" y="33"/>
                  </a:lnTo>
                  <a:lnTo>
                    <a:pt x="409" y="33"/>
                  </a:lnTo>
                  <a:lnTo>
                    <a:pt x="409" y="35"/>
                  </a:lnTo>
                  <a:lnTo>
                    <a:pt x="418" y="35"/>
                  </a:lnTo>
                  <a:lnTo>
                    <a:pt x="418" y="35"/>
                  </a:lnTo>
                  <a:lnTo>
                    <a:pt x="423" y="37"/>
                  </a:lnTo>
                  <a:lnTo>
                    <a:pt x="423" y="35"/>
                  </a:lnTo>
                  <a:lnTo>
                    <a:pt x="426" y="35"/>
                  </a:lnTo>
                  <a:lnTo>
                    <a:pt x="426" y="35"/>
                  </a:lnTo>
                  <a:lnTo>
                    <a:pt x="430" y="35"/>
                  </a:lnTo>
                  <a:lnTo>
                    <a:pt x="432" y="35"/>
                  </a:lnTo>
                  <a:lnTo>
                    <a:pt x="433" y="37"/>
                  </a:lnTo>
                  <a:lnTo>
                    <a:pt x="435" y="37"/>
                  </a:lnTo>
                  <a:lnTo>
                    <a:pt x="437" y="38"/>
                  </a:lnTo>
                  <a:lnTo>
                    <a:pt x="437" y="40"/>
                  </a:lnTo>
                  <a:lnTo>
                    <a:pt x="437" y="42"/>
                  </a:lnTo>
                  <a:lnTo>
                    <a:pt x="437" y="44"/>
                  </a:lnTo>
                  <a:lnTo>
                    <a:pt x="439" y="45"/>
                  </a:lnTo>
                  <a:lnTo>
                    <a:pt x="444" y="49"/>
                  </a:lnTo>
                  <a:lnTo>
                    <a:pt x="447" y="52"/>
                  </a:lnTo>
                  <a:lnTo>
                    <a:pt x="447" y="52"/>
                  </a:lnTo>
                  <a:lnTo>
                    <a:pt x="445" y="52"/>
                  </a:lnTo>
                  <a:lnTo>
                    <a:pt x="442" y="49"/>
                  </a:lnTo>
                  <a:lnTo>
                    <a:pt x="440" y="49"/>
                  </a:lnTo>
                  <a:lnTo>
                    <a:pt x="439" y="49"/>
                  </a:lnTo>
                  <a:lnTo>
                    <a:pt x="437" y="47"/>
                  </a:lnTo>
                  <a:lnTo>
                    <a:pt x="437" y="45"/>
                  </a:lnTo>
                  <a:lnTo>
                    <a:pt x="435" y="45"/>
                  </a:lnTo>
                  <a:lnTo>
                    <a:pt x="435" y="44"/>
                  </a:lnTo>
                  <a:lnTo>
                    <a:pt x="435" y="44"/>
                  </a:lnTo>
                  <a:lnTo>
                    <a:pt x="433" y="40"/>
                  </a:lnTo>
                  <a:lnTo>
                    <a:pt x="430" y="38"/>
                  </a:lnTo>
                  <a:lnTo>
                    <a:pt x="425" y="38"/>
                  </a:lnTo>
                  <a:lnTo>
                    <a:pt x="421" y="38"/>
                  </a:lnTo>
                  <a:lnTo>
                    <a:pt x="418" y="37"/>
                  </a:lnTo>
                  <a:lnTo>
                    <a:pt x="418" y="37"/>
                  </a:lnTo>
                  <a:lnTo>
                    <a:pt x="414" y="37"/>
                  </a:lnTo>
                  <a:lnTo>
                    <a:pt x="414" y="35"/>
                  </a:lnTo>
                  <a:lnTo>
                    <a:pt x="398" y="35"/>
                  </a:lnTo>
                  <a:lnTo>
                    <a:pt x="398" y="38"/>
                  </a:lnTo>
                  <a:lnTo>
                    <a:pt x="400" y="42"/>
                  </a:lnTo>
                  <a:lnTo>
                    <a:pt x="400" y="44"/>
                  </a:lnTo>
                  <a:lnTo>
                    <a:pt x="402" y="44"/>
                  </a:lnTo>
                  <a:lnTo>
                    <a:pt x="404" y="45"/>
                  </a:lnTo>
                  <a:lnTo>
                    <a:pt x="405" y="47"/>
                  </a:lnTo>
                  <a:lnTo>
                    <a:pt x="405" y="49"/>
                  </a:lnTo>
                  <a:lnTo>
                    <a:pt x="400" y="47"/>
                  </a:lnTo>
                  <a:lnTo>
                    <a:pt x="398" y="44"/>
                  </a:lnTo>
                  <a:lnTo>
                    <a:pt x="395" y="40"/>
                  </a:lnTo>
                  <a:lnTo>
                    <a:pt x="381" y="38"/>
                  </a:lnTo>
                  <a:lnTo>
                    <a:pt x="381" y="40"/>
                  </a:lnTo>
                  <a:lnTo>
                    <a:pt x="376" y="40"/>
                  </a:lnTo>
                  <a:lnTo>
                    <a:pt x="376" y="42"/>
                  </a:lnTo>
                  <a:lnTo>
                    <a:pt x="363" y="40"/>
                  </a:lnTo>
                  <a:lnTo>
                    <a:pt x="363" y="45"/>
                  </a:lnTo>
                  <a:lnTo>
                    <a:pt x="367" y="49"/>
                  </a:lnTo>
                  <a:lnTo>
                    <a:pt x="369" y="51"/>
                  </a:lnTo>
                  <a:lnTo>
                    <a:pt x="369" y="52"/>
                  </a:lnTo>
                  <a:lnTo>
                    <a:pt x="370" y="54"/>
                  </a:lnTo>
                  <a:lnTo>
                    <a:pt x="372" y="54"/>
                  </a:lnTo>
                  <a:lnTo>
                    <a:pt x="376" y="58"/>
                  </a:lnTo>
                  <a:lnTo>
                    <a:pt x="379" y="58"/>
                  </a:lnTo>
                  <a:lnTo>
                    <a:pt x="384" y="65"/>
                  </a:lnTo>
                  <a:lnTo>
                    <a:pt x="386" y="65"/>
                  </a:lnTo>
                  <a:lnTo>
                    <a:pt x="391" y="70"/>
                  </a:lnTo>
                  <a:lnTo>
                    <a:pt x="397" y="72"/>
                  </a:lnTo>
                  <a:lnTo>
                    <a:pt x="397" y="73"/>
                  </a:lnTo>
                  <a:lnTo>
                    <a:pt x="400" y="73"/>
                  </a:lnTo>
                  <a:lnTo>
                    <a:pt x="400" y="75"/>
                  </a:lnTo>
                  <a:lnTo>
                    <a:pt x="404" y="75"/>
                  </a:lnTo>
                  <a:lnTo>
                    <a:pt x="405" y="77"/>
                  </a:lnTo>
                  <a:lnTo>
                    <a:pt x="409" y="77"/>
                  </a:lnTo>
                  <a:lnTo>
                    <a:pt x="409" y="79"/>
                  </a:lnTo>
                  <a:lnTo>
                    <a:pt x="411" y="79"/>
                  </a:lnTo>
                  <a:lnTo>
                    <a:pt x="411" y="79"/>
                  </a:lnTo>
                  <a:lnTo>
                    <a:pt x="414" y="82"/>
                  </a:lnTo>
                  <a:lnTo>
                    <a:pt x="414" y="84"/>
                  </a:lnTo>
                  <a:lnTo>
                    <a:pt x="411" y="82"/>
                  </a:lnTo>
                  <a:lnTo>
                    <a:pt x="409" y="80"/>
                  </a:lnTo>
                  <a:lnTo>
                    <a:pt x="407" y="80"/>
                  </a:lnTo>
                  <a:lnTo>
                    <a:pt x="407" y="79"/>
                  </a:lnTo>
                  <a:lnTo>
                    <a:pt x="405" y="79"/>
                  </a:lnTo>
                  <a:lnTo>
                    <a:pt x="405" y="79"/>
                  </a:lnTo>
                  <a:lnTo>
                    <a:pt x="404" y="79"/>
                  </a:lnTo>
                  <a:lnTo>
                    <a:pt x="393" y="77"/>
                  </a:lnTo>
                  <a:lnTo>
                    <a:pt x="391" y="79"/>
                  </a:lnTo>
                  <a:lnTo>
                    <a:pt x="388" y="79"/>
                  </a:lnTo>
                  <a:lnTo>
                    <a:pt x="386" y="82"/>
                  </a:lnTo>
                  <a:lnTo>
                    <a:pt x="384" y="84"/>
                  </a:lnTo>
                  <a:lnTo>
                    <a:pt x="383" y="84"/>
                  </a:lnTo>
                  <a:lnTo>
                    <a:pt x="381" y="84"/>
                  </a:lnTo>
                  <a:lnTo>
                    <a:pt x="377" y="82"/>
                  </a:lnTo>
                  <a:lnTo>
                    <a:pt x="376" y="80"/>
                  </a:lnTo>
                  <a:lnTo>
                    <a:pt x="376" y="79"/>
                  </a:lnTo>
                  <a:lnTo>
                    <a:pt x="370" y="80"/>
                  </a:lnTo>
                  <a:lnTo>
                    <a:pt x="370" y="79"/>
                  </a:lnTo>
                  <a:lnTo>
                    <a:pt x="367" y="79"/>
                  </a:lnTo>
                  <a:lnTo>
                    <a:pt x="363" y="73"/>
                  </a:lnTo>
                  <a:lnTo>
                    <a:pt x="362" y="73"/>
                  </a:lnTo>
                  <a:lnTo>
                    <a:pt x="360" y="70"/>
                  </a:lnTo>
                  <a:lnTo>
                    <a:pt x="358" y="70"/>
                  </a:lnTo>
                  <a:lnTo>
                    <a:pt x="358" y="68"/>
                  </a:lnTo>
                  <a:lnTo>
                    <a:pt x="358" y="68"/>
                  </a:lnTo>
                  <a:lnTo>
                    <a:pt x="358" y="66"/>
                  </a:lnTo>
                  <a:lnTo>
                    <a:pt x="358" y="61"/>
                  </a:lnTo>
                  <a:lnTo>
                    <a:pt x="356" y="61"/>
                  </a:lnTo>
                  <a:lnTo>
                    <a:pt x="355" y="58"/>
                  </a:lnTo>
                  <a:lnTo>
                    <a:pt x="355" y="56"/>
                  </a:lnTo>
                  <a:lnTo>
                    <a:pt x="353" y="56"/>
                  </a:lnTo>
                  <a:lnTo>
                    <a:pt x="349" y="54"/>
                  </a:lnTo>
                  <a:lnTo>
                    <a:pt x="348" y="51"/>
                  </a:lnTo>
                  <a:lnTo>
                    <a:pt x="346" y="51"/>
                  </a:lnTo>
                  <a:lnTo>
                    <a:pt x="341" y="45"/>
                  </a:lnTo>
                  <a:lnTo>
                    <a:pt x="337" y="45"/>
                  </a:lnTo>
                  <a:lnTo>
                    <a:pt x="337" y="44"/>
                  </a:lnTo>
                  <a:lnTo>
                    <a:pt x="329" y="42"/>
                  </a:lnTo>
                  <a:lnTo>
                    <a:pt x="320" y="40"/>
                  </a:lnTo>
                  <a:lnTo>
                    <a:pt x="322" y="54"/>
                  </a:lnTo>
                  <a:lnTo>
                    <a:pt x="322" y="54"/>
                  </a:lnTo>
                  <a:lnTo>
                    <a:pt x="325" y="61"/>
                  </a:lnTo>
                  <a:lnTo>
                    <a:pt x="318" y="59"/>
                  </a:lnTo>
                  <a:lnTo>
                    <a:pt x="318" y="63"/>
                  </a:lnTo>
                  <a:lnTo>
                    <a:pt x="318" y="65"/>
                  </a:lnTo>
                  <a:lnTo>
                    <a:pt x="318" y="65"/>
                  </a:lnTo>
                  <a:lnTo>
                    <a:pt x="318" y="70"/>
                  </a:lnTo>
                  <a:lnTo>
                    <a:pt x="320" y="70"/>
                  </a:lnTo>
                  <a:lnTo>
                    <a:pt x="320" y="75"/>
                  </a:lnTo>
                  <a:lnTo>
                    <a:pt x="322" y="75"/>
                  </a:lnTo>
                  <a:lnTo>
                    <a:pt x="322" y="77"/>
                  </a:lnTo>
                  <a:lnTo>
                    <a:pt x="318" y="77"/>
                  </a:lnTo>
                  <a:lnTo>
                    <a:pt x="318" y="79"/>
                  </a:lnTo>
                  <a:lnTo>
                    <a:pt x="316" y="79"/>
                  </a:lnTo>
                  <a:lnTo>
                    <a:pt x="315" y="77"/>
                  </a:lnTo>
                  <a:lnTo>
                    <a:pt x="313" y="77"/>
                  </a:lnTo>
                  <a:lnTo>
                    <a:pt x="313" y="75"/>
                  </a:lnTo>
                  <a:lnTo>
                    <a:pt x="306" y="73"/>
                  </a:lnTo>
                  <a:lnTo>
                    <a:pt x="306" y="73"/>
                  </a:lnTo>
                  <a:lnTo>
                    <a:pt x="304" y="73"/>
                  </a:lnTo>
                  <a:lnTo>
                    <a:pt x="304" y="72"/>
                  </a:lnTo>
                  <a:lnTo>
                    <a:pt x="301" y="72"/>
                  </a:lnTo>
                  <a:lnTo>
                    <a:pt x="301" y="70"/>
                  </a:lnTo>
                  <a:lnTo>
                    <a:pt x="299" y="70"/>
                  </a:lnTo>
                  <a:lnTo>
                    <a:pt x="299" y="72"/>
                  </a:lnTo>
                  <a:lnTo>
                    <a:pt x="297" y="72"/>
                  </a:lnTo>
                  <a:lnTo>
                    <a:pt x="297" y="72"/>
                  </a:lnTo>
                  <a:lnTo>
                    <a:pt x="297" y="68"/>
                  </a:lnTo>
                  <a:lnTo>
                    <a:pt x="295" y="68"/>
                  </a:lnTo>
                  <a:lnTo>
                    <a:pt x="295" y="70"/>
                  </a:lnTo>
                  <a:lnTo>
                    <a:pt x="285" y="70"/>
                  </a:lnTo>
                  <a:lnTo>
                    <a:pt x="285" y="66"/>
                  </a:lnTo>
                  <a:lnTo>
                    <a:pt x="283" y="66"/>
                  </a:lnTo>
                  <a:lnTo>
                    <a:pt x="281" y="65"/>
                  </a:lnTo>
                  <a:lnTo>
                    <a:pt x="281" y="66"/>
                  </a:lnTo>
                  <a:lnTo>
                    <a:pt x="280" y="66"/>
                  </a:lnTo>
                  <a:lnTo>
                    <a:pt x="280" y="70"/>
                  </a:lnTo>
                  <a:lnTo>
                    <a:pt x="276" y="70"/>
                  </a:lnTo>
                  <a:lnTo>
                    <a:pt x="274" y="73"/>
                  </a:lnTo>
                  <a:lnTo>
                    <a:pt x="271" y="73"/>
                  </a:lnTo>
                  <a:lnTo>
                    <a:pt x="271" y="77"/>
                  </a:lnTo>
                  <a:lnTo>
                    <a:pt x="271" y="77"/>
                  </a:lnTo>
                  <a:lnTo>
                    <a:pt x="271" y="79"/>
                  </a:lnTo>
                  <a:lnTo>
                    <a:pt x="269" y="79"/>
                  </a:lnTo>
                  <a:lnTo>
                    <a:pt x="267" y="70"/>
                  </a:lnTo>
                  <a:lnTo>
                    <a:pt x="267" y="70"/>
                  </a:lnTo>
                  <a:lnTo>
                    <a:pt x="267" y="68"/>
                  </a:lnTo>
                  <a:lnTo>
                    <a:pt x="267" y="65"/>
                  </a:lnTo>
                  <a:lnTo>
                    <a:pt x="267" y="61"/>
                  </a:lnTo>
                  <a:lnTo>
                    <a:pt x="267" y="61"/>
                  </a:lnTo>
                  <a:lnTo>
                    <a:pt x="267" y="58"/>
                  </a:lnTo>
                  <a:lnTo>
                    <a:pt x="266" y="58"/>
                  </a:lnTo>
                  <a:lnTo>
                    <a:pt x="266" y="56"/>
                  </a:lnTo>
                  <a:lnTo>
                    <a:pt x="264" y="56"/>
                  </a:lnTo>
                  <a:lnTo>
                    <a:pt x="264" y="54"/>
                  </a:lnTo>
                  <a:lnTo>
                    <a:pt x="264" y="54"/>
                  </a:lnTo>
                  <a:lnTo>
                    <a:pt x="264" y="52"/>
                  </a:lnTo>
                  <a:lnTo>
                    <a:pt x="262" y="52"/>
                  </a:lnTo>
                  <a:lnTo>
                    <a:pt x="262" y="49"/>
                  </a:lnTo>
                  <a:lnTo>
                    <a:pt x="248" y="51"/>
                  </a:lnTo>
                  <a:lnTo>
                    <a:pt x="247" y="54"/>
                  </a:lnTo>
                  <a:lnTo>
                    <a:pt x="248" y="54"/>
                  </a:lnTo>
                  <a:lnTo>
                    <a:pt x="248" y="58"/>
                  </a:lnTo>
                  <a:lnTo>
                    <a:pt x="247" y="58"/>
                  </a:lnTo>
                  <a:lnTo>
                    <a:pt x="247" y="58"/>
                  </a:lnTo>
                  <a:lnTo>
                    <a:pt x="245" y="58"/>
                  </a:lnTo>
                  <a:lnTo>
                    <a:pt x="245" y="56"/>
                  </a:lnTo>
                  <a:lnTo>
                    <a:pt x="243" y="56"/>
                  </a:lnTo>
                  <a:lnTo>
                    <a:pt x="241" y="54"/>
                  </a:lnTo>
                  <a:lnTo>
                    <a:pt x="240" y="54"/>
                  </a:lnTo>
                  <a:lnTo>
                    <a:pt x="240" y="52"/>
                  </a:lnTo>
                  <a:lnTo>
                    <a:pt x="236" y="54"/>
                  </a:lnTo>
                  <a:lnTo>
                    <a:pt x="234" y="58"/>
                  </a:lnTo>
                  <a:lnTo>
                    <a:pt x="231" y="59"/>
                  </a:lnTo>
                  <a:lnTo>
                    <a:pt x="231" y="58"/>
                  </a:lnTo>
                  <a:lnTo>
                    <a:pt x="229" y="54"/>
                  </a:lnTo>
                  <a:lnTo>
                    <a:pt x="226" y="54"/>
                  </a:lnTo>
                  <a:lnTo>
                    <a:pt x="222" y="54"/>
                  </a:lnTo>
                  <a:lnTo>
                    <a:pt x="222" y="56"/>
                  </a:lnTo>
                  <a:lnTo>
                    <a:pt x="213" y="56"/>
                  </a:lnTo>
                  <a:lnTo>
                    <a:pt x="213" y="56"/>
                  </a:lnTo>
                  <a:lnTo>
                    <a:pt x="210" y="56"/>
                  </a:lnTo>
                  <a:lnTo>
                    <a:pt x="210" y="58"/>
                  </a:lnTo>
                  <a:lnTo>
                    <a:pt x="201" y="58"/>
                  </a:lnTo>
                  <a:lnTo>
                    <a:pt x="201" y="58"/>
                  </a:lnTo>
                  <a:lnTo>
                    <a:pt x="196" y="58"/>
                  </a:lnTo>
                  <a:lnTo>
                    <a:pt x="196" y="59"/>
                  </a:lnTo>
                  <a:lnTo>
                    <a:pt x="187" y="59"/>
                  </a:lnTo>
                  <a:lnTo>
                    <a:pt x="187" y="61"/>
                  </a:lnTo>
                  <a:lnTo>
                    <a:pt x="184" y="61"/>
                  </a:lnTo>
                  <a:lnTo>
                    <a:pt x="182" y="65"/>
                  </a:lnTo>
                  <a:lnTo>
                    <a:pt x="178" y="65"/>
                  </a:lnTo>
                  <a:lnTo>
                    <a:pt x="175" y="65"/>
                  </a:lnTo>
                  <a:lnTo>
                    <a:pt x="175" y="66"/>
                  </a:lnTo>
                  <a:lnTo>
                    <a:pt x="175" y="68"/>
                  </a:lnTo>
                  <a:lnTo>
                    <a:pt x="177" y="70"/>
                  </a:lnTo>
                  <a:lnTo>
                    <a:pt x="178" y="70"/>
                  </a:lnTo>
                  <a:lnTo>
                    <a:pt x="178" y="73"/>
                  </a:lnTo>
                  <a:lnTo>
                    <a:pt x="178" y="79"/>
                  </a:lnTo>
                  <a:lnTo>
                    <a:pt x="182" y="82"/>
                  </a:lnTo>
                  <a:lnTo>
                    <a:pt x="182" y="82"/>
                  </a:lnTo>
                  <a:lnTo>
                    <a:pt x="180" y="82"/>
                  </a:lnTo>
                  <a:lnTo>
                    <a:pt x="177" y="79"/>
                  </a:lnTo>
                  <a:lnTo>
                    <a:pt x="175" y="79"/>
                  </a:lnTo>
                  <a:lnTo>
                    <a:pt x="175" y="75"/>
                  </a:lnTo>
                  <a:lnTo>
                    <a:pt x="175" y="75"/>
                  </a:lnTo>
                  <a:lnTo>
                    <a:pt x="173" y="72"/>
                  </a:lnTo>
                  <a:lnTo>
                    <a:pt x="173" y="70"/>
                  </a:lnTo>
                  <a:lnTo>
                    <a:pt x="171" y="66"/>
                  </a:lnTo>
                  <a:lnTo>
                    <a:pt x="168" y="66"/>
                  </a:lnTo>
                  <a:lnTo>
                    <a:pt x="168" y="66"/>
                  </a:lnTo>
                  <a:lnTo>
                    <a:pt x="163" y="65"/>
                  </a:lnTo>
                  <a:lnTo>
                    <a:pt x="163" y="65"/>
                  </a:lnTo>
                  <a:lnTo>
                    <a:pt x="159" y="65"/>
                  </a:lnTo>
                  <a:lnTo>
                    <a:pt x="157" y="66"/>
                  </a:lnTo>
                  <a:lnTo>
                    <a:pt x="156" y="70"/>
                  </a:lnTo>
                  <a:lnTo>
                    <a:pt x="156" y="72"/>
                  </a:lnTo>
                  <a:lnTo>
                    <a:pt x="154" y="75"/>
                  </a:lnTo>
                  <a:lnTo>
                    <a:pt x="154" y="77"/>
                  </a:lnTo>
                  <a:lnTo>
                    <a:pt x="151" y="79"/>
                  </a:lnTo>
                  <a:lnTo>
                    <a:pt x="151" y="82"/>
                  </a:lnTo>
                  <a:lnTo>
                    <a:pt x="152" y="84"/>
                  </a:lnTo>
                  <a:lnTo>
                    <a:pt x="154" y="86"/>
                  </a:lnTo>
                  <a:lnTo>
                    <a:pt x="154" y="86"/>
                  </a:lnTo>
                  <a:lnTo>
                    <a:pt x="156" y="87"/>
                  </a:lnTo>
                  <a:lnTo>
                    <a:pt x="156" y="87"/>
                  </a:lnTo>
                  <a:lnTo>
                    <a:pt x="156" y="89"/>
                  </a:lnTo>
                  <a:lnTo>
                    <a:pt x="156" y="89"/>
                  </a:lnTo>
                  <a:lnTo>
                    <a:pt x="156" y="91"/>
                  </a:lnTo>
                  <a:lnTo>
                    <a:pt x="154" y="91"/>
                  </a:lnTo>
                  <a:lnTo>
                    <a:pt x="154" y="91"/>
                  </a:lnTo>
                  <a:lnTo>
                    <a:pt x="152" y="91"/>
                  </a:lnTo>
                  <a:lnTo>
                    <a:pt x="151" y="87"/>
                  </a:lnTo>
                  <a:lnTo>
                    <a:pt x="149" y="86"/>
                  </a:lnTo>
                  <a:lnTo>
                    <a:pt x="147" y="87"/>
                  </a:lnTo>
                  <a:lnTo>
                    <a:pt x="147" y="86"/>
                  </a:lnTo>
                  <a:lnTo>
                    <a:pt x="145" y="86"/>
                  </a:lnTo>
                  <a:lnTo>
                    <a:pt x="131" y="84"/>
                  </a:lnTo>
                  <a:lnTo>
                    <a:pt x="131" y="86"/>
                  </a:lnTo>
                  <a:lnTo>
                    <a:pt x="128" y="86"/>
                  </a:lnTo>
                  <a:lnTo>
                    <a:pt x="128" y="86"/>
                  </a:lnTo>
                  <a:lnTo>
                    <a:pt x="121" y="87"/>
                  </a:lnTo>
                  <a:lnTo>
                    <a:pt x="119" y="89"/>
                  </a:lnTo>
                  <a:lnTo>
                    <a:pt x="117" y="89"/>
                  </a:lnTo>
                  <a:lnTo>
                    <a:pt x="117" y="91"/>
                  </a:lnTo>
                  <a:lnTo>
                    <a:pt x="114" y="91"/>
                  </a:lnTo>
                  <a:lnTo>
                    <a:pt x="114" y="91"/>
                  </a:lnTo>
                  <a:lnTo>
                    <a:pt x="112" y="91"/>
                  </a:lnTo>
                  <a:lnTo>
                    <a:pt x="112" y="93"/>
                  </a:lnTo>
                  <a:lnTo>
                    <a:pt x="109" y="93"/>
                  </a:lnTo>
                  <a:lnTo>
                    <a:pt x="109" y="94"/>
                  </a:lnTo>
                  <a:lnTo>
                    <a:pt x="105" y="94"/>
                  </a:lnTo>
                  <a:lnTo>
                    <a:pt x="105" y="94"/>
                  </a:lnTo>
                  <a:lnTo>
                    <a:pt x="103" y="94"/>
                  </a:lnTo>
                  <a:lnTo>
                    <a:pt x="103" y="96"/>
                  </a:lnTo>
                  <a:lnTo>
                    <a:pt x="100" y="96"/>
                  </a:lnTo>
                  <a:lnTo>
                    <a:pt x="100" y="98"/>
                  </a:lnTo>
                  <a:lnTo>
                    <a:pt x="91" y="98"/>
                  </a:lnTo>
                  <a:lnTo>
                    <a:pt x="91" y="98"/>
                  </a:lnTo>
                  <a:lnTo>
                    <a:pt x="88" y="98"/>
                  </a:lnTo>
                  <a:lnTo>
                    <a:pt x="88" y="99"/>
                  </a:lnTo>
                  <a:lnTo>
                    <a:pt x="84" y="99"/>
                  </a:lnTo>
                  <a:lnTo>
                    <a:pt x="84" y="99"/>
                  </a:lnTo>
                  <a:lnTo>
                    <a:pt x="79" y="101"/>
                  </a:lnTo>
                  <a:lnTo>
                    <a:pt x="79" y="103"/>
                  </a:lnTo>
                  <a:lnTo>
                    <a:pt x="75" y="103"/>
                  </a:lnTo>
                  <a:lnTo>
                    <a:pt x="75" y="105"/>
                  </a:lnTo>
                  <a:lnTo>
                    <a:pt x="75" y="106"/>
                  </a:lnTo>
                  <a:lnTo>
                    <a:pt x="74" y="108"/>
                  </a:lnTo>
                  <a:lnTo>
                    <a:pt x="74" y="110"/>
                  </a:lnTo>
                  <a:lnTo>
                    <a:pt x="72" y="112"/>
                  </a:lnTo>
                  <a:lnTo>
                    <a:pt x="72" y="112"/>
                  </a:lnTo>
                  <a:lnTo>
                    <a:pt x="72" y="113"/>
                  </a:lnTo>
                  <a:lnTo>
                    <a:pt x="72" y="113"/>
                  </a:lnTo>
                  <a:lnTo>
                    <a:pt x="70" y="113"/>
                  </a:lnTo>
                  <a:lnTo>
                    <a:pt x="70" y="115"/>
                  </a:lnTo>
                  <a:lnTo>
                    <a:pt x="72" y="117"/>
                  </a:lnTo>
                  <a:lnTo>
                    <a:pt x="72" y="119"/>
                  </a:lnTo>
                  <a:lnTo>
                    <a:pt x="74" y="120"/>
                  </a:lnTo>
                  <a:lnTo>
                    <a:pt x="77" y="119"/>
                  </a:lnTo>
                  <a:lnTo>
                    <a:pt x="81" y="119"/>
                  </a:lnTo>
                  <a:lnTo>
                    <a:pt x="82" y="117"/>
                  </a:lnTo>
                  <a:lnTo>
                    <a:pt x="86" y="117"/>
                  </a:lnTo>
                  <a:lnTo>
                    <a:pt x="86" y="115"/>
                  </a:lnTo>
                  <a:lnTo>
                    <a:pt x="89" y="115"/>
                  </a:lnTo>
                  <a:lnTo>
                    <a:pt x="93" y="117"/>
                  </a:lnTo>
                  <a:lnTo>
                    <a:pt x="95" y="119"/>
                  </a:lnTo>
                  <a:lnTo>
                    <a:pt x="96" y="120"/>
                  </a:lnTo>
                  <a:lnTo>
                    <a:pt x="98" y="120"/>
                  </a:lnTo>
                  <a:lnTo>
                    <a:pt x="102" y="119"/>
                  </a:lnTo>
                  <a:lnTo>
                    <a:pt x="103" y="117"/>
                  </a:lnTo>
                  <a:lnTo>
                    <a:pt x="107" y="117"/>
                  </a:lnTo>
                  <a:lnTo>
                    <a:pt x="109" y="117"/>
                  </a:lnTo>
                  <a:lnTo>
                    <a:pt x="110" y="117"/>
                  </a:lnTo>
                  <a:lnTo>
                    <a:pt x="114" y="117"/>
                  </a:lnTo>
                  <a:lnTo>
                    <a:pt x="116" y="115"/>
                  </a:lnTo>
                  <a:lnTo>
                    <a:pt x="121" y="115"/>
                  </a:lnTo>
                  <a:lnTo>
                    <a:pt x="119" y="117"/>
                  </a:lnTo>
                  <a:lnTo>
                    <a:pt x="117" y="119"/>
                  </a:lnTo>
                  <a:lnTo>
                    <a:pt x="119" y="120"/>
                  </a:lnTo>
                  <a:lnTo>
                    <a:pt x="119" y="122"/>
                  </a:lnTo>
                  <a:lnTo>
                    <a:pt x="121" y="122"/>
                  </a:lnTo>
                  <a:lnTo>
                    <a:pt x="121" y="124"/>
                  </a:lnTo>
                  <a:lnTo>
                    <a:pt x="119" y="126"/>
                  </a:lnTo>
                  <a:lnTo>
                    <a:pt x="117" y="127"/>
                  </a:lnTo>
                  <a:lnTo>
                    <a:pt x="117" y="127"/>
                  </a:lnTo>
                  <a:lnTo>
                    <a:pt x="117" y="129"/>
                  </a:lnTo>
                  <a:lnTo>
                    <a:pt x="119" y="131"/>
                  </a:lnTo>
                  <a:lnTo>
                    <a:pt x="119" y="133"/>
                  </a:lnTo>
                  <a:lnTo>
                    <a:pt x="117" y="136"/>
                  </a:lnTo>
                  <a:lnTo>
                    <a:pt x="117" y="138"/>
                  </a:lnTo>
                  <a:lnTo>
                    <a:pt x="116" y="140"/>
                  </a:lnTo>
                  <a:lnTo>
                    <a:pt x="112" y="141"/>
                  </a:lnTo>
                  <a:lnTo>
                    <a:pt x="110" y="143"/>
                  </a:lnTo>
                  <a:lnTo>
                    <a:pt x="110" y="145"/>
                  </a:lnTo>
                  <a:lnTo>
                    <a:pt x="109" y="145"/>
                  </a:lnTo>
                  <a:lnTo>
                    <a:pt x="105" y="148"/>
                  </a:lnTo>
                  <a:lnTo>
                    <a:pt x="100" y="148"/>
                  </a:lnTo>
                  <a:lnTo>
                    <a:pt x="100" y="150"/>
                  </a:lnTo>
                  <a:lnTo>
                    <a:pt x="98" y="150"/>
                  </a:lnTo>
                  <a:lnTo>
                    <a:pt x="96" y="152"/>
                  </a:lnTo>
                  <a:lnTo>
                    <a:pt x="96" y="154"/>
                  </a:lnTo>
                  <a:lnTo>
                    <a:pt x="93" y="152"/>
                  </a:lnTo>
                  <a:lnTo>
                    <a:pt x="93" y="150"/>
                  </a:lnTo>
                  <a:lnTo>
                    <a:pt x="88" y="152"/>
                  </a:lnTo>
                  <a:lnTo>
                    <a:pt x="88" y="150"/>
                  </a:lnTo>
                  <a:lnTo>
                    <a:pt x="79" y="150"/>
                  </a:lnTo>
                  <a:lnTo>
                    <a:pt x="79" y="152"/>
                  </a:lnTo>
                  <a:lnTo>
                    <a:pt x="75" y="152"/>
                  </a:lnTo>
                  <a:lnTo>
                    <a:pt x="74" y="150"/>
                  </a:lnTo>
                  <a:lnTo>
                    <a:pt x="72" y="150"/>
                  </a:lnTo>
                  <a:lnTo>
                    <a:pt x="72" y="152"/>
                  </a:lnTo>
                  <a:lnTo>
                    <a:pt x="68" y="152"/>
                  </a:lnTo>
                  <a:lnTo>
                    <a:pt x="68" y="152"/>
                  </a:lnTo>
                  <a:lnTo>
                    <a:pt x="63" y="152"/>
                  </a:lnTo>
                  <a:lnTo>
                    <a:pt x="63" y="154"/>
                  </a:lnTo>
                  <a:lnTo>
                    <a:pt x="60" y="154"/>
                  </a:lnTo>
                  <a:lnTo>
                    <a:pt x="60" y="154"/>
                  </a:lnTo>
                  <a:lnTo>
                    <a:pt x="56" y="155"/>
                  </a:lnTo>
                  <a:lnTo>
                    <a:pt x="56" y="157"/>
                  </a:lnTo>
                  <a:lnTo>
                    <a:pt x="48" y="155"/>
                  </a:lnTo>
                  <a:lnTo>
                    <a:pt x="48" y="157"/>
                  </a:lnTo>
                  <a:lnTo>
                    <a:pt x="32" y="157"/>
                  </a:lnTo>
                  <a:lnTo>
                    <a:pt x="32" y="159"/>
                  </a:lnTo>
                  <a:lnTo>
                    <a:pt x="23" y="159"/>
                  </a:lnTo>
                  <a:lnTo>
                    <a:pt x="23" y="161"/>
                  </a:lnTo>
                  <a:lnTo>
                    <a:pt x="21" y="161"/>
                  </a:lnTo>
                  <a:lnTo>
                    <a:pt x="21" y="161"/>
                  </a:lnTo>
                  <a:lnTo>
                    <a:pt x="18" y="161"/>
                  </a:lnTo>
                  <a:lnTo>
                    <a:pt x="14" y="161"/>
                  </a:lnTo>
                  <a:lnTo>
                    <a:pt x="11" y="161"/>
                  </a:lnTo>
                  <a:lnTo>
                    <a:pt x="7" y="162"/>
                  </a:lnTo>
                  <a:lnTo>
                    <a:pt x="6" y="162"/>
                  </a:lnTo>
                  <a:lnTo>
                    <a:pt x="4" y="166"/>
                  </a:lnTo>
                  <a:lnTo>
                    <a:pt x="0" y="169"/>
                  </a:lnTo>
                  <a:lnTo>
                    <a:pt x="0" y="173"/>
                  </a:lnTo>
                  <a:lnTo>
                    <a:pt x="2" y="173"/>
                  </a:lnTo>
                  <a:lnTo>
                    <a:pt x="2" y="173"/>
                  </a:lnTo>
                  <a:lnTo>
                    <a:pt x="4" y="175"/>
                  </a:lnTo>
                  <a:lnTo>
                    <a:pt x="4" y="176"/>
                  </a:lnTo>
                  <a:lnTo>
                    <a:pt x="6" y="178"/>
                  </a:lnTo>
                  <a:lnTo>
                    <a:pt x="7" y="180"/>
                  </a:lnTo>
                  <a:lnTo>
                    <a:pt x="9" y="182"/>
                  </a:lnTo>
                  <a:lnTo>
                    <a:pt x="11" y="185"/>
                  </a:lnTo>
                  <a:lnTo>
                    <a:pt x="18" y="185"/>
                  </a:lnTo>
                  <a:lnTo>
                    <a:pt x="18" y="187"/>
                  </a:lnTo>
                  <a:lnTo>
                    <a:pt x="20" y="189"/>
                  </a:lnTo>
                  <a:lnTo>
                    <a:pt x="21" y="189"/>
                  </a:lnTo>
                  <a:lnTo>
                    <a:pt x="21" y="189"/>
                  </a:lnTo>
                  <a:lnTo>
                    <a:pt x="23" y="190"/>
                  </a:lnTo>
                  <a:lnTo>
                    <a:pt x="23" y="192"/>
                  </a:lnTo>
                  <a:lnTo>
                    <a:pt x="27" y="192"/>
                  </a:lnTo>
                  <a:lnTo>
                    <a:pt x="28" y="192"/>
                  </a:lnTo>
                  <a:lnTo>
                    <a:pt x="32" y="192"/>
                  </a:lnTo>
                  <a:lnTo>
                    <a:pt x="35" y="194"/>
                  </a:lnTo>
                  <a:lnTo>
                    <a:pt x="41" y="194"/>
                  </a:lnTo>
                  <a:lnTo>
                    <a:pt x="42" y="192"/>
                  </a:lnTo>
                  <a:lnTo>
                    <a:pt x="44" y="190"/>
                  </a:lnTo>
                  <a:lnTo>
                    <a:pt x="46" y="187"/>
                  </a:lnTo>
                  <a:lnTo>
                    <a:pt x="46" y="183"/>
                  </a:lnTo>
                  <a:lnTo>
                    <a:pt x="51" y="183"/>
                  </a:lnTo>
                  <a:lnTo>
                    <a:pt x="51" y="187"/>
                  </a:lnTo>
                  <a:lnTo>
                    <a:pt x="53" y="190"/>
                  </a:lnTo>
                  <a:lnTo>
                    <a:pt x="55" y="194"/>
                  </a:lnTo>
                  <a:lnTo>
                    <a:pt x="58" y="192"/>
                  </a:lnTo>
                  <a:lnTo>
                    <a:pt x="63" y="192"/>
                  </a:lnTo>
                  <a:lnTo>
                    <a:pt x="67" y="192"/>
                  </a:lnTo>
                  <a:lnTo>
                    <a:pt x="72" y="192"/>
                  </a:lnTo>
                  <a:lnTo>
                    <a:pt x="75" y="190"/>
                  </a:lnTo>
                  <a:lnTo>
                    <a:pt x="77" y="190"/>
                  </a:lnTo>
                  <a:lnTo>
                    <a:pt x="93" y="190"/>
                  </a:lnTo>
                  <a:lnTo>
                    <a:pt x="95" y="194"/>
                  </a:lnTo>
                  <a:lnTo>
                    <a:pt x="96" y="194"/>
                  </a:lnTo>
                  <a:lnTo>
                    <a:pt x="96" y="196"/>
                  </a:lnTo>
                  <a:lnTo>
                    <a:pt x="95" y="196"/>
                  </a:lnTo>
                  <a:lnTo>
                    <a:pt x="95" y="196"/>
                  </a:lnTo>
                  <a:lnTo>
                    <a:pt x="93" y="197"/>
                  </a:lnTo>
                  <a:lnTo>
                    <a:pt x="91" y="197"/>
                  </a:lnTo>
                  <a:lnTo>
                    <a:pt x="91" y="199"/>
                  </a:lnTo>
                  <a:lnTo>
                    <a:pt x="89" y="199"/>
                  </a:lnTo>
                  <a:lnTo>
                    <a:pt x="88" y="197"/>
                  </a:lnTo>
                  <a:lnTo>
                    <a:pt x="86" y="196"/>
                  </a:lnTo>
                  <a:lnTo>
                    <a:pt x="86" y="196"/>
                  </a:lnTo>
                  <a:lnTo>
                    <a:pt x="84" y="196"/>
                  </a:lnTo>
                  <a:lnTo>
                    <a:pt x="84" y="196"/>
                  </a:lnTo>
                  <a:lnTo>
                    <a:pt x="68" y="196"/>
                  </a:lnTo>
                  <a:lnTo>
                    <a:pt x="68" y="197"/>
                  </a:lnTo>
                  <a:lnTo>
                    <a:pt x="67" y="197"/>
                  </a:lnTo>
                  <a:lnTo>
                    <a:pt x="67" y="199"/>
                  </a:lnTo>
                  <a:lnTo>
                    <a:pt x="55" y="197"/>
                  </a:lnTo>
                  <a:lnTo>
                    <a:pt x="51" y="199"/>
                  </a:lnTo>
                  <a:lnTo>
                    <a:pt x="46" y="201"/>
                  </a:lnTo>
                  <a:lnTo>
                    <a:pt x="41" y="202"/>
                  </a:lnTo>
                  <a:lnTo>
                    <a:pt x="35" y="204"/>
                  </a:lnTo>
                  <a:lnTo>
                    <a:pt x="35" y="208"/>
                  </a:lnTo>
                  <a:lnTo>
                    <a:pt x="39" y="208"/>
                  </a:lnTo>
                  <a:lnTo>
                    <a:pt x="37" y="209"/>
                  </a:lnTo>
                  <a:lnTo>
                    <a:pt x="34" y="209"/>
                  </a:lnTo>
                  <a:lnTo>
                    <a:pt x="30" y="209"/>
                  </a:lnTo>
                  <a:lnTo>
                    <a:pt x="27" y="209"/>
                  </a:lnTo>
                  <a:lnTo>
                    <a:pt x="25" y="208"/>
                  </a:lnTo>
                  <a:lnTo>
                    <a:pt x="21" y="206"/>
                  </a:lnTo>
                  <a:lnTo>
                    <a:pt x="20" y="206"/>
                  </a:lnTo>
                  <a:lnTo>
                    <a:pt x="20" y="204"/>
                  </a:lnTo>
                  <a:lnTo>
                    <a:pt x="18" y="204"/>
                  </a:lnTo>
                  <a:lnTo>
                    <a:pt x="14" y="204"/>
                  </a:lnTo>
                  <a:lnTo>
                    <a:pt x="13" y="206"/>
                  </a:lnTo>
                  <a:lnTo>
                    <a:pt x="11" y="208"/>
                  </a:lnTo>
                  <a:lnTo>
                    <a:pt x="11" y="209"/>
                  </a:lnTo>
                  <a:lnTo>
                    <a:pt x="13" y="209"/>
                  </a:lnTo>
                  <a:lnTo>
                    <a:pt x="14" y="216"/>
                  </a:lnTo>
                  <a:lnTo>
                    <a:pt x="16" y="216"/>
                  </a:lnTo>
                  <a:lnTo>
                    <a:pt x="16" y="216"/>
                  </a:lnTo>
                  <a:lnTo>
                    <a:pt x="21" y="216"/>
                  </a:lnTo>
                  <a:lnTo>
                    <a:pt x="25" y="220"/>
                  </a:lnTo>
                  <a:lnTo>
                    <a:pt x="28" y="220"/>
                  </a:lnTo>
                  <a:lnTo>
                    <a:pt x="32" y="222"/>
                  </a:lnTo>
                  <a:lnTo>
                    <a:pt x="37" y="222"/>
                  </a:lnTo>
                  <a:lnTo>
                    <a:pt x="37" y="223"/>
                  </a:lnTo>
                  <a:lnTo>
                    <a:pt x="30" y="225"/>
                  </a:lnTo>
                  <a:lnTo>
                    <a:pt x="30" y="227"/>
                  </a:lnTo>
                  <a:lnTo>
                    <a:pt x="32" y="227"/>
                  </a:lnTo>
                  <a:lnTo>
                    <a:pt x="39" y="237"/>
                  </a:lnTo>
                  <a:lnTo>
                    <a:pt x="42" y="237"/>
                  </a:lnTo>
                  <a:lnTo>
                    <a:pt x="42" y="237"/>
                  </a:lnTo>
                  <a:lnTo>
                    <a:pt x="51" y="237"/>
                  </a:lnTo>
                  <a:lnTo>
                    <a:pt x="51" y="237"/>
                  </a:lnTo>
                  <a:lnTo>
                    <a:pt x="67" y="241"/>
                  </a:lnTo>
                  <a:lnTo>
                    <a:pt x="65" y="239"/>
                  </a:lnTo>
                  <a:lnTo>
                    <a:pt x="65" y="239"/>
                  </a:lnTo>
                  <a:lnTo>
                    <a:pt x="65" y="237"/>
                  </a:lnTo>
                  <a:lnTo>
                    <a:pt x="65" y="232"/>
                  </a:lnTo>
                  <a:lnTo>
                    <a:pt x="63" y="232"/>
                  </a:lnTo>
                  <a:lnTo>
                    <a:pt x="65" y="229"/>
                  </a:lnTo>
                  <a:lnTo>
                    <a:pt x="67" y="227"/>
                  </a:lnTo>
                  <a:lnTo>
                    <a:pt x="68" y="227"/>
                  </a:lnTo>
                  <a:lnTo>
                    <a:pt x="68" y="225"/>
                  </a:lnTo>
                  <a:lnTo>
                    <a:pt x="72" y="227"/>
                  </a:lnTo>
                  <a:lnTo>
                    <a:pt x="74" y="229"/>
                  </a:lnTo>
                  <a:lnTo>
                    <a:pt x="75" y="232"/>
                  </a:lnTo>
                  <a:lnTo>
                    <a:pt x="79" y="232"/>
                  </a:lnTo>
                  <a:lnTo>
                    <a:pt x="79" y="230"/>
                  </a:lnTo>
                  <a:lnTo>
                    <a:pt x="81" y="227"/>
                  </a:lnTo>
                  <a:lnTo>
                    <a:pt x="86" y="227"/>
                  </a:lnTo>
                  <a:lnTo>
                    <a:pt x="93" y="227"/>
                  </a:lnTo>
                  <a:lnTo>
                    <a:pt x="95" y="229"/>
                  </a:lnTo>
                  <a:lnTo>
                    <a:pt x="95" y="230"/>
                  </a:lnTo>
                  <a:lnTo>
                    <a:pt x="96" y="232"/>
                  </a:lnTo>
                  <a:lnTo>
                    <a:pt x="98" y="234"/>
                  </a:lnTo>
                  <a:lnTo>
                    <a:pt x="100" y="236"/>
                  </a:lnTo>
                  <a:lnTo>
                    <a:pt x="102" y="236"/>
                  </a:lnTo>
                  <a:lnTo>
                    <a:pt x="103" y="232"/>
                  </a:lnTo>
                  <a:lnTo>
                    <a:pt x="105" y="229"/>
                  </a:lnTo>
                  <a:lnTo>
                    <a:pt x="105" y="229"/>
                  </a:lnTo>
                  <a:lnTo>
                    <a:pt x="107" y="229"/>
                  </a:lnTo>
                  <a:lnTo>
                    <a:pt x="109" y="230"/>
                  </a:lnTo>
                  <a:lnTo>
                    <a:pt x="110" y="230"/>
                  </a:lnTo>
                  <a:lnTo>
                    <a:pt x="112" y="229"/>
                  </a:lnTo>
                  <a:lnTo>
                    <a:pt x="124" y="229"/>
                  </a:lnTo>
                  <a:lnTo>
                    <a:pt x="124" y="225"/>
                  </a:lnTo>
                  <a:lnTo>
                    <a:pt x="128" y="223"/>
                  </a:lnTo>
                  <a:lnTo>
                    <a:pt x="133" y="222"/>
                  </a:lnTo>
                  <a:lnTo>
                    <a:pt x="133" y="225"/>
                  </a:lnTo>
                  <a:lnTo>
                    <a:pt x="135" y="227"/>
                  </a:lnTo>
                  <a:lnTo>
                    <a:pt x="135" y="232"/>
                  </a:lnTo>
                  <a:lnTo>
                    <a:pt x="138" y="230"/>
                  </a:lnTo>
                  <a:lnTo>
                    <a:pt x="142" y="227"/>
                  </a:lnTo>
                  <a:lnTo>
                    <a:pt x="144" y="223"/>
                  </a:lnTo>
                  <a:lnTo>
                    <a:pt x="147" y="223"/>
                  </a:lnTo>
                  <a:lnTo>
                    <a:pt x="149" y="225"/>
                  </a:lnTo>
                  <a:lnTo>
                    <a:pt x="149" y="225"/>
                  </a:lnTo>
                  <a:lnTo>
                    <a:pt x="151" y="227"/>
                  </a:lnTo>
                  <a:lnTo>
                    <a:pt x="151" y="229"/>
                  </a:lnTo>
                  <a:lnTo>
                    <a:pt x="161" y="229"/>
                  </a:lnTo>
                  <a:lnTo>
                    <a:pt x="164" y="230"/>
                  </a:lnTo>
                  <a:lnTo>
                    <a:pt x="168" y="230"/>
                  </a:lnTo>
                  <a:lnTo>
                    <a:pt x="173" y="232"/>
                  </a:lnTo>
                  <a:lnTo>
                    <a:pt x="175" y="236"/>
                  </a:lnTo>
                  <a:lnTo>
                    <a:pt x="177" y="236"/>
                  </a:lnTo>
                  <a:lnTo>
                    <a:pt x="178" y="237"/>
                  </a:lnTo>
                  <a:lnTo>
                    <a:pt x="180" y="239"/>
                  </a:lnTo>
                  <a:lnTo>
                    <a:pt x="184" y="241"/>
                  </a:lnTo>
                  <a:lnTo>
                    <a:pt x="184" y="241"/>
                  </a:lnTo>
                  <a:lnTo>
                    <a:pt x="184" y="243"/>
                  </a:lnTo>
                  <a:lnTo>
                    <a:pt x="184" y="243"/>
                  </a:lnTo>
                  <a:lnTo>
                    <a:pt x="184" y="244"/>
                  </a:lnTo>
                  <a:lnTo>
                    <a:pt x="185" y="243"/>
                  </a:lnTo>
                  <a:lnTo>
                    <a:pt x="187" y="243"/>
                  </a:lnTo>
                  <a:lnTo>
                    <a:pt x="191" y="243"/>
                  </a:lnTo>
                  <a:lnTo>
                    <a:pt x="192" y="243"/>
                  </a:lnTo>
                  <a:lnTo>
                    <a:pt x="192" y="244"/>
                  </a:lnTo>
                  <a:lnTo>
                    <a:pt x="199" y="244"/>
                  </a:lnTo>
                  <a:lnTo>
                    <a:pt x="199" y="244"/>
                  </a:lnTo>
                  <a:lnTo>
                    <a:pt x="205" y="250"/>
                  </a:lnTo>
                  <a:lnTo>
                    <a:pt x="205" y="257"/>
                  </a:lnTo>
                  <a:lnTo>
                    <a:pt x="212" y="258"/>
                  </a:lnTo>
                  <a:lnTo>
                    <a:pt x="213" y="262"/>
                  </a:lnTo>
                  <a:lnTo>
                    <a:pt x="217" y="262"/>
                  </a:lnTo>
                  <a:lnTo>
                    <a:pt x="217" y="264"/>
                  </a:lnTo>
                  <a:lnTo>
                    <a:pt x="220" y="264"/>
                  </a:lnTo>
                  <a:lnTo>
                    <a:pt x="220" y="265"/>
                  </a:lnTo>
                  <a:lnTo>
                    <a:pt x="222" y="267"/>
                  </a:lnTo>
                  <a:lnTo>
                    <a:pt x="222" y="269"/>
                  </a:lnTo>
                  <a:lnTo>
                    <a:pt x="224" y="269"/>
                  </a:lnTo>
                  <a:lnTo>
                    <a:pt x="224" y="271"/>
                  </a:lnTo>
                  <a:lnTo>
                    <a:pt x="229" y="272"/>
                  </a:lnTo>
                  <a:lnTo>
                    <a:pt x="231" y="272"/>
                  </a:lnTo>
                  <a:lnTo>
                    <a:pt x="233" y="272"/>
                  </a:lnTo>
                  <a:lnTo>
                    <a:pt x="234" y="274"/>
                  </a:lnTo>
                  <a:lnTo>
                    <a:pt x="233" y="278"/>
                  </a:lnTo>
                  <a:lnTo>
                    <a:pt x="231" y="278"/>
                  </a:lnTo>
                  <a:lnTo>
                    <a:pt x="233" y="279"/>
                  </a:lnTo>
                  <a:lnTo>
                    <a:pt x="233" y="281"/>
                  </a:lnTo>
                  <a:lnTo>
                    <a:pt x="233" y="283"/>
                  </a:lnTo>
                  <a:lnTo>
                    <a:pt x="231" y="283"/>
                  </a:lnTo>
                  <a:lnTo>
                    <a:pt x="231" y="285"/>
                  </a:lnTo>
                  <a:lnTo>
                    <a:pt x="224" y="288"/>
                  </a:lnTo>
                  <a:lnTo>
                    <a:pt x="224" y="290"/>
                  </a:lnTo>
                  <a:lnTo>
                    <a:pt x="234" y="286"/>
                  </a:lnTo>
                  <a:lnTo>
                    <a:pt x="234" y="290"/>
                  </a:lnTo>
                  <a:lnTo>
                    <a:pt x="241" y="295"/>
                  </a:lnTo>
                  <a:lnTo>
                    <a:pt x="241" y="299"/>
                  </a:lnTo>
                  <a:lnTo>
                    <a:pt x="241" y="299"/>
                  </a:lnTo>
                  <a:lnTo>
                    <a:pt x="243" y="299"/>
                  </a:lnTo>
                  <a:lnTo>
                    <a:pt x="243" y="300"/>
                  </a:lnTo>
                  <a:lnTo>
                    <a:pt x="245" y="300"/>
                  </a:lnTo>
                  <a:lnTo>
                    <a:pt x="245" y="302"/>
                  </a:lnTo>
                  <a:lnTo>
                    <a:pt x="245" y="302"/>
                  </a:lnTo>
                  <a:lnTo>
                    <a:pt x="245" y="302"/>
                  </a:lnTo>
                  <a:lnTo>
                    <a:pt x="247" y="304"/>
                  </a:lnTo>
                  <a:lnTo>
                    <a:pt x="243" y="304"/>
                  </a:lnTo>
                  <a:lnTo>
                    <a:pt x="245" y="304"/>
                  </a:lnTo>
                  <a:lnTo>
                    <a:pt x="245" y="305"/>
                  </a:lnTo>
                  <a:lnTo>
                    <a:pt x="245" y="305"/>
                  </a:lnTo>
                  <a:lnTo>
                    <a:pt x="245" y="307"/>
                  </a:lnTo>
                  <a:lnTo>
                    <a:pt x="247" y="309"/>
                  </a:lnTo>
                  <a:lnTo>
                    <a:pt x="248" y="309"/>
                  </a:lnTo>
                  <a:lnTo>
                    <a:pt x="250" y="312"/>
                  </a:lnTo>
                  <a:lnTo>
                    <a:pt x="250" y="312"/>
                  </a:lnTo>
                  <a:lnTo>
                    <a:pt x="250" y="318"/>
                  </a:lnTo>
                  <a:lnTo>
                    <a:pt x="255" y="318"/>
                  </a:lnTo>
                  <a:lnTo>
                    <a:pt x="255" y="321"/>
                  </a:lnTo>
                  <a:lnTo>
                    <a:pt x="253" y="321"/>
                  </a:lnTo>
                  <a:lnTo>
                    <a:pt x="253" y="323"/>
                  </a:lnTo>
                  <a:lnTo>
                    <a:pt x="253" y="323"/>
                  </a:lnTo>
                  <a:lnTo>
                    <a:pt x="255" y="323"/>
                  </a:lnTo>
                  <a:lnTo>
                    <a:pt x="255" y="325"/>
                  </a:lnTo>
                  <a:lnTo>
                    <a:pt x="252" y="326"/>
                  </a:lnTo>
                  <a:lnTo>
                    <a:pt x="253" y="332"/>
                  </a:lnTo>
                  <a:lnTo>
                    <a:pt x="250" y="332"/>
                  </a:lnTo>
                  <a:lnTo>
                    <a:pt x="247" y="332"/>
                  </a:lnTo>
                  <a:lnTo>
                    <a:pt x="243" y="332"/>
                  </a:lnTo>
                  <a:lnTo>
                    <a:pt x="241" y="333"/>
                  </a:lnTo>
                  <a:lnTo>
                    <a:pt x="241" y="335"/>
                  </a:lnTo>
                  <a:lnTo>
                    <a:pt x="247" y="335"/>
                  </a:lnTo>
                  <a:lnTo>
                    <a:pt x="245" y="339"/>
                  </a:lnTo>
                  <a:lnTo>
                    <a:pt x="243" y="342"/>
                  </a:lnTo>
                  <a:lnTo>
                    <a:pt x="241" y="346"/>
                  </a:lnTo>
                  <a:lnTo>
                    <a:pt x="240" y="346"/>
                  </a:lnTo>
                  <a:lnTo>
                    <a:pt x="240" y="349"/>
                  </a:lnTo>
                  <a:lnTo>
                    <a:pt x="243" y="349"/>
                  </a:lnTo>
                  <a:lnTo>
                    <a:pt x="243" y="349"/>
                  </a:lnTo>
                  <a:lnTo>
                    <a:pt x="245" y="349"/>
                  </a:lnTo>
                  <a:lnTo>
                    <a:pt x="243" y="353"/>
                  </a:lnTo>
                  <a:lnTo>
                    <a:pt x="241" y="354"/>
                  </a:lnTo>
                  <a:lnTo>
                    <a:pt x="238" y="356"/>
                  </a:lnTo>
                  <a:lnTo>
                    <a:pt x="240" y="358"/>
                  </a:lnTo>
                  <a:lnTo>
                    <a:pt x="240" y="360"/>
                  </a:lnTo>
                  <a:lnTo>
                    <a:pt x="241" y="360"/>
                  </a:lnTo>
                  <a:lnTo>
                    <a:pt x="241" y="361"/>
                  </a:lnTo>
                  <a:lnTo>
                    <a:pt x="241" y="361"/>
                  </a:lnTo>
                  <a:lnTo>
                    <a:pt x="243" y="361"/>
                  </a:lnTo>
                  <a:lnTo>
                    <a:pt x="243" y="363"/>
                  </a:lnTo>
                  <a:lnTo>
                    <a:pt x="250" y="363"/>
                  </a:lnTo>
                  <a:lnTo>
                    <a:pt x="250" y="365"/>
                  </a:lnTo>
                  <a:lnTo>
                    <a:pt x="253" y="365"/>
                  </a:lnTo>
                  <a:lnTo>
                    <a:pt x="255" y="363"/>
                  </a:lnTo>
                  <a:lnTo>
                    <a:pt x="259" y="361"/>
                  </a:lnTo>
                  <a:lnTo>
                    <a:pt x="259" y="358"/>
                  </a:lnTo>
                  <a:lnTo>
                    <a:pt x="260" y="356"/>
                  </a:lnTo>
                  <a:lnTo>
                    <a:pt x="262" y="351"/>
                  </a:lnTo>
                  <a:lnTo>
                    <a:pt x="262" y="351"/>
                  </a:lnTo>
                  <a:lnTo>
                    <a:pt x="264" y="353"/>
                  </a:lnTo>
                  <a:lnTo>
                    <a:pt x="264" y="354"/>
                  </a:lnTo>
                  <a:lnTo>
                    <a:pt x="264" y="358"/>
                  </a:lnTo>
                  <a:lnTo>
                    <a:pt x="267" y="358"/>
                  </a:lnTo>
                  <a:lnTo>
                    <a:pt x="267" y="356"/>
                  </a:lnTo>
                  <a:lnTo>
                    <a:pt x="273" y="354"/>
                  </a:lnTo>
                  <a:lnTo>
                    <a:pt x="274" y="358"/>
                  </a:lnTo>
                  <a:lnTo>
                    <a:pt x="280" y="358"/>
                  </a:lnTo>
                  <a:lnTo>
                    <a:pt x="280" y="358"/>
                  </a:lnTo>
                  <a:lnTo>
                    <a:pt x="283" y="358"/>
                  </a:lnTo>
                  <a:lnTo>
                    <a:pt x="283" y="360"/>
                  </a:lnTo>
                  <a:lnTo>
                    <a:pt x="288" y="360"/>
                  </a:lnTo>
                  <a:lnTo>
                    <a:pt x="288" y="361"/>
                  </a:lnTo>
                  <a:lnTo>
                    <a:pt x="288" y="361"/>
                  </a:lnTo>
                  <a:lnTo>
                    <a:pt x="287" y="361"/>
                  </a:lnTo>
                  <a:lnTo>
                    <a:pt x="287" y="363"/>
                  </a:lnTo>
                  <a:lnTo>
                    <a:pt x="287" y="363"/>
                  </a:lnTo>
                  <a:lnTo>
                    <a:pt x="288" y="365"/>
                  </a:lnTo>
                  <a:lnTo>
                    <a:pt x="290" y="365"/>
                  </a:lnTo>
                  <a:lnTo>
                    <a:pt x="295" y="365"/>
                  </a:lnTo>
                  <a:lnTo>
                    <a:pt x="299" y="363"/>
                  </a:lnTo>
                  <a:lnTo>
                    <a:pt x="302" y="361"/>
                  </a:lnTo>
                  <a:lnTo>
                    <a:pt x="306" y="361"/>
                  </a:lnTo>
                  <a:lnTo>
                    <a:pt x="306" y="361"/>
                  </a:lnTo>
                  <a:lnTo>
                    <a:pt x="306" y="361"/>
                  </a:lnTo>
                  <a:lnTo>
                    <a:pt x="306" y="363"/>
                  </a:lnTo>
                  <a:lnTo>
                    <a:pt x="297" y="367"/>
                  </a:lnTo>
                  <a:lnTo>
                    <a:pt x="297" y="368"/>
                  </a:lnTo>
                  <a:lnTo>
                    <a:pt x="301" y="368"/>
                  </a:lnTo>
                  <a:lnTo>
                    <a:pt x="301" y="367"/>
                  </a:lnTo>
                  <a:lnTo>
                    <a:pt x="306" y="367"/>
                  </a:lnTo>
                  <a:lnTo>
                    <a:pt x="308" y="367"/>
                  </a:lnTo>
                  <a:lnTo>
                    <a:pt x="311" y="368"/>
                  </a:lnTo>
                  <a:lnTo>
                    <a:pt x="313" y="370"/>
                  </a:lnTo>
                  <a:lnTo>
                    <a:pt x="313" y="374"/>
                  </a:lnTo>
                  <a:lnTo>
                    <a:pt x="304" y="374"/>
                  </a:lnTo>
                  <a:lnTo>
                    <a:pt x="304" y="374"/>
                  </a:lnTo>
                  <a:lnTo>
                    <a:pt x="306" y="375"/>
                  </a:lnTo>
                  <a:lnTo>
                    <a:pt x="306" y="375"/>
                  </a:lnTo>
                  <a:lnTo>
                    <a:pt x="308" y="375"/>
                  </a:lnTo>
                  <a:lnTo>
                    <a:pt x="309" y="375"/>
                  </a:lnTo>
                  <a:lnTo>
                    <a:pt x="309" y="375"/>
                  </a:lnTo>
                  <a:lnTo>
                    <a:pt x="311" y="377"/>
                  </a:lnTo>
                  <a:lnTo>
                    <a:pt x="311" y="379"/>
                  </a:lnTo>
                  <a:lnTo>
                    <a:pt x="304" y="379"/>
                  </a:lnTo>
                  <a:lnTo>
                    <a:pt x="304" y="379"/>
                  </a:lnTo>
                  <a:lnTo>
                    <a:pt x="304" y="381"/>
                  </a:lnTo>
                  <a:lnTo>
                    <a:pt x="304" y="381"/>
                  </a:lnTo>
                  <a:lnTo>
                    <a:pt x="304" y="384"/>
                  </a:lnTo>
                  <a:lnTo>
                    <a:pt x="306" y="384"/>
                  </a:lnTo>
                  <a:lnTo>
                    <a:pt x="308" y="384"/>
                  </a:lnTo>
                  <a:lnTo>
                    <a:pt x="309" y="384"/>
                  </a:lnTo>
                  <a:lnTo>
                    <a:pt x="311" y="384"/>
                  </a:lnTo>
                  <a:lnTo>
                    <a:pt x="311" y="386"/>
                  </a:lnTo>
                  <a:lnTo>
                    <a:pt x="311" y="386"/>
                  </a:lnTo>
                  <a:lnTo>
                    <a:pt x="309" y="386"/>
                  </a:lnTo>
                  <a:lnTo>
                    <a:pt x="309" y="388"/>
                  </a:lnTo>
                  <a:lnTo>
                    <a:pt x="308" y="386"/>
                  </a:lnTo>
                  <a:lnTo>
                    <a:pt x="304" y="386"/>
                  </a:lnTo>
                  <a:lnTo>
                    <a:pt x="304" y="389"/>
                  </a:lnTo>
                  <a:lnTo>
                    <a:pt x="308" y="391"/>
                  </a:lnTo>
                  <a:lnTo>
                    <a:pt x="309" y="391"/>
                  </a:lnTo>
                  <a:lnTo>
                    <a:pt x="313" y="393"/>
                  </a:lnTo>
                  <a:lnTo>
                    <a:pt x="313" y="396"/>
                  </a:lnTo>
                  <a:lnTo>
                    <a:pt x="304" y="395"/>
                  </a:lnTo>
                  <a:lnTo>
                    <a:pt x="301" y="391"/>
                  </a:lnTo>
                  <a:lnTo>
                    <a:pt x="295" y="391"/>
                  </a:lnTo>
                  <a:lnTo>
                    <a:pt x="295" y="389"/>
                  </a:lnTo>
                  <a:lnTo>
                    <a:pt x="290" y="388"/>
                  </a:lnTo>
                  <a:lnTo>
                    <a:pt x="288" y="386"/>
                  </a:lnTo>
                  <a:lnTo>
                    <a:pt x="285" y="384"/>
                  </a:lnTo>
                  <a:lnTo>
                    <a:pt x="281" y="384"/>
                  </a:lnTo>
                  <a:lnTo>
                    <a:pt x="280" y="382"/>
                  </a:lnTo>
                  <a:lnTo>
                    <a:pt x="280" y="382"/>
                  </a:lnTo>
                  <a:lnTo>
                    <a:pt x="255" y="381"/>
                  </a:lnTo>
                  <a:lnTo>
                    <a:pt x="255" y="382"/>
                  </a:lnTo>
                  <a:lnTo>
                    <a:pt x="255" y="382"/>
                  </a:lnTo>
                  <a:lnTo>
                    <a:pt x="253" y="382"/>
                  </a:lnTo>
                  <a:lnTo>
                    <a:pt x="253" y="382"/>
                  </a:lnTo>
                  <a:lnTo>
                    <a:pt x="252" y="384"/>
                  </a:lnTo>
                  <a:lnTo>
                    <a:pt x="252" y="384"/>
                  </a:lnTo>
                  <a:lnTo>
                    <a:pt x="252" y="384"/>
                  </a:lnTo>
                  <a:lnTo>
                    <a:pt x="252" y="386"/>
                  </a:lnTo>
                  <a:lnTo>
                    <a:pt x="253" y="388"/>
                  </a:lnTo>
                  <a:lnTo>
                    <a:pt x="255" y="389"/>
                  </a:lnTo>
                  <a:lnTo>
                    <a:pt x="255" y="391"/>
                  </a:lnTo>
                  <a:lnTo>
                    <a:pt x="260" y="391"/>
                  </a:lnTo>
                  <a:lnTo>
                    <a:pt x="262" y="393"/>
                  </a:lnTo>
                  <a:lnTo>
                    <a:pt x="267" y="395"/>
                  </a:lnTo>
                  <a:lnTo>
                    <a:pt x="266" y="398"/>
                  </a:lnTo>
                  <a:lnTo>
                    <a:pt x="264" y="398"/>
                  </a:lnTo>
                  <a:lnTo>
                    <a:pt x="264" y="398"/>
                  </a:lnTo>
                  <a:lnTo>
                    <a:pt x="264" y="398"/>
                  </a:lnTo>
                  <a:lnTo>
                    <a:pt x="259" y="398"/>
                  </a:lnTo>
                  <a:lnTo>
                    <a:pt x="259" y="396"/>
                  </a:lnTo>
                  <a:lnTo>
                    <a:pt x="255" y="396"/>
                  </a:lnTo>
                  <a:lnTo>
                    <a:pt x="252" y="398"/>
                  </a:lnTo>
                  <a:lnTo>
                    <a:pt x="250" y="400"/>
                  </a:lnTo>
                  <a:lnTo>
                    <a:pt x="248" y="400"/>
                  </a:lnTo>
                  <a:lnTo>
                    <a:pt x="248" y="403"/>
                  </a:lnTo>
                  <a:lnTo>
                    <a:pt x="250" y="405"/>
                  </a:lnTo>
                  <a:lnTo>
                    <a:pt x="250" y="408"/>
                  </a:lnTo>
                  <a:lnTo>
                    <a:pt x="247" y="408"/>
                  </a:lnTo>
                  <a:lnTo>
                    <a:pt x="247" y="412"/>
                  </a:lnTo>
                  <a:lnTo>
                    <a:pt x="247" y="414"/>
                  </a:lnTo>
                  <a:lnTo>
                    <a:pt x="247" y="417"/>
                  </a:lnTo>
                  <a:lnTo>
                    <a:pt x="243" y="419"/>
                  </a:lnTo>
                  <a:lnTo>
                    <a:pt x="243" y="421"/>
                  </a:lnTo>
                  <a:lnTo>
                    <a:pt x="243" y="422"/>
                  </a:lnTo>
                  <a:lnTo>
                    <a:pt x="245" y="424"/>
                  </a:lnTo>
                  <a:lnTo>
                    <a:pt x="247" y="424"/>
                  </a:lnTo>
                  <a:lnTo>
                    <a:pt x="250" y="422"/>
                  </a:lnTo>
                  <a:lnTo>
                    <a:pt x="253" y="422"/>
                  </a:lnTo>
                  <a:lnTo>
                    <a:pt x="255" y="422"/>
                  </a:lnTo>
                  <a:lnTo>
                    <a:pt x="257" y="422"/>
                  </a:lnTo>
                  <a:lnTo>
                    <a:pt x="259" y="424"/>
                  </a:lnTo>
                  <a:lnTo>
                    <a:pt x="262" y="424"/>
                  </a:lnTo>
                  <a:lnTo>
                    <a:pt x="262" y="422"/>
                  </a:lnTo>
                  <a:lnTo>
                    <a:pt x="264" y="422"/>
                  </a:lnTo>
                  <a:lnTo>
                    <a:pt x="264" y="428"/>
                  </a:lnTo>
                  <a:lnTo>
                    <a:pt x="250" y="428"/>
                  </a:lnTo>
                  <a:lnTo>
                    <a:pt x="252" y="431"/>
                  </a:lnTo>
                  <a:lnTo>
                    <a:pt x="252" y="431"/>
                  </a:lnTo>
                  <a:lnTo>
                    <a:pt x="253" y="431"/>
                  </a:lnTo>
                  <a:lnTo>
                    <a:pt x="255" y="433"/>
                  </a:lnTo>
                  <a:lnTo>
                    <a:pt x="267" y="435"/>
                  </a:lnTo>
                  <a:lnTo>
                    <a:pt x="269" y="433"/>
                  </a:lnTo>
                  <a:lnTo>
                    <a:pt x="271" y="433"/>
                  </a:lnTo>
                  <a:lnTo>
                    <a:pt x="271" y="431"/>
                  </a:lnTo>
                  <a:lnTo>
                    <a:pt x="278" y="431"/>
                  </a:lnTo>
                  <a:lnTo>
                    <a:pt x="278" y="429"/>
                  </a:lnTo>
                  <a:lnTo>
                    <a:pt x="280" y="429"/>
                  </a:lnTo>
                  <a:lnTo>
                    <a:pt x="281" y="428"/>
                  </a:lnTo>
                  <a:lnTo>
                    <a:pt x="285" y="426"/>
                  </a:lnTo>
                  <a:lnTo>
                    <a:pt x="288" y="426"/>
                  </a:lnTo>
                  <a:lnTo>
                    <a:pt x="290" y="424"/>
                  </a:lnTo>
                  <a:lnTo>
                    <a:pt x="292" y="424"/>
                  </a:lnTo>
                  <a:lnTo>
                    <a:pt x="292" y="419"/>
                  </a:lnTo>
                  <a:lnTo>
                    <a:pt x="288" y="415"/>
                  </a:lnTo>
                  <a:lnTo>
                    <a:pt x="285" y="412"/>
                  </a:lnTo>
                  <a:lnTo>
                    <a:pt x="281" y="408"/>
                  </a:lnTo>
                  <a:lnTo>
                    <a:pt x="278" y="405"/>
                  </a:lnTo>
                  <a:lnTo>
                    <a:pt x="274" y="401"/>
                  </a:lnTo>
                  <a:lnTo>
                    <a:pt x="269" y="400"/>
                  </a:lnTo>
                  <a:lnTo>
                    <a:pt x="269" y="396"/>
                  </a:lnTo>
                  <a:lnTo>
                    <a:pt x="267" y="396"/>
                  </a:lnTo>
                  <a:lnTo>
                    <a:pt x="267" y="395"/>
                  </a:lnTo>
                  <a:lnTo>
                    <a:pt x="273" y="395"/>
                  </a:lnTo>
                  <a:lnTo>
                    <a:pt x="276" y="396"/>
                  </a:lnTo>
                  <a:lnTo>
                    <a:pt x="276" y="398"/>
                  </a:lnTo>
                  <a:lnTo>
                    <a:pt x="280" y="398"/>
                  </a:lnTo>
                  <a:lnTo>
                    <a:pt x="281" y="400"/>
                  </a:lnTo>
                  <a:lnTo>
                    <a:pt x="283" y="400"/>
                  </a:lnTo>
                  <a:lnTo>
                    <a:pt x="287" y="405"/>
                  </a:lnTo>
                  <a:lnTo>
                    <a:pt x="288" y="405"/>
                  </a:lnTo>
                  <a:lnTo>
                    <a:pt x="288" y="407"/>
                  </a:lnTo>
                  <a:lnTo>
                    <a:pt x="292" y="407"/>
                  </a:lnTo>
                  <a:lnTo>
                    <a:pt x="295" y="405"/>
                  </a:lnTo>
                  <a:lnTo>
                    <a:pt x="299" y="405"/>
                  </a:lnTo>
                  <a:lnTo>
                    <a:pt x="301" y="403"/>
                  </a:lnTo>
                  <a:lnTo>
                    <a:pt x="302" y="407"/>
                  </a:lnTo>
                  <a:lnTo>
                    <a:pt x="306" y="407"/>
                  </a:lnTo>
                  <a:lnTo>
                    <a:pt x="308" y="405"/>
                  </a:lnTo>
                  <a:lnTo>
                    <a:pt x="309" y="405"/>
                  </a:lnTo>
                  <a:lnTo>
                    <a:pt x="313" y="405"/>
                  </a:lnTo>
                  <a:lnTo>
                    <a:pt x="313" y="408"/>
                  </a:lnTo>
                  <a:lnTo>
                    <a:pt x="311" y="408"/>
                  </a:lnTo>
                  <a:lnTo>
                    <a:pt x="311" y="410"/>
                  </a:lnTo>
                  <a:lnTo>
                    <a:pt x="313" y="412"/>
                  </a:lnTo>
                  <a:lnTo>
                    <a:pt x="313" y="414"/>
                  </a:lnTo>
                  <a:lnTo>
                    <a:pt x="309" y="414"/>
                  </a:lnTo>
                  <a:lnTo>
                    <a:pt x="309" y="415"/>
                  </a:lnTo>
                  <a:lnTo>
                    <a:pt x="309" y="417"/>
                  </a:lnTo>
                  <a:lnTo>
                    <a:pt x="308" y="419"/>
                  </a:lnTo>
                  <a:lnTo>
                    <a:pt x="309" y="419"/>
                  </a:lnTo>
                  <a:lnTo>
                    <a:pt x="311" y="421"/>
                  </a:lnTo>
                  <a:lnTo>
                    <a:pt x="313" y="421"/>
                  </a:lnTo>
                  <a:lnTo>
                    <a:pt x="311" y="422"/>
                  </a:lnTo>
                  <a:lnTo>
                    <a:pt x="309" y="422"/>
                  </a:lnTo>
                  <a:lnTo>
                    <a:pt x="308" y="424"/>
                  </a:lnTo>
                  <a:lnTo>
                    <a:pt x="309" y="426"/>
                  </a:lnTo>
                  <a:lnTo>
                    <a:pt x="309" y="428"/>
                  </a:lnTo>
                  <a:lnTo>
                    <a:pt x="316" y="424"/>
                  </a:lnTo>
                  <a:lnTo>
                    <a:pt x="316" y="426"/>
                  </a:lnTo>
                  <a:lnTo>
                    <a:pt x="316" y="426"/>
                  </a:lnTo>
                  <a:lnTo>
                    <a:pt x="316" y="428"/>
                  </a:lnTo>
                  <a:lnTo>
                    <a:pt x="315" y="429"/>
                  </a:lnTo>
                  <a:lnTo>
                    <a:pt x="315" y="431"/>
                  </a:lnTo>
                  <a:lnTo>
                    <a:pt x="318" y="431"/>
                  </a:lnTo>
                  <a:lnTo>
                    <a:pt x="318" y="435"/>
                  </a:lnTo>
                  <a:lnTo>
                    <a:pt x="316" y="436"/>
                  </a:lnTo>
                  <a:lnTo>
                    <a:pt x="316" y="438"/>
                  </a:lnTo>
                  <a:lnTo>
                    <a:pt x="316" y="440"/>
                  </a:lnTo>
                  <a:lnTo>
                    <a:pt x="313" y="440"/>
                  </a:lnTo>
                  <a:lnTo>
                    <a:pt x="313" y="438"/>
                  </a:lnTo>
                  <a:lnTo>
                    <a:pt x="311" y="438"/>
                  </a:lnTo>
                  <a:lnTo>
                    <a:pt x="311" y="433"/>
                  </a:lnTo>
                  <a:lnTo>
                    <a:pt x="306" y="433"/>
                  </a:lnTo>
                  <a:lnTo>
                    <a:pt x="306" y="442"/>
                  </a:lnTo>
                  <a:lnTo>
                    <a:pt x="306" y="442"/>
                  </a:lnTo>
                  <a:lnTo>
                    <a:pt x="308" y="445"/>
                  </a:lnTo>
                  <a:lnTo>
                    <a:pt x="308" y="445"/>
                  </a:lnTo>
                  <a:lnTo>
                    <a:pt x="306" y="445"/>
                  </a:lnTo>
                  <a:lnTo>
                    <a:pt x="306" y="445"/>
                  </a:lnTo>
                  <a:lnTo>
                    <a:pt x="309" y="445"/>
                  </a:lnTo>
                  <a:lnTo>
                    <a:pt x="309" y="449"/>
                  </a:lnTo>
                  <a:lnTo>
                    <a:pt x="309" y="449"/>
                  </a:lnTo>
                  <a:lnTo>
                    <a:pt x="309" y="452"/>
                  </a:lnTo>
                  <a:lnTo>
                    <a:pt x="308" y="452"/>
                  </a:lnTo>
                  <a:lnTo>
                    <a:pt x="306" y="454"/>
                  </a:lnTo>
                  <a:lnTo>
                    <a:pt x="302" y="454"/>
                  </a:lnTo>
                  <a:lnTo>
                    <a:pt x="299" y="456"/>
                  </a:lnTo>
                  <a:lnTo>
                    <a:pt x="295" y="454"/>
                  </a:lnTo>
                  <a:lnTo>
                    <a:pt x="295" y="454"/>
                  </a:lnTo>
                  <a:lnTo>
                    <a:pt x="294" y="454"/>
                  </a:lnTo>
                  <a:lnTo>
                    <a:pt x="294" y="452"/>
                  </a:lnTo>
                  <a:lnTo>
                    <a:pt x="290" y="454"/>
                  </a:lnTo>
                  <a:lnTo>
                    <a:pt x="290" y="457"/>
                  </a:lnTo>
                  <a:lnTo>
                    <a:pt x="285" y="457"/>
                  </a:lnTo>
                  <a:lnTo>
                    <a:pt x="285" y="459"/>
                  </a:lnTo>
                  <a:lnTo>
                    <a:pt x="285" y="457"/>
                  </a:lnTo>
                  <a:lnTo>
                    <a:pt x="280" y="459"/>
                  </a:lnTo>
                  <a:lnTo>
                    <a:pt x="280" y="461"/>
                  </a:lnTo>
                  <a:lnTo>
                    <a:pt x="285" y="461"/>
                  </a:lnTo>
                  <a:lnTo>
                    <a:pt x="290" y="463"/>
                  </a:lnTo>
                  <a:lnTo>
                    <a:pt x="295" y="463"/>
                  </a:lnTo>
                  <a:lnTo>
                    <a:pt x="301" y="463"/>
                  </a:lnTo>
                  <a:lnTo>
                    <a:pt x="304" y="461"/>
                  </a:lnTo>
                  <a:lnTo>
                    <a:pt x="304" y="461"/>
                  </a:lnTo>
                  <a:lnTo>
                    <a:pt x="306" y="459"/>
                  </a:lnTo>
                  <a:lnTo>
                    <a:pt x="308" y="457"/>
                  </a:lnTo>
                  <a:lnTo>
                    <a:pt x="309" y="457"/>
                  </a:lnTo>
                  <a:lnTo>
                    <a:pt x="311" y="461"/>
                  </a:lnTo>
                  <a:lnTo>
                    <a:pt x="313" y="466"/>
                  </a:lnTo>
                  <a:lnTo>
                    <a:pt x="309" y="464"/>
                  </a:lnTo>
                  <a:lnTo>
                    <a:pt x="306" y="464"/>
                  </a:lnTo>
                  <a:lnTo>
                    <a:pt x="304" y="464"/>
                  </a:lnTo>
                  <a:lnTo>
                    <a:pt x="304" y="466"/>
                  </a:lnTo>
                  <a:lnTo>
                    <a:pt x="292" y="466"/>
                  </a:lnTo>
                  <a:lnTo>
                    <a:pt x="288" y="463"/>
                  </a:lnTo>
                  <a:lnTo>
                    <a:pt x="285" y="463"/>
                  </a:lnTo>
                  <a:lnTo>
                    <a:pt x="285" y="463"/>
                  </a:lnTo>
                  <a:lnTo>
                    <a:pt x="283" y="463"/>
                  </a:lnTo>
                  <a:lnTo>
                    <a:pt x="283" y="463"/>
                  </a:lnTo>
                  <a:lnTo>
                    <a:pt x="281" y="463"/>
                  </a:lnTo>
                  <a:lnTo>
                    <a:pt x="281" y="466"/>
                  </a:lnTo>
                  <a:lnTo>
                    <a:pt x="283" y="466"/>
                  </a:lnTo>
                  <a:lnTo>
                    <a:pt x="285" y="468"/>
                  </a:lnTo>
                  <a:lnTo>
                    <a:pt x="288" y="470"/>
                  </a:lnTo>
                  <a:lnTo>
                    <a:pt x="292" y="471"/>
                  </a:lnTo>
                  <a:lnTo>
                    <a:pt x="294" y="471"/>
                  </a:lnTo>
                  <a:lnTo>
                    <a:pt x="290" y="471"/>
                  </a:lnTo>
                  <a:lnTo>
                    <a:pt x="288" y="471"/>
                  </a:lnTo>
                  <a:lnTo>
                    <a:pt x="285" y="470"/>
                  </a:lnTo>
                  <a:lnTo>
                    <a:pt x="283" y="468"/>
                  </a:lnTo>
                  <a:lnTo>
                    <a:pt x="280" y="468"/>
                  </a:lnTo>
                  <a:lnTo>
                    <a:pt x="276" y="470"/>
                  </a:lnTo>
                  <a:lnTo>
                    <a:pt x="274" y="471"/>
                  </a:lnTo>
                  <a:lnTo>
                    <a:pt x="273" y="473"/>
                  </a:lnTo>
                  <a:lnTo>
                    <a:pt x="271" y="477"/>
                  </a:lnTo>
                  <a:lnTo>
                    <a:pt x="269" y="478"/>
                  </a:lnTo>
                  <a:lnTo>
                    <a:pt x="269" y="484"/>
                  </a:lnTo>
                  <a:lnTo>
                    <a:pt x="271" y="482"/>
                  </a:lnTo>
                  <a:lnTo>
                    <a:pt x="273" y="482"/>
                  </a:lnTo>
                  <a:lnTo>
                    <a:pt x="274" y="482"/>
                  </a:lnTo>
                  <a:lnTo>
                    <a:pt x="274" y="480"/>
                  </a:lnTo>
                  <a:lnTo>
                    <a:pt x="276" y="480"/>
                  </a:lnTo>
                  <a:lnTo>
                    <a:pt x="276" y="480"/>
                  </a:lnTo>
                  <a:lnTo>
                    <a:pt x="278" y="478"/>
                  </a:lnTo>
                  <a:lnTo>
                    <a:pt x="278" y="478"/>
                  </a:lnTo>
                  <a:lnTo>
                    <a:pt x="280" y="475"/>
                  </a:lnTo>
                  <a:lnTo>
                    <a:pt x="285" y="477"/>
                  </a:lnTo>
                  <a:lnTo>
                    <a:pt x="285" y="475"/>
                  </a:lnTo>
                  <a:lnTo>
                    <a:pt x="288" y="475"/>
                  </a:lnTo>
                  <a:lnTo>
                    <a:pt x="288" y="475"/>
                  </a:lnTo>
                  <a:lnTo>
                    <a:pt x="295" y="473"/>
                  </a:lnTo>
                  <a:lnTo>
                    <a:pt x="295" y="473"/>
                  </a:lnTo>
                  <a:lnTo>
                    <a:pt x="297" y="473"/>
                  </a:lnTo>
                  <a:lnTo>
                    <a:pt x="297" y="473"/>
                  </a:lnTo>
                  <a:lnTo>
                    <a:pt x="295" y="475"/>
                  </a:lnTo>
                  <a:lnTo>
                    <a:pt x="295" y="477"/>
                  </a:lnTo>
                  <a:lnTo>
                    <a:pt x="297" y="478"/>
                  </a:lnTo>
                  <a:lnTo>
                    <a:pt x="299" y="480"/>
                  </a:lnTo>
                  <a:lnTo>
                    <a:pt x="301" y="482"/>
                  </a:lnTo>
                  <a:lnTo>
                    <a:pt x="306" y="480"/>
                  </a:lnTo>
                  <a:lnTo>
                    <a:pt x="306" y="478"/>
                  </a:lnTo>
                  <a:lnTo>
                    <a:pt x="308" y="478"/>
                  </a:lnTo>
                  <a:lnTo>
                    <a:pt x="308" y="475"/>
                  </a:lnTo>
                  <a:lnTo>
                    <a:pt x="306" y="475"/>
                  </a:lnTo>
                  <a:lnTo>
                    <a:pt x="308" y="473"/>
                  </a:lnTo>
                  <a:lnTo>
                    <a:pt x="308" y="470"/>
                  </a:lnTo>
                  <a:lnTo>
                    <a:pt x="315" y="471"/>
                  </a:lnTo>
                  <a:lnTo>
                    <a:pt x="313" y="473"/>
                  </a:lnTo>
                  <a:lnTo>
                    <a:pt x="311" y="473"/>
                  </a:lnTo>
                  <a:lnTo>
                    <a:pt x="311" y="475"/>
                  </a:lnTo>
                  <a:lnTo>
                    <a:pt x="313" y="477"/>
                  </a:lnTo>
                  <a:lnTo>
                    <a:pt x="313" y="478"/>
                  </a:lnTo>
                  <a:lnTo>
                    <a:pt x="311" y="480"/>
                  </a:lnTo>
                  <a:lnTo>
                    <a:pt x="309" y="480"/>
                  </a:lnTo>
                  <a:lnTo>
                    <a:pt x="309" y="484"/>
                  </a:lnTo>
                  <a:lnTo>
                    <a:pt x="299" y="484"/>
                  </a:lnTo>
                  <a:lnTo>
                    <a:pt x="299" y="482"/>
                  </a:lnTo>
                  <a:lnTo>
                    <a:pt x="295" y="482"/>
                  </a:lnTo>
                  <a:lnTo>
                    <a:pt x="295" y="480"/>
                  </a:lnTo>
                  <a:lnTo>
                    <a:pt x="288" y="478"/>
                  </a:lnTo>
                  <a:lnTo>
                    <a:pt x="288" y="478"/>
                  </a:lnTo>
                  <a:lnTo>
                    <a:pt x="283" y="478"/>
                  </a:lnTo>
                  <a:lnTo>
                    <a:pt x="281" y="478"/>
                  </a:lnTo>
                  <a:lnTo>
                    <a:pt x="280" y="480"/>
                  </a:lnTo>
                  <a:lnTo>
                    <a:pt x="278" y="480"/>
                  </a:lnTo>
                  <a:lnTo>
                    <a:pt x="276" y="482"/>
                  </a:lnTo>
                  <a:lnTo>
                    <a:pt x="276" y="485"/>
                  </a:lnTo>
                  <a:lnTo>
                    <a:pt x="273" y="485"/>
                  </a:lnTo>
                  <a:lnTo>
                    <a:pt x="271" y="487"/>
                  </a:lnTo>
                  <a:lnTo>
                    <a:pt x="269" y="489"/>
                  </a:lnTo>
                  <a:lnTo>
                    <a:pt x="269" y="489"/>
                  </a:lnTo>
                  <a:lnTo>
                    <a:pt x="267" y="489"/>
                  </a:lnTo>
                  <a:lnTo>
                    <a:pt x="267" y="491"/>
                  </a:lnTo>
                  <a:lnTo>
                    <a:pt x="271" y="491"/>
                  </a:lnTo>
                  <a:lnTo>
                    <a:pt x="271" y="496"/>
                  </a:lnTo>
                  <a:lnTo>
                    <a:pt x="271" y="496"/>
                  </a:lnTo>
                  <a:lnTo>
                    <a:pt x="273" y="498"/>
                  </a:lnTo>
                  <a:lnTo>
                    <a:pt x="273" y="498"/>
                  </a:lnTo>
                  <a:lnTo>
                    <a:pt x="274" y="498"/>
                  </a:lnTo>
                  <a:lnTo>
                    <a:pt x="276" y="498"/>
                  </a:lnTo>
                  <a:lnTo>
                    <a:pt x="276" y="499"/>
                  </a:lnTo>
                  <a:lnTo>
                    <a:pt x="278" y="499"/>
                  </a:lnTo>
                  <a:lnTo>
                    <a:pt x="276" y="503"/>
                  </a:lnTo>
                  <a:lnTo>
                    <a:pt x="280" y="503"/>
                  </a:lnTo>
                  <a:lnTo>
                    <a:pt x="278" y="503"/>
                  </a:lnTo>
                  <a:lnTo>
                    <a:pt x="278" y="503"/>
                  </a:lnTo>
                  <a:lnTo>
                    <a:pt x="278" y="503"/>
                  </a:lnTo>
                  <a:lnTo>
                    <a:pt x="276" y="506"/>
                  </a:lnTo>
                  <a:lnTo>
                    <a:pt x="273" y="506"/>
                  </a:lnTo>
                  <a:lnTo>
                    <a:pt x="274" y="510"/>
                  </a:lnTo>
                  <a:lnTo>
                    <a:pt x="273" y="510"/>
                  </a:lnTo>
                  <a:lnTo>
                    <a:pt x="273" y="511"/>
                  </a:lnTo>
                  <a:lnTo>
                    <a:pt x="276" y="511"/>
                  </a:lnTo>
                  <a:lnTo>
                    <a:pt x="276" y="511"/>
                  </a:lnTo>
                  <a:lnTo>
                    <a:pt x="276" y="511"/>
                  </a:lnTo>
                  <a:lnTo>
                    <a:pt x="276" y="513"/>
                  </a:lnTo>
                  <a:lnTo>
                    <a:pt x="269" y="515"/>
                  </a:lnTo>
                  <a:lnTo>
                    <a:pt x="273" y="520"/>
                  </a:lnTo>
                  <a:lnTo>
                    <a:pt x="278" y="520"/>
                  </a:lnTo>
                  <a:lnTo>
                    <a:pt x="278" y="520"/>
                  </a:lnTo>
                  <a:lnTo>
                    <a:pt x="281" y="520"/>
                  </a:lnTo>
                  <a:lnTo>
                    <a:pt x="281" y="520"/>
                  </a:lnTo>
                  <a:lnTo>
                    <a:pt x="276" y="524"/>
                  </a:lnTo>
                  <a:lnTo>
                    <a:pt x="276" y="527"/>
                  </a:lnTo>
                  <a:lnTo>
                    <a:pt x="283" y="525"/>
                  </a:lnTo>
                  <a:lnTo>
                    <a:pt x="283" y="527"/>
                  </a:lnTo>
                  <a:lnTo>
                    <a:pt x="285" y="527"/>
                  </a:lnTo>
                  <a:lnTo>
                    <a:pt x="287" y="527"/>
                  </a:lnTo>
                  <a:lnTo>
                    <a:pt x="287" y="525"/>
                  </a:lnTo>
                  <a:lnTo>
                    <a:pt x="288" y="525"/>
                  </a:lnTo>
                  <a:lnTo>
                    <a:pt x="292" y="524"/>
                  </a:lnTo>
                  <a:lnTo>
                    <a:pt x="295" y="524"/>
                  </a:lnTo>
                  <a:lnTo>
                    <a:pt x="295" y="524"/>
                  </a:lnTo>
                  <a:lnTo>
                    <a:pt x="290" y="527"/>
                  </a:lnTo>
                  <a:lnTo>
                    <a:pt x="287" y="531"/>
                  </a:lnTo>
                  <a:lnTo>
                    <a:pt x="287" y="531"/>
                  </a:lnTo>
                  <a:lnTo>
                    <a:pt x="287" y="531"/>
                  </a:lnTo>
                  <a:lnTo>
                    <a:pt x="285" y="532"/>
                  </a:lnTo>
                  <a:lnTo>
                    <a:pt x="288" y="532"/>
                  </a:lnTo>
                  <a:lnTo>
                    <a:pt x="290" y="534"/>
                  </a:lnTo>
                  <a:lnTo>
                    <a:pt x="292" y="536"/>
                  </a:lnTo>
                  <a:lnTo>
                    <a:pt x="292" y="538"/>
                  </a:lnTo>
                  <a:lnTo>
                    <a:pt x="288" y="538"/>
                  </a:lnTo>
                  <a:lnTo>
                    <a:pt x="288" y="543"/>
                  </a:lnTo>
                  <a:lnTo>
                    <a:pt x="294" y="543"/>
                  </a:lnTo>
                  <a:lnTo>
                    <a:pt x="294" y="545"/>
                  </a:lnTo>
                  <a:lnTo>
                    <a:pt x="295" y="546"/>
                  </a:lnTo>
                  <a:lnTo>
                    <a:pt x="297" y="546"/>
                  </a:lnTo>
                  <a:lnTo>
                    <a:pt x="297" y="548"/>
                  </a:lnTo>
                  <a:lnTo>
                    <a:pt x="295" y="550"/>
                  </a:lnTo>
                  <a:lnTo>
                    <a:pt x="295" y="550"/>
                  </a:lnTo>
                  <a:lnTo>
                    <a:pt x="295" y="552"/>
                  </a:lnTo>
                  <a:lnTo>
                    <a:pt x="294" y="552"/>
                  </a:lnTo>
                  <a:lnTo>
                    <a:pt x="295" y="557"/>
                  </a:lnTo>
                  <a:lnTo>
                    <a:pt x="297" y="555"/>
                  </a:lnTo>
                  <a:lnTo>
                    <a:pt x="301" y="553"/>
                  </a:lnTo>
                  <a:lnTo>
                    <a:pt x="302" y="552"/>
                  </a:lnTo>
                  <a:lnTo>
                    <a:pt x="304" y="550"/>
                  </a:lnTo>
                  <a:lnTo>
                    <a:pt x="304" y="550"/>
                  </a:lnTo>
                  <a:lnTo>
                    <a:pt x="306" y="550"/>
                  </a:lnTo>
                  <a:lnTo>
                    <a:pt x="308" y="550"/>
                  </a:lnTo>
                  <a:lnTo>
                    <a:pt x="309" y="550"/>
                  </a:lnTo>
                  <a:lnTo>
                    <a:pt x="309" y="546"/>
                  </a:lnTo>
                  <a:lnTo>
                    <a:pt x="316" y="546"/>
                  </a:lnTo>
                  <a:lnTo>
                    <a:pt x="315" y="550"/>
                  </a:lnTo>
                  <a:lnTo>
                    <a:pt x="315" y="552"/>
                  </a:lnTo>
                  <a:lnTo>
                    <a:pt x="315" y="553"/>
                  </a:lnTo>
                  <a:lnTo>
                    <a:pt x="316" y="555"/>
                  </a:lnTo>
                  <a:lnTo>
                    <a:pt x="315" y="553"/>
                  </a:lnTo>
                  <a:lnTo>
                    <a:pt x="313" y="553"/>
                  </a:lnTo>
                  <a:lnTo>
                    <a:pt x="309" y="553"/>
                  </a:lnTo>
                  <a:lnTo>
                    <a:pt x="311" y="559"/>
                  </a:lnTo>
                  <a:lnTo>
                    <a:pt x="308" y="560"/>
                  </a:lnTo>
                  <a:lnTo>
                    <a:pt x="304" y="560"/>
                  </a:lnTo>
                  <a:lnTo>
                    <a:pt x="301" y="560"/>
                  </a:lnTo>
                  <a:lnTo>
                    <a:pt x="297" y="562"/>
                  </a:lnTo>
                  <a:lnTo>
                    <a:pt x="297" y="564"/>
                  </a:lnTo>
                  <a:lnTo>
                    <a:pt x="306" y="564"/>
                  </a:lnTo>
                  <a:lnTo>
                    <a:pt x="306" y="566"/>
                  </a:lnTo>
                  <a:lnTo>
                    <a:pt x="299" y="566"/>
                  </a:lnTo>
                  <a:lnTo>
                    <a:pt x="299" y="567"/>
                  </a:lnTo>
                  <a:lnTo>
                    <a:pt x="297" y="567"/>
                  </a:lnTo>
                  <a:lnTo>
                    <a:pt x="301" y="573"/>
                  </a:lnTo>
                  <a:lnTo>
                    <a:pt x="302" y="571"/>
                  </a:lnTo>
                  <a:lnTo>
                    <a:pt x="302" y="573"/>
                  </a:lnTo>
                  <a:lnTo>
                    <a:pt x="301" y="574"/>
                  </a:lnTo>
                  <a:lnTo>
                    <a:pt x="301" y="574"/>
                  </a:lnTo>
                  <a:lnTo>
                    <a:pt x="301" y="578"/>
                  </a:lnTo>
                  <a:lnTo>
                    <a:pt x="309" y="578"/>
                  </a:lnTo>
                  <a:lnTo>
                    <a:pt x="309" y="581"/>
                  </a:lnTo>
                  <a:lnTo>
                    <a:pt x="308" y="581"/>
                  </a:lnTo>
                  <a:lnTo>
                    <a:pt x="308" y="581"/>
                  </a:lnTo>
                  <a:lnTo>
                    <a:pt x="308" y="583"/>
                  </a:lnTo>
                  <a:lnTo>
                    <a:pt x="306" y="583"/>
                  </a:lnTo>
                  <a:lnTo>
                    <a:pt x="306" y="583"/>
                  </a:lnTo>
                  <a:lnTo>
                    <a:pt x="306" y="585"/>
                  </a:lnTo>
                  <a:lnTo>
                    <a:pt x="306" y="585"/>
                  </a:lnTo>
                  <a:lnTo>
                    <a:pt x="306" y="587"/>
                  </a:lnTo>
                  <a:lnTo>
                    <a:pt x="311" y="587"/>
                  </a:lnTo>
                  <a:lnTo>
                    <a:pt x="311" y="587"/>
                  </a:lnTo>
                  <a:lnTo>
                    <a:pt x="309" y="587"/>
                  </a:lnTo>
                  <a:lnTo>
                    <a:pt x="309" y="592"/>
                  </a:lnTo>
                  <a:lnTo>
                    <a:pt x="309" y="592"/>
                  </a:lnTo>
                  <a:lnTo>
                    <a:pt x="311" y="592"/>
                  </a:lnTo>
                  <a:lnTo>
                    <a:pt x="311" y="592"/>
                  </a:lnTo>
                  <a:lnTo>
                    <a:pt x="311" y="592"/>
                  </a:lnTo>
                  <a:lnTo>
                    <a:pt x="313" y="588"/>
                  </a:lnTo>
                  <a:lnTo>
                    <a:pt x="318" y="588"/>
                  </a:lnTo>
                  <a:lnTo>
                    <a:pt x="316" y="592"/>
                  </a:lnTo>
                  <a:lnTo>
                    <a:pt x="316" y="597"/>
                  </a:lnTo>
                  <a:lnTo>
                    <a:pt x="318" y="597"/>
                  </a:lnTo>
                  <a:lnTo>
                    <a:pt x="318" y="599"/>
                  </a:lnTo>
                  <a:lnTo>
                    <a:pt x="318" y="601"/>
                  </a:lnTo>
                  <a:lnTo>
                    <a:pt x="322" y="599"/>
                  </a:lnTo>
                  <a:lnTo>
                    <a:pt x="323" y="599"/>
                  </a:lnTo>
                  <a:lnTo>
                    <a:pt x="325" y="597"/>
                  </a:lnTo>
                  <a:lnTo>
                    <a:pt x="325" y="607"/>
                  </a:lnTo>
                  <a:lnTo>
                    <a:pt x="327" y="607"/>
                  </a:lnTo>
                  <a:lnTo>
                    <a:pt x="327" y="607"/>
                  </a:lnTo>
                  <a:lnTo>
                    <a:pt x="329" y="606"/>
                  </a:lnTo>
                  <a:lnTo>
                    <a:pt x="329" y="604"/>
                  </a:lnTo>
                  <a:lnTo>
                    <a:pt x="330" y="604"/>
                  </a:lnTo>
                  <a:lnTo>
                    <a:pt x="332" y="604"/>
                  </a:lnTo>
                  <a:lnTo>
                    <a:pt x="334" y="602"/>
                  </a:lnTo>
                  <a:lnTo>
                    <a:pt x="337" y="602"/>
                  </a:lnTo>
                  <a:lnTo>
                    <a:pt x="336" y="611"/>
                  </a:lnTo>
                  <a:lnTo>
                    <a:pt x="337" y="611"/>
                  </a:lnTo>
                  <a:lnTo>
                    <a:pt x="337" y="611"/>
                  </a:lnTo>
                  <a:lnTo>
                    <a:pt x="339" y="611"/>
                  </a:lnTo>
                  <a:lnTo>
                    <a:pt x="341" y="609"/>
                  </a:lnTo>
                  <a:lnTo>
                    <a:pt x="343" y="607"/>
                  </a:lnTo>
                  <a:lnTo>
                    <a:pt x="343" y="607"/>
                  </a:lnTo>
                  <a:lnTo>
                    <a:pt x="343" y="611"/>
                  </a:lnTo>
                  <a:lnTo>
                    <a:pt x="341" y="613"/>
                  </a:lnTo>
                  <a:lnTo>
                    <a:pt x="339" y="614"/>
                  </a:lnTo>
                  <a:lnTo>
                    <a:pt x="339" y="616"/>
                  </a:lnTo>
                  <a:lnTo>
                    <a:pt x="341" y="616"/>
                  </a:lnTo>
                  <a:lnTo>
                    <a:pt x="343" y="614"/>
                  </a:lnTo>
                  <a:lnTo>
                    <a:pt x="344" y="616"/>
                  </a:lnTo>
                  <a:lnTo>
                    <a:pt x="344" y="620"/>
                  </a:lnTo>
                  <a:lnTo>
                    <a:pt x="346" y="620"/>
                  </a:lnTo>
                  <a:lnTo>
                    <a:pt x="343" y="625"/>
                  </a:lnTo>
                  <a:lnTo>
                    <a:pt x="343" y="625"/>
                  </a:lnTo>
                  <a:lnTo>
                    <a:pt x="343" y="625"/>
                  </a:lnTo>
                  <a:lnTo>
                    <a:pt x="343" y="625"/>
                  </a:lnTo>
                  <a:lnTo>
                    <a:pt x="349" y="625"/>
                  </a:lnTo>
                  <a:lnTo>
                    <a:pt x="349" y="621"/>
                  </a:lnTo>
                  <a:lnTo>
                    <a:pt x="349" y="623"/>
                  </a:lnTo>
                  <a:lnTo>
                    <a:pt x="349" y="623"/>
                  </a:lnTo>
                  <a:lnTo>
                    <a:pt x="351" y="623"/>
                  </a:lnTo>
                  <a:lnTo>
                    <a:pt x="351" y="623"/>
                  </a:lnTo>
                  <a:lnTo>
                    <a:pt x="351" y="623"/>
                  </a:lnTo>
                  <a:lnTo>
                    <a:pt x="351" y="625"/>
                  </a:lnTo>
                  <a:lnTo>
                    <a:pt x="351" y="625"/>
                  </a:lnTo>
                  <a:lnTo>
                    <a:pt x="351" y="625"/>
                  </a:lnTo>
                  <a:lnTo>
                    <a:pt x="346" y="627"/>
                  </a:lnTo>
                  <a:lnTo>
                    <a:pt x="346" y="628"/>
                  </a:lnTo>
                  <a:lnTo>
                    <a:pt x="351" y="628"/>
                  </a:lnTo>
                  <a:lnTo>
                    <a:pt x="349" y="637"/>
                  </a:lnTo>
                  <a:lnTo>
                    <a:pt x="356" y="635"/>
                  </a:lnTo>
                  <a:lnTo>
                    <a:pt x="356" y="637"/>
                  </a:lnTo>
                  <a:lnTo>
                    <a:pt x="355" y="637"/>
                  </a:lnTo>
                  <a:lnTo>
                    <a:pt x="355" y="642"/>
                  </a:lnTo>
                  <a:lnTo>
                    <a:pt x="358" y="642"/>
                  </a:lnTo>
                  <a:lnTo>
                    <a:pt x="358" y="639"/>
                  </a:lnTo>
                  <a:lnTo>
                    <a:pt x="360" y="639"/>
                  </a:lnTo>
                  <a:lnTo>
                    <a:pt x="362" y="637"/>
                  </a:lnTo>
                  <a:lnTo>
                    <a:pt x="363" y="637"/>
                  </a:lnTo>
                  <a:lnTo>
                    <a:pt x="365" y="637"/>
                  </a:lnTo>
                  <a:lnTo>
                    <a:pt x="365" y="639"/>
                  </a:lnTo>
                  <a:lnTo>
                    <a:pt x="365" y="639"/>
                  </a:lnTo>
                  <a:lnTo>
                    <a:pt x="369" y="637"/>
                  </a:lnTo>
                  <a:lnTo>
                    <a:pt x="369" y="637"/>
                  </a:lnTo>
                  <a:lnTo>
                    <a:pt x="372" y="637"/>
                  </a:lnTo>
                  <a:lnTo>
                    <a:pt x="372" y="635"/>
                  </a:lnTo>
                  <a:lnTo>
                    <a:pt x="374" y="634"/>
                  </a:lnTo>
                  <a:lnTo>
                    <a:pt x="376" y="634"/>
                  </a:lnTo>
                  <a:lnTo>
                    <a:pt x="374" y="632"/>
                  </a:lnTo>
                  <a:lnTo>
                    <a:pt x="374" y="632"/>
                  </a:lnTo>
                  <a:lnTo>
                    <a:pt x="376" y="630"/>
                  </a:lnTo>
                  <a:lnTo>
                    <a:pt x="379" y="627"/>
                  </a:lnTo>
                  <a:lnTo>
                    <a:pt x="379" y="627"/>
                  </a:lnTo>
                  <a:lnTo>
                    <a:pt x="379" y="627"/>
                  </a:lnTo>
                  <a:lnTo>
                    <a:pt x="381" y="625"/>
                  </a:lnTo>
                  <a:lnTo>
                    <a:pt x="381" y="627"/>
                  </a:lnTo>
                  <a:lnTo>
                    <a:pt x="381" y="627"/>
                  </a:lnTo>
                  <a:lnTo>
                    <a:pt x="381" y="627"/>
                  </a:lnTo>
                  <a:lnTo>
                    <a:pt x="381" y="630"/>
                  </a:lnTo>
                  <a:lnTo>
                    <a:pt x="381" y="632"/>
                  </a:lnTo>
                  <a:lnTo>
                    <a:pt x="381" y="634"/>
                  </a:lnTo>
                  <a:lnTo>
                    <a:pt x="379" y="635"/>
                  </a:lnTo>
                  <a:lnTo>
                    <a:pt x="383" y="634"/>
                  </a:lnTo>
                  <a:lnTo>
                    <a:pt x="383" y="637"/>
                  </a:lnTo>
                  <a:lnTo>
                    <a:pt x="381" y="637"/>
                  </a:lnTo>
                  <a:lnTo>
                    <a:pt x="381" y="637"/>
                  </a:lnTo>
                  <a:lnTo>
                    <a:pt x="379" y="639"/>
                  </a:lnTo>
                  <a:lnTo>
                    <a:pt x="377" y="639"/>
                  </a:lnTo>
                  <a:lnTo>
                    <a:pt x="377" y="641"/>
                  </a:lnTo>
                  <a:lnTo>
                    <a:pt x="386" y="641"/>
                  </a:lnTo>
                  <a:lnTo>
                    <a:pt x="386" y="639"/>
                  </a:lnTo>
                  <a:lnTo>
                    <a:pt x="388" y="639"/>
                  </a:lnTo>
                  <a:lnTo>
                    <a:pt x="386" y="644"/>
                  </a:lnTo>
                  <a:lnTo>
                    <a:pt x="388" y="644"/>
                  </a:lnTo>
                  <a:lnTo>
                    <a:pt x="390" y="646"/>
                  </a:lnTo>
                  <a:lnTo>
                    <a:pt x="390" y="646"/>
                  </a:lnTo>
                  <a:lnTo>
                    <a:pt x="391" y="646"/>
                  </a:lnTo>
                  <a:lnTo>
                    <a:pt x="391" y="644"/>
                  </a:lnTo>
                  <a:lnTo>
                    <a:pt x="391" y="644"/>
                  </a:lnTo>
                  <a:lnTo>
                    <a:pt x="393" y="644"/>
                  </a:lnTo>
                  <a:lnTo>
                    <a:pt x="393" y="641"/>
                  </a:lnTo>
                  <a:lnTo>
                    <a:pt x="395" y="641"/>
                  </a:lnTo>
                  <a:lnTo>
                    <a:pt x="395" y="641"/>
                  </a:lnTo>
                  <a:lnTo>
                    <a:pt x="395" y="642"/>
                  </a:lnTo>
                  <a:lnTo>
                    <a:pt x="397" y="642"/>
                  </a:lnTo>
                  <a:lnTo>
                    <a:pt x="397" y="644"/>
                  </a:lnTo>
                  <a:lnTo>
                    <a:pt x="400" y="642"/>
                  </a:lnTo>
                  <a:lnTo>
                    <a:pt x="400" y="641"/>
                  </a:lnTo>
                  <a:lnTo>
                    <a:pt x="402" y="641"/>
                  </a:lnTo>
                  <a:lnTo>
                    <a:pt x="402" y="646"/>
                  </a:lnTo>
                  <a:lnTo>
                    <a:pt x="398" y="646"/>
                  </a:lnTo>
                  <a:lnTo>
                    <a:pt x="398" y="648"/>
                  </a:lnTo>
                  <a:lnTo>
                    <a:pt x="397" y="649"/>
                  </a:lnTo>
                  <a:lnTo>
                    <a:pt x="397" y="651"/>
                  </a:lnTo>
                  <a:lnTo>
                    <a:pt x="395" y="653"/>
                  </a:lnTo>
                  <a:lnTo>
                    <a:pt x="395" y="653"/>
                  </a:lnTo>
                  <a:lnTo>
                    <a:pt x="398" y="653"/>
                  </a:lnTo>
                  <a:lnTo>
                    <a:pt x="400" y="651"/>
                  </a:lnTo>
                  <a:lnTo>
                    <a:pt x="400" y="648"/>
                  </a:lnTo>
                  <a:lnTo>
                    <a:pt x="402" y="646"/>
                  </a:lnTo>
                  <a:lnTo>
                    <a:pt x="402" y="646"/>
                  </a:lnTo>
                  <a:lnTo>
                    <a:pt x="404" y="646"/>
                  </a:lnTo>
                  <a:lnTo>
                    <a:pt x="404" y="648"/>
                  </a:lnTo>
                  <a:lnTo>
                    <a:pt x="404" y="649"/>
                  </a:lnTo>
                  <a:lnTo>
                    <a:pt x="402" y="649"/>
                  </a:lnTo>
                  <a:lnTo>
                    <a:pt x="402" y="653"/>
                  </a:lnTo>
                  <a:lnTo>
                    <a:pt x="402" y="653"/>
                  </a:lnTo>
                  <a:lnTo>
                    <a:pt x="404" y="655"/>
                  </a:lnTo>
                  <a:lnTo>
                    <a:pt x="404" y="655"/>
                  </a:lnTo>
                  <a:lnTo>
                    <a:pt x="407" y="655"/>
                  </a:lnTo>
                  <a:lnTo>
                    <a:pt x="409" y="648"/>
                  </a:lnTo>
                  <a:lnTo>
                    <a:pt x="409" y="648"/>
                  </a:lnTo>
                  <a:lnTo>
                    <a:pt x="409" y="646"/>
                  </a:lnTo>
                  <a:lnTo>
                    <a:pt x="411" y="646"/>
                  </a:lnTo>
                  <a:lnTo>
                    <a:pt x="411" y="649"/>
                  </a:lnTo>
                  <a:lnTo>
                    <a:pt x="411" y="649"/>
                  </a:lnTo>
                  <a:lnTo>
                    <a:pt x="411" y="651"/>
                  </a:lnTo>
                  <a:lnTo>
                    <a:pt x="409" y="653"/>
                  </a:lnTo>
                  <a:lnTo>
                    <a:pt x="409" y="655"/>
                  </a:lnTo>
                  <a:lnTo>
                    <a:pt x="411" y="655"/>
                  </a:lnTo>
                  <a:lnTo>
                    <a:pt x="411" y="656"/>
                  </a:lnTo>
                  <a:lnTo>
                    <a:pt x="414" y="656"/>
                  </a:lnTo>
                  <a:lnTo>
                    <a:pt x="414" y="658"/>
                  </a:lnTo>
                  <a:lnTo>
                    <a:pt x="414" y="660"/>
                  </a:lnTo>
                  <a:lnTo>
                    <a:pt x="416" y="660"/>
                  </a:lnTo>
                  <a:lnTo>
                    <a:pt x="416" y="662"/>
                  </a:lnTo>
                  <a:lnTo>
                    <a:pt x="418" y="660"/>
                  </a:lnTo>
                  <a:lnTo>
                    <a:pt x="419" y="660"/>
                  </a:lnTo>
                  <a:lnTo>
                    <a:pt x="421" y="658"/>
                  </a:lnTo>
                  <a:lnTo>
                    <a:pt x="425" y="658"/>
                  </a:lnTo>
                  <a:lnTo>
                    <a:pt x="423" y="656"/>
                  </a:lnTo>
                  <a:lnTo>
                    <a:pt x="423" y="656"/>
                  </a:lnTo>
                  <a:lnTo>
                    <a:pt x="421" y="655"/>
                  </a:lnTo>
                  <a:lnTo>
                    <a:pt x="421" y="655"/>
                  </a:lnTo>
                  <a:lnTo>
                    <a:pt x="426" y="655"/>
                  </a:lnTo>
                  <a:lnTo>
                    <a:pt x="426" y="653"/>
                  </a:lnTo>
                  <a:lnTo>
                    <a:pt x="426" y="651"/>
                  </a:lnTo>
                  <a:lnTo>
                    <a:pt x="425" y="651"/>
                  </a:lnTo>
                  <a:lnTo>
                    <a:pt x="425" y="651"/>
                  </a:lnTo>
                  <a:lnTo>
                    <a:pt x="423" y="651"/>
                  </a:lnTo>
                  <a:lnTo>
                    <a:pt x="423" y="649"/>
                  </a:lnTo>
                  <a:lnTo>
                    <a:pt x="421" y="649"/>
                  </a:lnTo>
                  <a:lnTo>
                    <a:pt x="421" y="649"/>
                  </a:lnTo>
                  <a:lnTo>
                    <a:pt x="421" y="648"/>
                  </a:lnTo>
                  <a:lnTo>
                    <a:pt x="423" y="648"/>
                  </a:lnTo>
                  <a:lnTo>
                    <a:pt x="425" y="648"/>
                  </a:lnTo>
                  <a:lnTo>
                    <a:pt x="426" y="646"/>
                  </a:lnTo>
                  <a:lnTo>
                    <a:pt x="425" y="644"/>
                  </a:lnTo>
                  <a:lnTo>
                    <a:pt x="425" y="642"/>
                  </a:lnTo>
                  <a:lnTo>
                    <a:pt x="423" y="642"/>
                  </a:lnTo>
                  <a:lnTo>
                    <a:pt x="421" y="642"/>
                  </a:lnTo>
                  <a:lnTo>
                    <a:pt x="421" y="641"/>
                  </a:lnTo>
                  <a:lnTo>
                    <a:pt x="416" y="641"/>
                  </a:lnTo>
                  <a:lnTo>
                    <a:pt x="416" y="641"/>
                  </a:lnTo>
                  <a:lnTo>
                    <a:pt x="416" y="639"/>
                  </a:lnTo>
                  <a:lnTo>
                    <a:pt x="416" y="639"/>
                  </a:lnTo>
                  <a:lnTo>
                    <a:pt x="414" y="639"/>
                  </a:lnTo>
                  <a:lnTo>
                    <a:pt x="418" y="637"/>
                  </a:lnTo>
                  <a:lnTo>
                    <a:pt x="418" y="639"/>
                  </a:lnTo>
                  <a:lnTo>
                    <a:pt x="423" y="639"/>
                  </a:lnTo>
                  <a:lnTo>
                    <a:pt x="423" y="637"/>
                  </a:lnTo>
                  <a:lnTo>
                    <a:pt x="425" y="637"/>
                  </a:lnTo>
                  <a:lnTo>
                    <a:pt x="423" y="635"/>
                  </a:lnTo>
                  <a:lnTo>
                    <a:pt x="426" y="634"/>
                  </a:lnTo>
                  <a:lnTo>
                    <a:pt x="425" y="628"/>
                  </a:lnTo>
                  <a:lnTo>
                    <a:pt x="426" y="627"/>
                  </a:lnTo>
                  <a:lnTo>
                    <a:pt x="428" y="627"/>
                  </a:lnTo>
                  <a:lnTo>
                    <a:pt x="428" y="625"/>
                  </a:lnTo>
                  <a:lnTo>
                    <a:pt x="430" y="623"/>
                  </a:lnTo>
                  <a:lnTo>
                    <a:pt x="430" y="620"/>
                  </a:lnTo>
                  <a:lnTo>
                    <a:pt x="428" y="620"/>
                  </a:lnTo>
                  <a:lnTo>
                    <a:pt x="428" y="616"/>
                  </a:lnTo>
                  <a:lnTo>
                    <a:pt x="432" y="616"/>
                  </a:lnTo>
                  <a:lnTo>
                    <a:pt x="433" y="613"/>
                  </a:lnTo>
                  <a:lnTo>
                    <a:pt x="435" y="609"/>
                  </a:lnTo>
                  <a:lnTo>
                    <a:pt x="435" y="609"/>
                  </a:lnTo>
                  <a:lnTo>
                    <a:pt x="435" y="607"/>
                  </a:lnTo>
                  <a:lnTo>
                    <a:pt x="435" y="607"/>
                  </a:lnTo>
                  <a:lnTo>
                    <a:pt x="433" y="606"/>
                  </a:lnTo>
                  <a:lnTo>
                    <a:pt x="433" y="606"/>
                  </a:lnTo>
                  <a:lnTo>
                    <a:pt x="433" y="604"/>
                  </a:lnTo>
                  <a:lnTo>
                    <a:pt x="433" y="602"/>
                  </a:lnTo>
                  <a:lnTo>
                    <a:pt x="433" y="601"/>
                  </a:lnTo>
                  <a:lnTo>
                    <a:pt x="433" y="599"/>
                  </a:lnTo>
                  <a:lnTo>
                    <a:pt x="439" y="599"/>
                  </a:lnTo>
                  <a:lnTo>
                    <a:pt x="440" y="592"/>
                  </a:lnTo>
                  <a:lnTo>
                    <a:pt x="437" y="592"/>
                  </a:lnTo>
                  <a:lnTo>
                    <a:pt x="437" y="588"/>
                  </a:lnTo>
                  <a:lnTo>
                    <a:pt x="439" y="588"/>
                  </a:lnTo>
                  <a:lnTo>
                    <a:pt x="439" y="587"/>
                  </a:lnTo>
                  <a:lnTo>
                    <a:pt x="439" y="585"/>
                  </a:lnTo>
                  <a:lnTo>
                    <a:pt x="442" y="585"/>
                  </a:lnTo>
                  <a:lnTo>
                    <a:pt x="442" y="587"/>
                  </a:lnTo>
                  <a:lnTo>
                    <a:pt x="444" y="587"/>
                  </a:lnTo>
                  <a:lnTo>
                    <a:pt x="444" y="587"/>
                  </a:lnTo>
                  <a:lnTo>
                    <a:pt x="445" y="588"/>
                  </a:lnTo>
                  <a:lnTo>
                    <a:pt x="447" y="588"/>
                  </a:lnTo>
                  <a:lnTo>
                    <a:pt x="447" y="587"/>
                  </a:lnTo>
                  <a:lnTo>
                    <a:pt x="447" y="585"/>
                  </a:lnTo>
                  <a:lnTo>
                    <a:pt x="447" y="583"/>
                  </a:lnTo>
                  <a:lnTo>
                    <a:pt x="449" y="581"/>
                  </a:lnTo>
                  <a:lnTo>
                    <a:pt x="449" y="580"/>
                  </a:lnTo>
                  <a:lnTo>
                    <a:pt x="449" y="580"/>
                  </a:lnTo>
                  <a:lnTo>
                    <a:pt x="447" y="580"/>
                  </a:lnTo>
                  <a:lnTo>
                    <a:pt x="447" y="578"/>
                  </a:lnTo>
                  <a:lnTo>
                    <a:pt x="449" y="576"/>
                  </a:lnTo>
                  <a:lnTo>
                    <a:pt x="449" y="574"/>
                  </a:lnTo>
                  <a:lnTo>
                    <a:pt x="447" y="574"/>
                  </a:lnTo>
                  <a:lnTo>
                    <a:pt x="445" y="573"/>
                  </a:lnTo>
                  <a:lnTo>
                    <a:pt x="445" y="571"/>
                  </a:lnTo>
                  <a:lnTo>
                    <a:pt x="447" y="573"/>
                  </a:lnTo>
                  <a:lnTo>
                    <a:pt x="449" y="573"/>
                  </a:lnTo>
                  <a:lnTo>
                    <a:pt x="452" y="574"/>
                  </a:lnTo>
                  <a:lnTo>
                    <a:pt x="456" y="574"/>
                  </a:lnTo>
                  <a:lnTo>
                    <a:pt x="454" y="564"/>
                  </a:lnTo>
                  <a:lnTo>
                    <a:pt x="456" y="564"/>
                  </a:lnTo>
                  <a:lnTo>
                    <a:pt x="458" y="562"/>
                  </a:lnTo>
                  <a:lnTo>
                    <a:pt x="458" y="560"/>
                  </a:lnTo>
                  <a:lnTo>
                    <a:pt x="459" y="557"/>
                  </a:lnTo>
                  <a:lnTo>
                    <a:pt x="454" y="557"/>
                  </a:lnTo>
                  <a:lnTo>
                    <a:pt x="451" y="555"/>
                  </a:lnTo>
                  <a:lnTo>
                    <a:pt x="447" y="555"/>
                  </a:lnTo>
                  <a:lnTo>
                    <a:pt x="447" y="553"/>
                  </a:lnTo>
                  <a:lnTo>
                    <a:pt x="451" y="553"/>
                  </a:lnTo>
                  <a:lnTo>
                    <a:pt x="451" y="553"/>
                  </a:lnTo>
                  <a:lnTo>
                    <a:pt x="456" y="553"/>
                  </a:lnTo>
                  <a:lnTo>
                    <a:pt x="461" y="553"/>
                  </a:lnTo>
                  <a:lnTo>
                    <a:pt x="461" y="550"/>
                  </a:lnTo>
                  <a:lnTo>
                    <a:pt x="463" y="548"/>
                  </a:lnTo>
                  <a:lnTo>
                    <a:pt x="463" y="545"/>
                  </a:lnTo>
                  <a:lnTo>
                    <a:pt x="461" y="545"/>
                  </a:lnTo>
                  <a:lnTo>
                    <a:pt x="459" y="541"/>
                  </a:lnTo>
                  <a:lnTo>
                    <a:pt x="458" y="539"/>
                  </a:lnTo>
                  <a:lnTo>
                    <a:pt x="456" y="536"/>
                  </a:lnTo>
                  <a:lnTo>
                    <a:pt x="454" y="532"/>
                  </a:lnTo>
                  <a:lnTo>
                    <a:pt x="458" y="531"/>
                  </a:lnTo>
                  <a:lnTo>
                    <a:pt x="458" y="531"/>
                  </a:lnTo>
                  <a:lnTo>
                    <a:pt x="459" y="531"/>
                  </a:lnTo>
                  <a:lnTo>
                    <a:pt x="459" y="532"/>
                  </a:lnTo>
                  <a:lnTo>
                    <a:pt x="463" y="532"/>
                  </a:lnTo>
                  <a:lnTo>
                    <a:pt x="465" y="531"/>
                  </a:lnTo>
                  <a:lnTo>
                    <a:pt x="466" y="529"/>
                  </a:lnTo>
                  <a:lnTo>
                    <a:pt x="468" y="527"/>
                  </a:lnTo>
                  <a:lnTo>
                    <a:pt x="466" y="520"/>
                  </a:lnTo>
                  <a:lnTo>
                    <a:pt x="479" y="522"/>
                  </a:lnTo>
                  <a:lnTo>
                    <a:pt x="479" y="520"/>
                  </a:lnTo>
                  <a:lnTo>
                    <a:pt x="491" y="520"/>
                  </a:lnTo>
                  <a:lnTo>
                    <a:pt x="491" y="520"/>
                  </a:lnTo>
                  <a:lnTo>
                    <a:pt x="493" y="520"/>
                  </a:lnTo>
                  <a:lnTo>
                    <a:pt x="496" y="515"/>
                  </a:lnTo>
                  <a:lnTo>
                    <a:pt x="501" y="515"/>
                  </a:lnTo>
                  <a:lnTo>
                    <a:pt x="503" y="518"/>
                  </a:lnTo>
                  <a:lnTo>
                    <a:pt x="505" y="520"/>
                  </a:lnTo>
                  <a:lnTo>
                    <a:pt x="507" y="524"/>
                  </a:lnTo>
                  <a:lnTo>
                    <a:pt x="507" y="524"/>
                  </a:lnTo>
                  <a:lnTo>
                    <a:pt x="508" y="524"/>
                  </a:lnTo>
                  <a:lnTo>
                    <a:pt x="512" y="518"/>
                  </a:lnTo>
                  <a:lnTo>
                    <a:pt x="514" y="518"/>
                  </a:lnTo>
                  <a:lnTo>
                    <a:pt x="515" y="511"/>
                  </a:lnTo>
                  <a:lnTo>
                    <a:pt x="522" y="513"/>
                  </a:lnTo>
                  <a:lnTo>
                    <a:pt x="522" y="517"/>
                  </a:lnTo>
                  <a:lnTo>
                    <a:pt x="526" y="517"/>
                  </a:lnTo>
                  <a:lnTo>
                    <a:pt x="526" y="513"/>
                  </a:lnTo>
                  <a:lnTo>
                    <a:pt x="528" y="513"/>
                  </a:lnTo>
                  <a:lnTo>
                    <a:pt x="528" y="511"/>
                  </a:lnTo>
                  <a:lnTo>
                    <a:pt x="529" y="510"/>
                  </a:lnTo>
                  <a:lnTo>
                    <a:pt x="529" y="508"/>
                  </a:lnTo>
                  <a:lnTo>
                    <a:pt x="528" y="508"/>
                  </a:lnTo>
                  <a:lnTo>
                    <a:pt x="528" y="508"/>
                  </a:lnTo>
                  <a:lnTo>
                    <a:pt x="531" y="508"/>
                  </a:lnTo>
                  <a:lnTo>
                    <a:pt x="531" y="506"/>
                  </a:lnTo>
                  <a:lnTo>
                    <a:pt x="535" y="504"/>
                  </a:lnTo>
                  <a:lnTo>
                    <a:pt x="535" y="499"/>
                  </a:lnTo>
                  <a:lnTo>
                    <a:pt x="536" y="499"/>
                  </a:lnTo>
                  <a:lnTo>
                    <a:pt x="538" y="496"/>
                  </a:lnTo>
                  <a:lnTo>
                    <a:pt x="538" y="496"/>
                  </a:lnTo>
                  <a:lnTo>
                    <a:pt x="538" y="496"/>
                  </a:lnTo>
                  <a:lnTo>
                    <a:pt x="540" y="496"/>
                  </a:lnTo>
                  <a:lnTo>
                    <a:pt x="541" y="496"/>
                  </a:lnTo>
                  <a:lnTo>
                    <a:pt x="543" y="492"/>
                  </a:lnTo>
                  <a:lnTo>
                    <a:pt x="547" y="491"/>
                  </a:lnTo>
                  <a:lnTo>
                    <a:pt x="547" y="491"/>
                  </a:lnTo>
                  <a:lnTo>
                    <a:pt x="557" y="487"/>
                  </a:lnTo>
                  <a:lnTo>
                    <a:pt x="562" y="478"/>
                  </a:lnTo>
                  <a:lnTo>
                    <a:pt x="562" y="477"/>
                  </a:lnTo>
                  <a:lnTo>
                    <a:pt x="566" y="475"/>
                  </a:lnTo>
                  <a:lnTo>
                    <a:pt x="568" y="473"/>
                  </a:lnTo>
                  <a:lnTo>
                    <a:pt x="569" y="471"/>
                  </a:lnTo>
                  <a:lnTo>
                    <a:pt x="571" y="473"/>
                  </a:lnTo>
                  <a:lnTo>
                    <a:pt x="571" y="473"/>
                  </a:lnTo>
                  <a:lnTo>
                    <a:pt x="575" y="473"/>
                  </a:lnTo>
                  <a:lnTo>
                    <a:pt x="576" y="470"/>
                  </a:lnTo>
                  <a:lnTo>
                    <a:pt x="576" y="466"/>
                  </a:lnTo>
                  <a:lnTo>
                    <a:pt x="576" y="464"/>
                  </a:lnTo>
                  <a:lnTo>
                    <a:pt x="576" y="461"/>
                  </a:lnTo>
                  <a:lnTo>
                    <a:pt x="573" y="461"/>
                  </a:lnTo>
                  <a:lnTo>
                    <a:pt x="571" y="457"/>
                  </a:lnTo>
                  <a:lnTo>
                    <a:pt x="571" y="454"/>
                  </a:lnTo>
                  <a:lnTo>
                    <a:pt x="569" y="452"/>
                  </a:lnTo>
                  <a:lnTo>
                    <a:pt x="569" y="445"/>
                  </a:lnTo>
                  <a:lnTo>
                    <a:pt x="571" y="445"/>
                  </a:lnTo>
                  <a:lnTo>
                    <a:pt x="571" y="450"/>
                  </a:lnTo>
                  <a:lnTo>
                    <a:pt x="573" y="450"/>
                  </a:lnTo>
                  <a:lnTo>
                    <a:pt x="576" y="456"/>
                  </a:lnTo>
                  <a:lnTo>
                    <a:pt x="578" y="457"/>
                  </a:lnTo>
                  <a:lnTo>
                    <a:pt x="582" y="457"/>
                  </a:lnTo>
                  <a:lnTo>
                    <a:pt x="585" y="459"/>
                  </a:lnTo>
                  <a:lnTo>
                    <a:pt x="585" y="461"/>
                  </a:lnTo>
                  <a:lnTo>
                    <a:pt x="592" y="461"/>
                  </a:lnTo>
                  <a:lnTo>
                    <a:pt x="592" y="459"/>
                  </a:lnTo>
                  <a:lnTo>
                    <a:pt x="596" y="461"/>
                  </a:lnTo>
                  <a:lnTo>
                    <a:pt x="596" y="457"/>
                  </a:lnTo>
                  <a:lnTo>
                    <a:pt x="603" y="457"/>
                  </a:lnTo>
                  <a:lnTo>
                    <a:pt x="603" y="456"/>
                  </a:lnTo>
                  <a:lnTo>
                    <a:pt x="603" y="454"/>
                  </a:lnTo>
                  <a:lnTo>
                    <a:pt x="603" y="454"/>
                  </a:lnTo>
                  <a:lnTo>
                    <a:pt x="603" y="450"/>
                  </a:lnTo>
                  <a:lnTo>
                    <a:pt x="606" y="450"/>
                  </a:lnTo>
                  <a:lnTo>
                    <a:pt x="606" y="452"/>
                  </a:lnTo>
                  <a:lnTo>
                    <a:pt x="606" y="452"/>
                  </a:lnTo>
                  <a:lnTo>
                    <a:pt x="606" y="456"/>
                  </a:lnTo>
                  <a:lnTo>
                    <a:pt x="610" y="456"/>
                  </a:lnTo>
                  <a:lnTo>
                    <a:pt x="611" y="454"/>
                  </a:lnTo>
                  <a:lnTo>
                    <a:pt x="613" y="454"/>
                  </a:lnTo>
                  <a:lnTo>
                    <a:pt x="617" y="454"/>
                  </a:lnTo>
                  <a:lnTo>
                    <a:pt x="617" y="450"/>
                  </a:lnTo>
                  <a:lnTo>
                    <a:pt x="617" y="450"/>
                  </a:lnTo>
                  <a:lnTo>
                    <a:pt x="617" y="449"/>
                  </a:lnTo>
                  <a:lnTo>
                    <a:pt x="620" y="449"/>
                  </a:lnTo>
                  <a:lnTo>
                    <a:pt x="620" y="450"/>
                  </a:lnTo>
                  <a:lnTo>
                    <a:pt x="622" y="452"/>
                  </a:lnTo>
                  <a:lnTo>
                    <a:pt x="624" y="452"/>
                  </a:lnTo>
                  <a:lnTo>
                    <a:pt x="627" y="452"/>
                  </a:lnTo>
                  <a:lnTo>
                    <a:pt x="627" y="450"/>
                  </a:lnTo>
                  <a:lnTo>
                    <a:pt x="631" y="450"/>
                  </a:lnTo>
                  <a:lnTo>
                    <a:pt x="631" y="450"/>
                  </a:lnTo>
                  <a:lnTo>
                    <a:pt x="632" y="450"/>
                  </a:lnTo>
                  <a:lnTo>
                    <a:pt x="634" y="450"/>
                  </a:lnTo>
                  <a:lnTo>
                    <a:pt x="634" y="449"/>
                  </a:lnTo>
                  <a:lnTo>
                    <a:pt x="637" y="449"/>
                  </a:lnTo>
                  <a:lnTo>
                    <a:pt x="637" y="449"/>
                  </a:lnTo>
                  <a:lnTo>
                    <a:pt x="639" y="449"/>
                  </a:lnTo>
                  <a:lnTo>
                    <a:pt x="641" y="449"/>
                  </a:lnTo>
                  <a:lnTo>
                    <a:pt x="641" y="445"/>
                  </a:lnTo>
                  <a:lnTo>
                    <a:pt x="646" y="445"/>
                  </a:lnTo>
                  <a:lnTo>
                    <a:pt x="651" y="443"/>
                  </a:lnTo>
                  <a:lnTo>
                    <a:pt x="657" y="442"/>
                  </a:lnTo>
                  <a:lnTo>
                    <a:pt x="660" y="440"/>
                  </a:lnTo>
                  <a:lnTo>
                    <a:pt x="662" y="440"/>
                  </a:lnTo>
                  <a:lnTo>
                    <a:pt x="660" y="433"/>
                  </a:lnTo>
                  <a:lnTo>
                    <a:pt x="664" y="433"/>
                  </a:lnTo>
                  <a:lnTo>
                    <a:pt x="665" y="436"/>
                  </a:lnTo>
                  <a:lnTo>
                    <a:pt x="669" y="435"/>
                  </a:lnTo>
                  <a:lnTo>
                    <a:pt x="671" y="435"/>
                  </a:lnTo>
                  <a:lnTo>
                    <a:pt x="672" y="433"/>
                  </a:lnTo>
                  <a:lnTo>
                    <a:pt x="672" y="433"/>
                  </a:lnTo>
                  <a:lnTo>
                    <a:pt x="672" y="429"/>
                  </a:lnTo>
                  <a:lnTo>
                    <a:pt x="672" y="429"/>
                  </a:lnTo>
                  <a:lnTo>
                    <a:pt x="674" y="429"/>
                  </a:lnTo>
                  <a:lnTo>
                    <a:pt x="676" y="428"/>
                  </a:lnTo>
                  <a:lnTo>
                    <a:pt x="676" y="426"/>
                  </a:lnTo>
                  <a:lnTo>
                    <a:pt x="679" y="426"/>
                  </a:lnTo>
                  <a:lnTo>
                    <a:pt x="679" y="428"/>
                  </a:lnTo>
                  <a:lnTo>
                    <a:pt x="681" y="428"/>
                  </a:lnTo>
                  <a:lnTo>
                    <a:pt x="681" y="428"/>
                  </a:lnTo>
                  <a:lnTo>
                    <a:pt x="683" y="429"/>
                  </a:lnTo>
                  <a:lnTo>
                    <a:pt x="685" y="426"/>
                  </a:lnTo>
                  <a:lnTo>
                    <a:pt x="686" y="426"/>
                  </a:lnTo>
                  <a:lnTo>
                    <a:pt x="688" y="426"/>
                  </a:lnTo>
                  <a:lnTo>
                    <a:pt x="688" y="426"/>
                  </a:lnTo>
                  <a:lnTo>
                    <a:pt x="688" y="424"/>
                  </a:lnTo>
                  <a:lnTo>
                    <a:pt x="690" y="422"/>
                  </a:lnTo>
                  <a:lnTo>
                    <a:pt x="693" y="422"/>
                  </a:lnTo>
                  <a:lnTo>
                    <a:pt x="697" y="422"/>
                  </a:lnTo>
                  <a:lnTo>
                    <a:pt x="700" y="4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3" name="Freeform 7">
              <a:extLst>
                <a:ext uri="{FF2B5EF4-FFF2-40B4-BE49-F238E27FC236}">
                  <a16:creationId xmlns:a16="http://schemas.microsoft.com/office/drawing/2014/main" id="{0AE783AA-9705-F722-4091-5E0F30266DD3}"/>
                </a:ext>
              </a:extLst>
            </p:cNvPr>
            <p:cNvSpPr>
              <a:spLocks noEditPoints="1"/>
            </p:cNvSpPr>
            <p:nvPr/>
          </p:nvSpPr>
          <p:spPr bwMode="auto">
            <a:xfrm>
              <a:off x="2419350" y="1222375"/>
              <a:ext cx="4275138" cy="984250"/>
            </a:xfrm>
            <a:custGeom>
              <a:avLst/>
              <a:gdLst>
                <a:gd name="T0" fmla="*/ 998 w 2693"/>
                <a:gd name="T1" fmla="*/ 82 h 620"/>
                <a:gd name="T2" fmla="*/ 942 w 2693"/>
                <a:gd name="T3" fmla="*/ 9 h 620"/>
                <a:gd name="T4" fmla="*/ 660 w 2693"/>
                <a:gd name="T5" fmla="*/ 481 h 620"/>
                <a:gd name="T6" fmla="*/ 873 w 2693"/>
                <a:gd name="T7" fmla="*/ 18 h 620"/>
                <a:gd name="T8" fmla="*/ 906 w 2693"/>
                <a:gd name="T9" fmla="*/ 7 h 620"/>
                <a:gd name="T10" fmla="*/ 3 w 2693"/>
                <a:gd name="T11" fmla="*/ 69 h 620"/>
                <a:gd name="T12" fmla="*/ 22 w 2693"/>
                <a:gd name="T13" fmla="*/ 88 h 620"/>
                <a:gd name="T14" fmla="*/ 33 w 2693"/>
                <a:gd name="T15" fmla="*/ 103 h 620"/>
                <a:gd name="T16" fmla="*/ 28 w 2693"/>
                <a:gd name="T17" fmla="*/ 130 h 620"/>
                <a:gd name="T18" fmla="*/ 56 w 2693"/>
                <a:gd name="T19" fmla="*/ 152 h 620"/>
                <a:gd name="T20" fmla="*/ 108 w 2693"/>
                <a:gd name="T21" fmla="*/ 147 h 620"/>
                <a:gd name="T22" fmla="*/ 143 w 2693"/>
                <a:gd name="T23" fmla="*/ 133 h 620"/>
                <a:gd name="T24" fmla="*/ 173 w 2693"/>
                <a:gd name="T25" fmla="*/ 124 h 620"/>
                <a:gd name="T26" fmla="*/ 150 w 2693"/>
                <a:gd name="T27" fmla="*/ 135 h 620"/>
                <a:gd name="T28" fmla="*/ 139 w 2693"/>
                <a:gd name="T29" fmla="*/ 156 h 620"/>
                <a:gd name="T30" fmla="*/ 167 w 2693"/>
                <a:gd name="T31" fmla="*/ 170 h 620"/>
                <a:gd name="T32" fmla="*/ 157 w 2693"/>
                <a:gd name="T33" fmla="*/ 177 h 620"/>
                <a:gd name="T34" fmla="*/ 91 w 2693"/>
                <a:gd name="T35" fmla="*/ 198 h 620"/>
                <a:gd name="T36" fmla="*/ 124 w 2693"/>
                <a:gd name="T37" fmla="*/ 210 h 620"/>
                <a:gd name="T38" fmla="*/ 167 w 2693"/>
                <a:gd name="T39" fmla="*/ 198 h 620"/>
                <a:gd name="T40" fmla="*/ 209 w 2693"/>
                <a:gd name="T41" fmla="*/ 203 h 620"/>
                <a:gd name="T42" fmla="*/ 260 w 2693"/>
                <a:gd name="T43" fmla="*/ 196 h 620"/>
                <a:gd name="T44" fmla="*/ 270 w 2693"/>
                <a:gd name="T45" fmla="*/ 166 h 620"/>
                <a:gd name="T46" fmla="*/ 293 w 2693"/>
                <a:gd name="T47" fmla="*/ 135 h 620"/>
                <a:gd name="T48" fmla="*/ 260 w 2693"/>
                <a:gd name="T49" fmla="*/ 128 h 620"/>
                <a:gd name="T50" fmla="*/ 286 w 2693"/>
                <a:gd name="T51" fmla="*/ 119 h 620"/>
                <a:gd name="T52" fmla="*/ 319 w 2693"/>
                <a:gd name="T53" fmla="*/ 116 h 620"/>
                <a:gd name="T54" fmla="*/ 359 w 2693"/>
                <a:gd name="T55" fmla="*/ 98 h 620"/>
                <a:gd name="T56" fmla="*/ 401 w 2693"/>
                <a:gd name="T57" fmla="*/ 79 h 620"/>
                <a:gd name="T58" fmla="*/ 438 w 2693"/>
                <a:gd name="T59" fmla="*/ 56 h 620"/>
                <a:gd name="T60" fmla="*/ 495 w 2693"/>
                <a:gd name="T61" fmla="*/ 25 h 620"/>
                <a:gd name="T62" fmla="*/ 405 w 2693"/>
                <a:gd name="T63" fmla="*/ 25 h 620"/>
                <a:gd name="T64" fmla="*/ 415 w 2693"/>
                <a:gd name="T65" fmla="*/ 13 h 620"/>
                <a:gd name="T66" fmla="*/ 330 w 2693"/>
                <a:gd name="T67" fmla="*/ 21 h 620"/>
                <a:gd name="T68" fmla="*/ 279 w 2693"/>
                <a:gd name="T69" fmla="*/ 30 h 620"/>
                <a:gd name="T70" fmla="*/ 241 w 2693"/>
                <a:gd name="T71" fmla="*/ 41 h 620"/>
                <a:gd name="T72" fmla="*/ 178 w 2693"/>
                <a:gd name="T73" fmla="*/ 30 h 620"/>
                <a:gd name="T74" fmla="*/ 143 w 2693"/>
                <a:gd name="T75" fmla="*/ 42 h 620"/>
                <a:gd name="T76" fmla="*/ 132 w 2693"/>
                <a:gd name="T77" fmla="*/ 44 h 620"/>
                <a:gd name="T78" fmla="*/ 71 w 2693"/>
                <a:gd name="T79" fmla="*/ 49 h 620"/>
                <a:gd name="T80" fmla="*/ 99 w 2693"/>
                <a:gd name="T81" fmla="*/ 62 h 620"/>
                <a:gd name="T82" fmla="*/ 78 w 2693"/>
                <a:gd name="T83" fmla="*/ 74 h 620"/>
                <a:gd name="T84" fmla="*/ 138 w 2693"/>
                <a:gd name="T85" fmla="*/ 77 h 620"/>
                <a:gd name="T86" fmla="*/ 195 w 2693"/>
                <a:gd name="T87" fmla="*/ 77 h 620"/>
                <a:gd name="T88" fmla="*/ 281 w 2693"/>
                <a:gd name="T89" fmla="*/ 70 h 620"/>
                <a:gd name="T90" fmla="*/ 223 w 2693"/>
                <a:gd name="T91" fmla="*/ 88 h 620"/>
                <a:gd name="T92" fmla="*/ 209 w 2693"/>
                <a:gd name="T93" fmla="*/ 114 h 620"/>
                <a:gd name="T94" fmla="*/ 139 w 2693"/>
                <a:gd name="T95" fmla="*/ 105 h 620"/>
                <a:gd name="T96" fmla="*/ 78 w 2693"/>
                <a:gd name="T97" fmla="*/ 89 h 620"/>
                <a:gd name="T98" fmla="*/ 17 w 2693"/>
                <a:gd name="T99" fmla="*/ 62 h 620"/>
                <a:gd name="T100" fmla="*/ 188 w 2693"/>
                <a:gd name="T101" fmla="*/ 163 h 620"/>
                <a:gd name="T102" fmla="*/ 288 w 2693"/>
                <a:gd name="T103" fmla="*/ 72 h 620"/>
                <a:gd name="T104" fmla="*/ 84 w 2693"/>
                <a:gd name="T105" fmla="*/ 152 h 620"/>
                <a:gd name="T106" fmla="*/ 2217 w 2693"/>
                <a:gd name="T107" fmla="*/ 23 h 620"/>
                <a:gd name="T108" fmla="*/ 2204 w 2693"/>
                <a:gd name="T109" fmla="*/ 35 h 620"/>
                <a:gd name="T110" fmla="*/ 1094 w 2693"/>
                <a:gd name="T111" fmla="*/ 49 h 620"/>
                <a:gd name="T112" fmla="*/ 2192 w 2693"/>
                <a:gd name="T113" fmla="*/ 48 h 620"/>
                <a:gd name="T114" fmla="*/ 2192 w 2693"/>
                <a:gd name="T115" fmla="*/ 62 h 620"/>
                <a:gd name="T116" fmla="*/ 2199 w 2693"/>
                <a:gd name="T117" fmla="*/ 70 h 620"/>
                <a:gd name="T118" fmla="*/ 2162 w 2693"/>
                <a:gd name="T119" fmla="*/ 65 h 620"/>
                <a:gd name="T120" fmla="*/ 2307 w 2693"/>
                <a:gd name="T121" fmla="*/ 65 h 620"/>
                <a:gd name="T122" fmla="*/ 2185 w 2693"/>
                <a:gd name="T123" fmla="*/ 7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3" h="620">
                  <a:moveTo>
                    <a:pt x="1059" y="241"/>
                  </a:moveTo>
                  <a:lnTo>
                    <a:pt x="1061" y="241"/>
                  </a:lnTo>
                  <a:lnTo>
                    <a:pt x="1063" y="252"/>
                  </a:lnTo>
                  <a:lnTo>
                    <a:pt x="1059" y="252"/>
                  </a:lnTo>
                  <a:lnTo>
                    <a:pt x="1059" y="250"/>
                  </a:lnTo>
                  <a:lnTo>
                    <a:pt x="1059" y="250"/>
                  </a:lnTo>
                  <a:lnTo>
                    <a:pt x="1059" y="241"/>
                  </a:lnTo>
                  <a:close/>
                  <a:moveTo>
                    <a:pt x="1019" y="76"/>
                  </a:moveTo>
                  <a:lnTo>
                    <a:pt x="1017" y="76"/>
                  </a:lnTo>
                  <a:lnTo>
                    <a:pt x="1017" y="76"/>
                  </a:lnTo>
                  <a:lnTo>
                    <a:pt x="1017" y="74"/>
                  </a:lnTo>
                  <a:lnTo>
                    <a:pt x="1017" y="76"/>
                  </a:lnTo>
                  <a:lnTo>
                    <a:pt x="1017" y="76"/>
                  </a:lnTo>
                  <a:lnTo>
                    <a:pt x="1019" y="76"/>
                  </a:lnTo>
                  <a:close/>
                  <a:moveTo>
                    <a:pt x="1009" y="77"/>
                  </a:moveTo>
                  <a:lnTo>
                    <a:pt x="1010" y="77"/>
                  </a:lnTo>
                  <a:lnTo>
                    <a:pt x="1010" y="77"/>
                  </a:lnTo>
                  <a:lnTo>
                    <a:pt x="1007" y="79"/>
                  </a:lnTo>
                  <a:lnTo>
                    <a:pt x="1009" y="77"/>
                  </a:lnTo>
                  <a:close/>
                  <a:moveTo>
                    <a:pt x="981" y="88"/>
                  </a:moveTo>
                  <a:lnTo>
                    <a:pt x="981" y="86"/>
                  </a:lnTo>
                  <a:lnTo>
                    <a:pt x="988" y="86"/>
                  </a:lnTo>
                  <a:lnTo>
                    <a:pt x="988" y="84"/>
                  </a:lnTo>
                  <a:lnTo>
                    <a:pt x="989" y="84"/>
                  </a:lnTo>
                  <a:lnTo>
                    <a:pt x="989" y="82"/>
                  </a:lnTo>
                  <a:lnTo>
                    <a:pt x="993" y="82"/>
                  </a:lnTo>
                  <a:lnTo>
                    <a:pt x="996" y="82"/>
                  </a:lnTo>
                  <a:lnTo>
                    <a:pt x="998" y="81"/>
                  </a:lnTo>
                  <a:lnTo>
                    <a:pt x="1002" y="81"/>
                  </a:lnTo>
                  <a:lnTo>
                    <a:pt x="1005" y="81"/>
                  </a:lnTo>
                  <a:lnTo>
                    <a:pt x="1005" y="81"/>
                  </a:lnTo>
                  <a:lnTo>
                    <a:pt x="998" y="82"/>
                  </a:lnTo>
                  <a:lnTo>
                    <a:pt x="998" y="82"/>
                  </a:lnTo>
                  <a:lnTo>
                    <a:pt x="995" y="82"/>
                  </a:lnTo>
                  <a:lnTo>
                    <a:pt x="995" y="84"/>
                  </a:lnTo>
                  <a:lnTo>
                    <a:pt x="993" y="84"/>
                  </a:lnTo>
                  <a:lnTo>
                    <a:pt x="993" y="86"/>
                  </a:lnTo>
                  <a:lnTo>
                    <a:pt x="988" y="86"/>
                  </a:lnTo>
                  <a:lnTo>
                    <a:pt x="988" y="86"/>
                  </a:lnTo>
                  <a:lnTo>
                    <a:pt x="986" y="88"/>
                  </a:lnTo>
                  <a:lnTo>
                    <a:pt x="982" y="89"/>
                  </a:lnTo>
                  <a:lnTo>
                    <a:pt x="981" y="91"/>
                  </a:lnTo>
                  <a:lnTo>
                    <a:pt x="981" y="93"/>
                  </a:lnTo>
                  <a:lnTo>
                    <a:pt x="977" y="93"/>
                  </a:lnTo>
                  <a:lnTo>
                    <a:pt x="979" y="91"/>
                  </a:lnTo>
                  <a:lnTo>
                    <a:pt x="979" y="89"/>
                  </a:lnTo>
                  <a:lnTo>
                    <a:pt x="981" y="88"/>
                  </a:lnTo>
                  <a:close/>
                  <a:moveTo>
                    <a:pt x="928" y="37"/>
                  </a:moveTo>
                  <a:lnTo>
                    <a:pt x="930" y="37"/>
                  </a:lnTo>
                  <a:lnTo>
                    <a:pt x="930" y="37"/>
                  </a:lnTo>
                  <a:lnTo>
                    <a:pt x="930" y="39"/>
                  </a:lnTo>
                  <a:lnTo>
                    <a:pt x="930" y="37"/>
                  </a:lnTo>
                  <a:lnTo>
                    <a:pt x="928" y="37"/>
                  </a:lnTo>
                  <a:lnTo>
                    <a:pt x="928" y="37"/>
                  </a:lnTo>
                  <a:close/>
                  <a:moveTo>
                    <a:pt x="921" y="11"/>
                  </a:moveTo>
                  <a:lnTo>
                    <a:pt x="925" y="9"/>
                  </a:lnTo>
                  <a:lnTo>
                    <a:pt x="930" y="9"/>
                  </a:lnTo>
                  <a:lnTo>
                    <a:pt x="935" y="7"/>
                  </a:lnTo>
                  <a:lnTo>
                    <a:pt x="939" y="6"/>
                  </a:lnTo>
                  <a:lnTo>
                    <a:pt x="942" y="6"/>
                  </a:lnTo>
                  <a:lnTo>
                    <a:pt x="986" y="6"/>
                  </a:lnTo>
                  <a:lnTo>
                    <a:pt x="986" y="7"/>
                  </a:lnTo>
                  <a:lnTo>
                    <a:pt x="963" y="9"/>
                  </a:lnTo>
                  <a:lnTo>
                    <a:pt x="942" y="9"/>
                  </a:lnTo>
                  <a:lnTo>
                    <a:pt x="937" y="11"/>
                  </a:lnTo>
                  <a:lnTo>
                    <a:pt x="937" y="11"/>
                  </a:lnTo>
                  <a:lnTo>
                    <a:pt x="934" y="13"/>
                  </a:lnTo>
                  <a:lnTo>
                    <a:pt x="930" y="13"/>
                  </a:lnTo>
                  <a:lnTo>
                    <a:pt x="927" y="13"/>
                  </a:lnTo>
                  <a:lnTo>
                    <a:pt x="927" y="13"/>
                  </a:lnTo>
                  <a:lnTo>
                    <a:pt x="927" y="11"/>
                  </a:lnTo>
                  <a:lnTo>
                    <a:pt x="921" y="11"/>
                  </a:lnTo>
                  <a:lnTo>
                    <a:pt x="921" y="11"/>
                  </a:lnTo>
                  <a:close/>
                  <a:moveTo>
                    <a:pt x="628" y="482"/>
                  </a:moveTo>
                  <a:lnTo>
                    <a:pt x="623" y="481"/>
                  </a:lnTo>
                  <a:lnTo>
                    <a:pt x="623" y="479"/>
                  </a:lnTo>
                  <a:lnTo>
                    <a:pt x="626" y="479"/>
                  </a:lnTo>
                  <a:lnTo>
                    <a:pt x="626" y="481"/>
                  </a:lnTo>
                  <a:lnTo>
                    <a:pt x="628" y="481"/>
                  </a:lnTo>
                  <a:lnTo>
                    <a:pt x="628" y="482"/>
                  </a:lnTo>
                  <a:close/>
                  <a:moveTo>
                    <a:pt x="663" y="453"/>
                  </a:moveTo>
                  <a:lnTo>
                    <a:pt x="663" y="453"/>
                  </a:lnTo>
                  <a:lnTo>
                    <a:pt x="661" y="453"/>
                  </a:lnTo>
                  <a:lnTo>
                    <a:pt x="661" y="454"/>
                  </a:lnTo>
                  <a:lnTo>
                    <a:pt x="660" y="454"/>
                  </a:lnTo>
                  <a:lnTo>
                    <a:pt x="660" y="453"/>
                  </a:lnTo>
                  <a:lnTo>
                    <a:pt x="663" y="453"/>
                  </a:lnTo>
                  <a:close/>
                  <a:moveTo>
                    <a:pt x="658" y="456"/>
                  </a:moveTo>
                  <a:lnTo>
                    <a:pt x="660" y="456"/>
                  </a:lnTo>
                  <a:lnTo>
                    <a:pt x="660" y="458"/>
                  </a:lnTo>
                  <a:lnTo>
                    <a:pt x="658" y="458"/>
                  </a:lnTo>
                  <a:lnTo>
                    <a:pt x="658" y="456"/>
                  </a:lnTo>
                  <a:close/>
                  <a:moveTo>
                    <a:pt x="665" y="479"/>
                  </a:moveTo>
                  <a:lnTo>
                    <a:pt x="663" y="479"/>
                  </a:lnTo>
                  <a:lnTo>
                    <a:pt x="663" y="481"/>
                  </a:lnTo>
                  <a:lnTo>
                    <a:pt x="660" y="481"/>
                  </a:lnTo>
                  <a:lnTo>
                    <a:pt x="658" y="482"/>
                  </a:lnTo>
                  <a:lnTo>
                    <a:pt x="654" y="482"/>
                  </a:lnTo>
                  <a:lnTo>
                    <a:pt x="654" y="484"/>
                  </a:lnTo>
                  <a:lnTo>
                    <a:pt x="651" y="484"/>
                  </a:lnTo>
                  <a:lnTo>
                    <a:pt x="654" y="481"/>
                  </a:lnTo>
                  <a:lnTo>
                    <a:pt x="660" y="475"/>
                  </a:lnTo>
                  <a:lnTo>
                    <a:pt x="665" y="474"/>
                  </a:lnTo>
                  <a:lnTo>
                    <a:pt x="665" y="479"/>
                  </a:lnTo>
                  <a:close/>
                  <a:moveTo>
                    <a:pt x="726" y="620"/>
                  </a:moveTo>
                  <a:lnTo>
                    <a:pt x="726" y="620"/>
                  </a:lnTo>
                  <a:lnTo>
                    <a:pt x="726" y="620"/>
                  </a:lnTo>
                  <a:lnTo>
                    <a:pt x="726" y="617"/>
                  </a:lnTo>
                  <a:lnTo>
                    <a:pt x="728" y="617"/>
                  </a:lnTo>
                  <a:lnTo>
                    <a:pt x="728" y="618"/>
                  </a:lnTo>
                  <a:lnTo>
                    <a:pt x="728" y="618"/>
                  </a:lnTo>
                  <a:lnTo>
                    <a:pt x="726" y="620"/>
                  </a:lnTo>
                  <a:close/>
                  <a:moveTo>
                    <a:pt x="846" y="493"/>
                  </a:moveTo>
                  <a:lnTo>
                    <a:pt x="839" y="494"/>
                  </a:lnTo>
                  <a:lnTo>
                    <a:pt x="839" y="487"/>
                  </a:lnTo>
                  <a:lnTo>
                    <a:pt x="839" y="487"/>
                  </a:lnTo>
                  <a:lnTo>
                    <a:pt x="841" y="487"/>
                  </a:lnTo>
                  <a:lnTo>
                    <a:pt x="841" y="486"/>
                  </a:lnTo>
                  <a:lnTo>
                    <a:pt x="848" y="487"/>
                  </a:lnTo>
                  <a:lnTo>
                    <a:pt x="848" y="489"/>
                  </a:lnTo>
                  <a:lnTo>
                    <a:pt x="846" y="491"/>
                  </a:lnTo>
                  <a:lnTo>
                    <a:pt x="846" y="493"/>
                  </a:lnTo>
                  <a:close/>
                  <a:moveTo>
                    <a:pt x="881" y="13"/>
                  </a:moveTo>
                  <a:lnTo>
                    <a:pt x="874" y="14"/>
                  </a:lnTo>
                  <a:lnTo>
                    <a:pt x="874" y="14"/>
                  </a:lnTo>
                  <a:lnTo>
                    <a:pt x="874" y="14"/>
                  </a:lnTo>
                  <a:lnTo>
                    <a:pt x="873" y="16"/>
                  </a:lnTo>
                  <a:lnTo>
                    <a:pt x="873" y="18"/>
                  </a:lnTo>
                  <a:lnTo>
                    <a:pt x="871" y="16"/>
                  </a:lnTo>
                  <a:lnTo>
                    <a:pt x="871" y="16"/>
                  </a:lnTo>
                  <a:lnTo>
                    <a:pt x="869" y="14"/>
                  </a:lnTo>
                  <a:lnTo>
                    <a:pt x="867" y="14"/>
                  </a:lnTo>
                  <a:lnTo>
                    <a:pt x="866" y="16"/>
                  </a:lnTo>
                  <a:lnTo>
                    <a:pt x="866" y="16"/>
                  </a:lnTo>
                  <a:lnTo>
                    <a:pt x="866" y="18"/>
                  </a:lnTo>
                  <a:lnTo>
                    <a:pt x="866" y="18"/>
                  </a:lnTo>
                  <a:lnTo>
                    <a:pt x="864" y="18"/>
                  </a:lnTo>
                  <a:lnTo>
                    <a:pt x="864" y="14"/>
                  </a:lnTo>
                  <a:lnTo>
                    <a:pt x="866" y="14"/>
                  </a:lnTo>
                  <a:lnTo>
                    <a:pt x="867" y="13"/>
                  </a:lnTo>
                  <a:lnTo>
                    <a:pt x="873" y="11"/>
                  </a:lnTo>
                  <a:lnTo>
                    <a:pt x="878" y="11"/>
                  </a:lnTo>
                  <a:lnTo>
                    <a:pt x="881" y="11"/>
                  </a:lnTo>
                  <a:lnTo>
                    <a:pt x="881" y="13"/>
                  </a:lnTo>
                  <a:close/>
                  <a:moveTo>
                    <a:pt x="893" y="13"/>
                  </a:moveTo>
                  <a:lnTo>
                    <a:pt x="893" y="13"/>
                  </a:lnTo>
                  <a:lnTo>
                    <a:pt x="892" y="13"/>
                  </a:lnTo>
                  <a:lnTo>
                    <a:pt x="892" y="13"/>
                  </a:lnTo>
                  <a:lnTo>
                    <a:pt x="890" y="11"/>
                  </a:lnTo>
                  <a:lnTo>
                    <a:pt x="890" y="11"/>
                  </a:lnTo>
                  <a:lnTo>
                    <a:pt x="890" y="11"/>
                  </a:lnTo>
                  <a:lnTo>
                    <a:pt x="892" y="11"/>
                  </a:lnTo>
                  <a:lnTo>
                    <a:pt x="892" y="6"/>
                  </a:lnTo>
                  <a:lnTo>
                    <a:pt x="890" y="0"/>
                  </a:lnTo>
                  <a:lnTo>
                    <a:pt x="893" y="0"/>
                  </a:lnTo>
                  <a:lnTo>
                    <a:pt x="893" y="6"/>
                  </a:lnTo>
                  <a:lnTo>
                    <a:pt x="897" y="7"/>
                  </a:lnTo>
                  <a:lnTo>
                    <a:pt x="899" y="11"/>
                  </a:lnTo>
                  <a:lnTo>
                    <a:pt x="902" y="9"/>
                  </a:lnTo>
                  <a:lnTo>
                    <a:pt x="906" y="7"/>
                  </a:lnTo>
                  <a:lnTo>
                    <a:pt x="909" y="7"/>
                  </a:lnTo>
                  <a:lnTo>
                    <a:pt x="913" y="7"/>
                  </a:lnTo>
                  <a:lnTo>
                    <a:pt x="916" y="9"/>
                  </a:lnTo>
                  <a:lnTo>
                    <a:pt x="920" y="11"/>
                  </a:lnTo>
                  <a:lnTo>
                    <a:pt x="920" y="11"/>
                  </a:lnTo>
                  <a:lnTo>
                    <a:pt x="911" y="11"/>
                  </a:lnTo>
                  <a:lnTo>
                    <a:pt x="911" y="11"/>
                  </a:lnTo>
                  <a:lnTo>
                    <a:pt x="909" y="11"/>
                  </a:lnTo>
                  <a:lnTo>
                    <a:pt x="909" y="11"/>
                  </a:lnTo>
                  <a:lnTo>
                    <a:pt x="909" y="11"/>
                  </a:lnTo>
                  <a:lnTo>
                    <a:pt x="899" y="11"/>
                  </a:lnTo>
                  <a:lnTo>
                    <a:pt x="899" y="14"/>
                  </a:lnTo>
                  <a:lnTo>
                    <a:pt x="897" y="14"/>
                  </a:lnTo>
                  <a:lnTo>
                    <a:pt x="897" y="16"/>
                  </a:lnTo>
                  <a:lnTo>
                    <a:pt x="897" y="16"/>
                  </a:lnTo>
                  <a:lnTo>
                    <a:pt x="893" y="13"/>
                  </a:lnTo>
                  <a:close/>
                  <a:moveTo>
                    <a:pt x="993" y="383"/>
                  </a:moveTo>
                  <a:lnTo>
                    <a:pt x="993" y="384"/>
                  </a:lnTo>
                  <a:lnTo>
                    <a:pt x="991" y="384"/>
                  </a:lnTo>
                  <a:lnTo>
                    <a:pt x="989" y="383"/>
                  </a:lnTo>
                  <a:lnTo>
                    <a:pt x="986" y="383"/>
                  </a:lnTo>
                  <a:lnTo>
                    <a:pt x="984" y="383"/>
                  </a:lnTo>
                  <a:lnTo>
                    <a:pt x="984" y="384"/>
                  </a:lnTo>
                  <a:lnTo>
                    <a:pt x="984" y="384"/>
                  </a:lnTo>
                  <a:lnTo>
                    <a:pt x="986" y="383"/>
                  </a:lnTo>
                  <a:lnTo>
                    <a:pt x="988" y="381"/>
                  </a:lnTo>
                  <a:lnTo>
                    <a:pt x="989" y="381"/>
                  </a:lnTo>
                  <a:lnTo>
                    <a:pt x="995" y="381"/>
                  </a:lnTo>
                  <a:lnTo>
                    <a:pt x="993" y="383"/>
                  </a:lnTo>
                  <a:lnTo>
                    <a:pt x="993" y="383"/>
                  </a:lnTo>
                  <a:close/>
                  <a:moveTo>
                    <a:pt x="5" y="69"/>
                  </a:moveTo>
                  <a:lnTo>
                    <a:pt x="3" y="69"/>
                  </a:lnTo>
                  <a:lnTo>
                    <a:pt x="2" y="70"/>
                  </a:lnTo>
                  <a:lnTo>
                    <a:pt x="0" y="70"/>
                  </a:lnTo>
                  <a:lnTo>
                    <a:pt x="0" y="74"/>
                  </a:lnTo>
                  <a:lnTo>
                    <a:pt x="2" y="77"/>
                  </a:lnTo>
                  <a:lnTo>
                    <a:pt x="7" y="77"/>
                  </a:lnTo>
                  <a:lnTo>
                    <a:pt x="7" y="81"/>
                  </a:lnTo>
                  <a:lnTo>
                    <a:pt x="10" y="79"/>
                  </a:lnTo>
                  <a:lnTo>
                    <a:pt x="12" y="79"/>
                  </a:lnTo>
                  <a:lnTo>
                    <a:pt x="14" y="77"/>
                  </a:lnTo>
                  <a:lnTo>
                    <a:pt x="15" y="77"/>
                  </a:lnTo>
                  <a:lnTo>
                    <a:pt x="15" y="76"/>
                  </a:lnTo>
                  <a:lnTo>
                    <a:pt x="17" y="76"/>
                  </a:lnTo>
                  <a:lnTo>
                    <a:pt x="19" y="77"/>
                  </a:lnTo>
                  <a:lnTo>
                    <a:pt x="19" y="79"/>
                  </a:lnTo>
                  <a:lnTo>
                    <a:pt x="21" y="81"/>
                  </a:lnTo>
                  <a:lnTo>
                    <a:pt x="31" y="81"/>
                  </a:lnTo>
                  <a:lnTo>
                    <a:pt x="31" y="79"/>
                  </a:lnTo>
                  <a:lnTo>
                    <a:pt x="31" y="79"/>
                  </a:lnTo>
                  <a:lnTo>
                    <a:pt x="33" y="77"/>
                  </a:lnTo>
                  <a:lnTo>
                    <a:pt x="33" y="77"/>
                  </a:lnTo>
                  <a:lnTo>
                    <a:pt x="33" y="76"/>
                  </a:lnTo>
                  <a:lnTo>
                    <a:pt x="33" y="76"/>
                  </a:lnTo>
                  <a:lnTo>
                    <a:pt x="33" y="77"/>
                  </a:lnTo>
                  <a:lnTo>
                    <a:pt x="35" y="77"/>
                  </a:lnTo>
                  <a:lnTo>
                    <a:pt x="35" y="81"/>
                  </a:lnTo>
                  <a:lnTo>
                    <a:pt x="35" y="81"/>
                  </a:lnTo>
                  <a:lnTo>
                    <a:pt x="36" y="82"/>
                  </a:lnTo>
                  <a:lnTo>
                    <a:pt x="36" y="84"/>
                  </a:lnTo>
                  <a:lnTo>
                    <a:pt x="38" y="86"/>
                  </a:lnTo>
                  <a:lnTo>
                    <a:pt x="33" y="86"/>
                  </a:lnTo>
                  <a:lnTo>
                    <a:pt x="28" y="86"/>
                  </a:lnTo>
                  <a:lnTo>
                    <a:pt x="22" y="88"/>
                  </a:lnTo>
                  <a:lnTo>
                    <a:pt x="17" y="88"/>
                  </a:lnTo>
                  <a:lnTo>
                    <a:pt x="14" y="89"/>
                  </a:lnTo>
                  <a:lnTo>
                    <a:pt x="14" y="89"/>
                  </a:lnTo>
                  <a:lnTo>
                    <a:pt x="14" y="89"/>
                  </a:lnTo>
                  <a:lnTo>
                    <a:pt x="14" y="91"/>
                  </a:lnTo>
                  <a:lnTo>
                    <a:pt x="15" y="93"/>
                  </a:lnTo>
                  <a:lnTo>
                    <a:pt x="17" y="95"/>
                  </a:lnTo>
                  <a:lnTo>
                    <a:pt x="17" y="95"/>
                  </a:lnTo>
                  <a:lnTo>
                    <a:pt x="15" y="95"/>
                  </a:lnTo>
                  <a:lnTo>
                    <a:pt x="15" y="96"/>
                  </a:lnTo>
                  <a:lnTo>
                    <a:pt x="14" y="96"/>
                  </a:lnTo>
                  <a:lnTo>
                    <a:pt x="12" y="96"/>
                  </a:lnTo>
                  <a:lnTo>
                    <a:pt x="10" y="96"/>
                  </a:lnTo>
                  <a:lnTo>
                    <a:pt x="9" y="98"/>
                  </a:lnTo>
                  <a:lnTo>
                    <a:pt x="9" y="98"/>
                  </a:lnTo>
                  <a:lnTo>
                    <a:pt x="9" y="98"/>
                  </a:lnTo>
                  <a:lnTo>
                    <a:pt x="9" y="100"/>
                  </a:lnTo>
                  <a:lnTo>
                    <a:pt x="17" y="102"/>
                  </a:lnTo>
                  <a:lnTo>
                    <a:pt x="17" y="102"/>
                  </a:lnTo>
                  <a:lnTo>
                    <a:pt x="19" y="102"/>
                  </a:lnTo>
                  <a:lnTo>
                    <a:pt x="21" y="102"/>
                  </a:lnTo>
                  <a:lnTo>
                    <a:pt x="22" y="102"/>
                  </a:lnTo>
                  <a:lnTo>
                    <a:pt x="22" y="102"/>
                  </a:lnTo>
                  <a:lnTo>
                    <a:pt x="22" y="102"/>
                  </a:lnTo>
                  <a:lnTo>
                    <a:pt x="26" y="102"/>
                  </a:lnTo>
                  <a:lnTo>
                    <a:pt x="26" y="102"/>
                  </a:lnTo>
                  <a:lnTo>
                    <a:pt x="28" y="100"/>
                  </a:lnTo>
                  <a:lnTo>
                    <a:pt x="29" y="98"/>
                  </a:lnTo>
                  <a:lnTo>
                    <a:pt x="29" y="98"/>
                  </a:lnTo>
                  <a:lnTo>
                    <a:pt x="29" y="98"/>
                  </a:lnTo>
                  <a:lnTo>
                    <a:pt x="29" y="103"/>
                  </a:lnTo>
                  <a:lnTo>
                    <a:pt x="33" y="103"/>
                  </a:lnTo>
                  <a:lnTo>
                    <a:pt x="36" y="103"/>
                  </a:lnTo>
                  <a:lnTo>
                    <a:pt x="38" y="102"/>
                  </a:lnTo>
                  <a:lnTo>
                    <a:pt x="40" y="103"/>
                  </a:lnTo>
                  <a:lnTo>
                    <a:pt x="42" y="107"/>
                  </a:lnTo>
                  <a:lnTo>
                    <a:pt x="42" y="107"/>
                  </a:lnTo>
                  <a:lnTo>
                    <a:pt x="26" y="107"/>
                  </a:lnTo>
                  <a:lnTo>
                    <a:pt x="26" y="105"/>
                  </a:lnTo>
                  <a:lnTo>
                    <a:pt x="22" y="103"/>
                  </a:lnTo>
                  <a:lnTo>
                    <a:pt x="19" y="103"/>
                  </a:lnTo>
                  <a:lnTo>
                    <a:pt x="14" y="103"/>
                  </a:lnTo>
                  <a:lnTo>
                    <a:pt x="14" y="109"/>
                  </a:lnTo>
                  <a:lnTo>
                    <a:pt x="15" y="109"/>
                  </a:lnTo>
                  <a:lnTo>
                    <a:pt x="15" y="112"/>
                  </a:lnTo>
                  <a:lnTo>
                    <a:pt x="14" y="112"/>
                  </a:lnTo>
                  <a:lnTo>
                    <a:pt x="15" y="114"/>
                  </a:lnTo>
                  <a:lnTo>
                    <a:pt x="15" y="116"/>
                  </a:lnTo>
                  <a:lnTo>
                    <a:pt x="17" y="116"/>
                  </a:lnTo>
                  <a:lnTo>
                    <a:pt x="19" y="116"/>
                  </a:lnTo>
                  <a:lnTo>
                    <a:pt x="21" y="119"/>
                  </a:lnTo>
                  <a:lnTo>
                    <a:pt x="24" y="119"/>
                  </a:lnTo>
                  <a:lnTo>
                    <a:pt x="24" y="121"/>
                  </a:lnTo>
                  <a:lnTo>
                    <a:pt x="28" y="123"/>
                  </a:lnTo>
                  <a:lnTo>
                    <a:pt x="33" y="123"/>
                  </a:lnTo>
                  <a:lnTo>
                    <a:pt x="40" y="123"/>
                  </a:lnTo>
                  <a:lnTo>
                    <a:pt x="45" y="123"/>
                  </a:lnTo>
                  <a:lnTo>
                    <a:pt x="45" y="124"/>
                  </a:lnTo>
                  <a:lnTo>
                    <a:pt x="42" y="124"/>
                  </a:lnTo>
                  <a:lnTo>
                    <a:pt x="42" y="126"/>
                  </a:lnTo>
                  <a:lnTo>
                    <a:pt x="36" y="126"/>
                  </a:lnTo>
                  <a:lnTo>
                    <a:pt x="31" y="126"/>
                  </a:lnTo>
                  <a:lnTo>
                    <a:pt x="26" y="128"/>
                  </a:lnTo>
                  <a:lnTo>
                    <a:pt x="28" y="130"/>
                  </a:lnTo>
                  <a:lnTo>
                    <a:pt x="28" y="131"/>
                  </a:lnTo>
                  <a:lnTo>
                    <a:pt x="29" y="133"/>
                  </a:lnTo>
                  <a:lnTo>
                    <a:pt x="36" y="131"/>
                  </a:lnTo>
                  <a:lnTo>
                    <a:pt x="38" y="133"/>
                  </a:lnTo>
                  <a:lnTo>
                    <a:pt x="42" y="133"/>
                  </a:lnTo>
                  <a:lnTo>
                    <a:pt x="43" y="133"/>
                  </a:lnTo>
                  <a:lnTo>
                    <a:pt x="47" y="133"/>
                  </a:lnTo>
                  <a:lnTo>
                    <a:pt x="47" y="131"/>
                  </a:lnTo>
                  <a:lnTo>
                    <a:pt x="49" y="131"/>
                  </a:lnTo>
                  <a:lnTo>
                    <a:pt x="52" y="128"/>
                  </a:lnTo>
                  <a:lnTo>
                    <a:pt x="66" y="128"/>
                  </a:lnTo>
                  <a:lnTo>
                    <a:pt x="66" y="131"/>
                  </a:lnTo>
                  <a:lnTo>
                    <a:pt x="57" y="131"/>
                  </a:lnTo>
                  <a:lnTo>
                    <a:pt x="57" y="133"/>
                  </a:lnTo>
                  <a:lnTo>
                    <a:pt x="56" y="133"/>
                  </a:lnTo>
                  <a:lnTo>
                    <a:pt x="56" y="135"/>
                  </a:lnTo>
                  <a:lnTo>
                    <a:pt x="50" y="135"/>
                  </a:lnTo>
                  <a:lnTo>
                    <a:pt x="50" y="135"/>
                  </a:lnTo>
                  <a:lnTo>
                    <a:pt x="49" y="135"/>
                  </a:lnTo>
                  <a:lnTo>
                    <a:pt x="49" y="137"/>
                  </a:lnTo>
                  <a:lnTo>
                    <a:pt x="45" y="137"/>
                  </a:lnTo>
                  <a:lnTo>
                    <a:pt x="45" y="137"/>
                  </a:lnTo>
                  <a:lnTo>
                    <a:pt x="45" y="138"/>
                  </a:lnTo>
                  <a:lnTo>
                    <a:pt x="45" y="140"/>
                  </a:lnTo>
                  <a:lnTo>
                    <a:pt x="47" y="144"/>
                  </a:lnTo>
                  <a:lnTo>
                    <a:pt x="47" y="145"/>
                  </a:lnTo>
                  <a:lnTo>
                    <a:pt x="50" y="145"/>
                  </a:lnTo>
                  <a:lnTo>
                    <a:pt x="50" y="149"/>
                  </a:lnTo>
                  <a:lnTo>
                    <a:pt x="52" y="151"/>
                  </a:lnTo>
                  <a:lnTo>
                    <a:pt x="52" y="151"/>
                  </a:lnTo>
                  <a:lnTo>
                    <a:pt x="54" y="152"/>
                  </a:lnTo>
                  <a:lnTo>
                    <a:pt x="56" y="152"/>
                  </a:lnTo>
                  <a:lnTo>
                    <a:pt x="56" y="156"/>
                  </a:lnTo>
                  <a:lnTo>
                    <a:pt x="54" y="156"/>
                  </a:lnTo>
                  <a:lnTo>
                    <a:pt x="50" y="156"/>
                  </a:lnTo>
                  <a:lnTo>
                    <a:pt x="52" y="161"/>
                  </a:lnTo>
                  <a:lnTo>
                    <a:pt x="68" y="161"/>
                  </a:lnTo>
                  <a:lnTo>
                    <a:pt x="68" y="161"/>
                  </a:lnTo>
                  <a:lnTo>
                    <a:pt x="71" y="161"/>
                  </a:lnTo>
                  <a:lnTo>
                    <a:pt x="71" y="159"/>
                  </a:lnTo>
                  <a:lnTo>
                    <a:pt x="75" y="158"/>
                  </a:lnTo>
                  <a:lnTo>
                    <a:pt x="75" y="154"/>
                  </a:lnTo>
                  <a:lnTo>
                    <a:pt x="77" y="154"/>
                  </a:lnTo>
                  <a:lnTo>
                    <a:pt x="78" y="156"/>
                  </a:lnTo>
                  <a:lnTo>
                    <a:pt x="80" y="158"/>
                  </a:lnTo>
                  <a:lnTo>
                    <a:pt x="82" y="159"/>
                  </a:lnTo>
                  <a:lnTo>
                    <a:pt x="84" y="159"/>
                  </a:lnTo>
                  <a:lnTo>
                    <a:pt x="85" y="159"/>
                  </a:lnTo>
                  <a:lnTo>
                    <a:pt x="89" y="161"/>
                  </a:lnTo>
                  <a:lnTo>
                    <a:pt x="89" y="158"/>
                  </a:lnTo>
                  <a:lnTo>
                    <a:pt x="87" y="158"/>
                  </a:lnTo>
                  <a:lnTo>
                    <a:pt x="87" y="156"/>
                  </a:lnTo>
                  <a:lnTo>
                    <a:pt x="89" y="158"/>
                  </a:lnTo>
                  <a:lnTo>
                    <a:pt x="89" y="158"/>
                  </a:lnTo>
                  <a:lnTo>
                    <a:pt x="92" y="158"/>
                  </a:lnTo>
                  <a:lnTo>
                    <a:pt x="92" y="154"/>
                  </a:lnTo>
                  <a:lnTo>
                    <a:pt x="94" y="154"/>
                  </a:lnTo>
                  <a:lnTo>
                    <a:pt x="96" y="152"/>
                  </a:lnTo>
                  <a:lnTo>
                    <a:pt x="96" y="151"/>
                  </a:lnTo>
                  <a:lnTo>
                    <a:pt x="96" y="149"/>
                  </a:lnTo>
                  <a:lnTo>
                    <a:pt x="99" y="149"/>
                  </a:lnTo>
                  <a:lnTo>
                    <a:pt x="103" y="149"/>
                  </a:lnTo>
                  <a:lnTo>
                    <a:pt x="105" y="149"/>
                  </a:lnTo>
                  <a:lnTo>
                    <a:pt x="108" y="147"/>
                  </a:lnTo>
                  <a:lnTo>
                    <a:pt x="110" y="145"/>
                  </a:lnTo>
                  <a:lnTo>
                    <a:pt x="110" y="144"/>
                  </a:lnTo>
                  <a:lnTo>
                    <a:pt x="110" y="144"/>
                  </a:lnTo>
                  <a:lnTo>
                    <a:pt x="108" y="144"/>
                  </a:lnTo>
                  <a:lnTo>
                    <a:pt x="108" y="142"/>
                  </a:lnTo>
                  <a:lnTo>
                    <a:pt x="110" y="142"/>
                  </a:lnTo>
                  <a:lnTo>
                    <a:pt x="110" y="138"/>
                  </a:lnTo>
                  <a:lnTo>
                    <a:pt x="111" y="138"/>
                  </a:lnTo>
                  <a:lnTo>
                    <a:pt x="111" y="137"/>
                  </a:lnTo>
                  <a:lnTo>
                    <a:pt x="111" y="137"/>
                  </a:lnTo>
                  <a:lnTo>
                    <a:pt x="111" y="137"/>
                  </a:lnTo>
                  <a:lnTo>
                    <a:pt x="113" y="135"/>
                  </a:lnTo>
                  <a:lnTo>
                    <a:pt x="113" y="135"/>
                  </a:lnTo>
                  <a:lnTo>
                    <a:pt x="113" y="135"/>
                  </a:lnTo>
                  <a:lnTo>
                    <a:pt x="113" y="137"/>
                  </a:lnTo>
                  <a:lnTo>
                    <a:pt x="113" y="138"/>
                  </a:lnTo>
                  <a:lnTo>
                    <a:pt x="113" y="142"/>
                  </a:lnTo>
                  <a:lnTo>
                    <a:pt x="115" y="142"/>
                  </a:lnTo>
                  <a:lnTo>
                    <a:pt x="118" y="142"/>
                  </a:lnTo>
                  <a:lnTo>
                    <a:pt x="120" y="140"/>
                  </a:lnTo>
                  <a:lnTo>
                    <a:pt x="120" y="137"/>
                  </a:lnTo>
                  <a:lnTo>
                    <a:pt x="122" y="137"/>
                  </a:lnTo>
                  <a:lnTo>
                    <a:pt x="122" y="137"/>
                  </a:lnTo>
                  <a:lnTo>
                    <a:pt x="125" y="137"/>
                  </a:lnTo>
                  <a:lnTo>
                    <a:pt x="125" y="135"/>
                  </a:lnTo>
                  <a:lnTo>
                    <a:pt x="127" y="135"/>
                  </a:lnTo>
                  <a:lnTo>
                    <a:pt x="127" y="133"/>
                  </a:lnTo>
                  <a:lnTo>
                    <a:pt x="131" y="137"/>
                  </a:lnTo>
                  <a:lnTo>
                    <a:pt x="131" y="135"/>
                  </a:lnTo>
                  <a:lnTo>
                    <a:pt x="134" y="135"/>
                  </a:lnTo>
                  <a:lnTo>
                    <a:pt x="134" y="135"/>
                  </a:lnTo>
                  <a:lnTo>
                    <a:pt x="143" y="133"/>
                  </a:lnTo>
                  <a:lnTo>
                    <a:pt x="143" y="135"/>
                  </a:lnTo>
                  <a:lnTo>
                    <a:pt x="145" y="135"/>
                  </a:lnTo>
                  <a:lnTo>
                    <a:pt x="145" y="133"/>
                  </a:lnTo>
                  <a:lnTo>
                    <a:pt x="150" y="133"/>
                  </a:lnTo>
                  <a:lnTo>
                    <a:pt x="150" y="131"/>
                  </a:lnTo>
                  <a:lnTo>
                    <a:pt x="153" y="131"/>
                  </a:lnTo>
                  <a:lnTo>
                    <a:pt x="155" y="130"/>
                  </a:lnTo>
                  <a:lnTo>
                    <a:pt x="157" y="130"/>
                  </a:lnTo>
                  <a:lnTo>
                    <a:pt x="159" y="128"/>
                  </a:lnTo>
                  <a:lnTo>
                    <a:pt x="160" y="128"/>
                  </a:lnTo>
                  <a:lnTo>
                    <a:pt x="160" y="124"/>
                  </a:lnTo>
                  <a:lnTo>
                    <a:pt x="162" y="124"/>
                  </a:lnTo>
                  <a:lnTo>
                    <a:pt x="160" y="119"/>
                  </a:lnTo>
                  <a:lnTo>
                    <a:pt x="159" y="119"/>
                  </a:lnTo>
                  <a:lnTo>
                    <a:pt x="157" y="116"/>
                  </a:lnTo>
                  <a:lnTo>
                    <a:pt x="157" y="116"/>
                  </a:lnTo>
                  <a:lnTo>
                    <a:pt x="157" y="114"/>
                  </a:lnTo>
                  <a:lnTo>
                    <a:pt x="155" y="112"/>
                  </a:lnTo>
                  <a:lnTo>
                    <a:pt x="155" y="110"/>
                  </a:lnTo>
                  <a:lnTo>
                    <a:pt x="159" y="112"/>
                  </a:lnTo>
                  <a:lnTo>
                    <a:pt x="159" y="112"/>
                  </a:lnTo>
                  <a:lnTo>
                    <a:pt x="160" y="114"/>
                  </a:lnTo>
                  <a:lnTo>
                    <a:pt x="160" y="116"/>
                  </a:lnTo>
                  <a:lnTo>
                    <a:pt x="162" y="119"/>
                  </a:lnTo>
                  <a:lnTo>
                    <a:pt x="162" y="119"/>
                  </a:lnTo>
                  <a:lnTo>
                    <a:pt x="162" y="121"/>
                  </a:lnTo>
                  <a:lnTo>
                    <a:pt x="164" y="121"/>
                  </a:lnTo>
                  <a:lnTo>
                    <a:pt x="164" y="124"/>
                  </a:lnTo>
                  <a:lnTo>
                    <a:pt x="167" y="124"/>
                  </a:lnTo>
                  <a:lnTo>
                    <a:pt x="171" y="123"/>
                  </a:lnTo>
                  <a:lnTo>
                    <a:pt x="173" y="123"/>
                  </a:lnTo>
                  <a:lnTo>
                    <a:pt x="173" y="124"/>
                  </a:lnTo>
                  <a:lnTo>
                    <a:pt x="174" y="126"/>
                  </a:lnTo>
                  <a:lnTo>
                    <a:pt x="176" y="128"/>
                  </a:lnTo>
                  <a:lnTo>
                    <a:pt x="176" y="128"/>
                  </a:lnTo>
                  <a:lnTo>
                    <a:pt x="174" y="130"/>
                  </a:lnTo>
                  <a:lnTo>
                    <a:pt x="171" y="130"/>
                  </a:lnTo>
                  <a:lnTo>
                    <a:pt x="166" y="130"/>
                  </a:lnTo>
                  <a:lnTo>
                    <a:pt x="164" y="130"/>
                  </a:lnTo>
                  <a:lnTo>
                    <a:pt x="164" y="131"/>
                  </a:lnTo>
                  <a:lnTo>
                    <a:pt x="162" y="131"/>
                  </a:lnTo>
                  <a:lnTo>
                    <a:pt x="162" y="131"/>
                  </a:lnTo>
                  <a:lnTo>
                    <a:pt x="162" y="131"/>
                  </a:lnTo>
                  <a:lnTo>
                    <a:pt x="178" y="135"/>
                  </a:lnTo>
                  <a:lnTo>
                    <a:pt x="192" y="135"/>
                  </a:lnTo>
                  <a:lnTo>
                    <a:pt x="194" y="135"/>
                  </a:lnTo>
                  <a:lnTo>
                    <a:pt x="194" y="135"/>
                  </a:lnTo>
                  <a:lnTo>
                    <a:pt x="195" y="135"/>
                  </a:lnTo>
                  <a:lnTo>
                    <a:pt x="194" y="137"/>
                  </a:lnTo>
                  <a:lnTo>
                    <a:pt x="194" y="138"/>
                  </a:lnTo>
                  <a:lnTo>
                    <a:pt x="195" y="138"/>
                  </a:lnTo>
                  <a:lnTo>
                    <a:pt x="195" y="140"/>
                  </a:lnTo>
                  <a:lnTo>
                    <a:pt x="192" y="140"/>
                  </a:lnTo>
                  <a:lnTo>
                    <a:pt x="190" y="140"/>
                  </a:lnTo>
                  <a:lnTo>
                    <a:pt x="190" y="138"/>
                  </a:lnTo>
                  <a:lnTo>
                    <a:pt x="174" y="138"/>
                  </a:lnTo>
                  <a:lnTo>
                    <a:pt x="174" y="137"/>
                  </a:lnTo>
                  <a:lnTo>
                    <a:pt x="166" y="137"/>
                  </a:lnTo>
                  <a:lnTo>
                    <a:pt x="164" y="138"/>
                  </a:lnTo>
                  <a:lnTo>
                    <a:pt x="160" y="138"/>
                  </a:lnTo>
                  <a:lnTo>
                    <a:pt x="157" y="138"/>
                  </a:lnTo>
                  <a:lnTo>
                    <a:pt x="153" y="138"/>
                  </a:lnTo>
                  <a:lnTo>
                    <a:pt x="153" y="137"/>
                  </a:lnTo>
                  <a:lnTo>
                    <a:pt x="150" y="135"/>
                  </a:lnTo>
                  <a:lnTo>
                    <a:pt x="150" y="137"/>
                  </a:lnTo>
                  <a:lnTo>
                    <a:pt x="145" y="137"/>
                  </a:lnTo>
                  <a:lnTo>
                    <a:pt x="145" y="137"/>
                  </a:lnTo>
                  <a:lnTo>
                    <a:pt x="143" y="137"/>
                  </a:lnTo>
                  <a:lnTo>
                    <a:pt x="143" y="138"/>
                  </a:lnTo>
                  <a:lnTo>
                    <a:pt x="139" y="138"/>
                  </a:lnTo>
                  <a:lnTo>
                    <a:pt x="139" y="140"/>
                  </a:lnTo>
                  <a:lnTo>
                    <a:pt x="134" y="140"/>
                  </a:lnTo>
                  <a:lnTo>
                    <a:pt x="134" y="142"/>
                  </a:lnTo>
                  <a:lnTo>
                    <a:pt x="131" y="142"/>
                  </a:lnTo>
                  <a:lnTo>
                    <a:pt x="131" y="144"/>
                  </a:lnTo>
                  <a:lnTo>
                    <a:pt x="129" y="144"/>
                  </a:lnTo>
                  <a:lnTo>
                    <a:pt x="129" y="145"/>
                  </a:lnTo>
                  <a:lnTo>
                    <a:pt x="120" y="144"/>
                  </a:lnTo>
                  <a:lnTo>
                    <a:pt x="118" y="151"/>
                  </a:lnTo>
                  <a:lnTo>
                    <a:pt x="117" y="151"/>
                  </a:lnTo>
                  <a:lnTo>
                    <a:pt x="117" y="152"/>
                  </a:lnTo>
                  <a:lnTo>
                    <a:pt x="117" y="152"/>
                  </a:lnTo>
                  <a:lnTo>
                    <a:pt x="117" y="161"/>
                  </a:lnTo>
                  <a:lnTo>
                    <a:pt x="118" y="161"/>
                  </a:lnTo>
                  <a:lnTo>
                    <a:pt x="118" y="161"/>
                  </a:lnTo>
                  <a:lnTo>
                    <a:pt x="120" y="161"/>
                  </a:lnTo>
                  <a:lnTo>
                    <a:pt x="122" y="161"/>
                  </a:lnTo>
                  <a:lnTo>
                    <a:pt x="125" y="161"/>
                  </a:lnTo>
                  <a:lnTo>
                    <a:pt x="125" y="159"/>
                  </a:lnTo>
                  <a:lnTo>
                    <a:pt x="129" y="158"/>
                  </a:lnTo>
                  <a:lnTo>
                    <a:pt x="131" y="158"/>
                  </a:lnTo>
                  <a:lnTo>
                    <a:pt x="132" y="156"/>
                  </a:lnTo>
                  <a:lnTo>
                    <a:pt x="138" y="156"/>
                  </a:lnTo>
                  <a:lnTo>
                    <a:pt x="138" y="156"/>
                  </a:lnTo>
                  <a:lnTo>
                    <a:pt x="139" y="156"/>
                  </a:lnTo>
                  <a:lnTo>
                    <a:pt x="139" y="156"/>
                  </a:lnTo>
                  <a:lnTo>
                    <a:pt x="139" y="156"/>
                  </a:lnTo>
                  <a:lnTo>
                    <a:pt x="138" y="156"/>
                  </a:lnTo>
                  <a:lnTo>
                    <a:pt x="139" y="158"/>
                  </a:lnTo>
                  <a:lnTo>
                    <a:pt x="153" y="158"/>
                  </a:lnTo>
                  <a:lnTo>
                    <a:pt x="153" y="156"/>
                  </a:lnTo>
                  <a:lnTo>
                    <a:pt x="155" y="156"/>
                  </a:lnTo>
                  <a:lnTo>
                    <a:pt x="157" y="156"/>
                  </a:lnTo>
                  <a:lnTo>
                    <a:pt x="159" y="152"/>
                  </a:lnTo>
                  <a:lnTo>
                    <a:pt x="159" y="151"/>
                  </a:lnTo>
                  <a:lnTo>
                    <a:pt x="160" y="149"/>
                  </a:lnTo>
                  <a:lnTo>
                    <a:pt x="162" y="149"/>
                  </a:lnTo>
                  <a:lnTo>
                    <a:pt x="162" y="149"/>
                  </a:lnTo>
                  <a:lnTo>
                    <a:pt x="162" y="147"/>
                  </a:lnTo>
                  <a:lnTo>
                    <a:pt x="164" y="147"/>
                  </a:lnTo>
                  <a:lnTo>
                    <a:pt x="164" y="152"/>
                  </a:lnTo>
                  <a:lnTo>
                    <a:pt x="162" y="152"/>
                  </a:lnTo>
                  <a:lnTo>
                    <a:pt x="162" y="154"/>
                  </a:lnTo>
                  <a:lnTo>
                    <a:pt x="164" y="154"/>
                  </a:lnTo>
                  <a:lnTo>
                    <a:pt x="164" y="156"/>
                  </a:lnTo>
                  <a:lnTo>
                    <a:pt x="162" y="156"/>
                  </a:lnTo>
                  <a:lnTo>
                    <a:pt x="160" y="159"/>
                  </a:lnTo>
                  <a:lnTo>
                    <a:pt x="160" y="159"/>
                  </a:lnTo>
                  <a:lnTo>
                    <a:pt x="159" y="161"/>
                  </a:lnTo>
                  <a:lnTo>
                    <a:pt x="159" y="161"/>
                  </a:lnTo>
                  <a:lnTo>
                    <a:pt x="159" y="161"/>
                  </a:lnTo>
                  <a:lnTo>
                    <a:pt x="159" y="163"/>
                  </a:lnTo>
                  <a:lnTo>
                    <a:pt x="162" y="163"/>
                  </a:lnTo>
                  <a:lnTo>
                    <a:pt x="162" y="166"/>
                  </a:lnTo>
                  <a:lnTo>
                    <a:pt x="164" y="168"/>
                  </a:lnTo>
                  <a:lnTo>
                    <a:pt x="164" y="170"/>
                  </a:lnTo>
                  <a:lnTo>
                    <a:pt x="167" y="172"/>
                  </a:lnTo>
                  <a:lnTo>
                    <a:pt x="167" y="170"/>
                  </a:lnTo>
                  <a:lnTo>
                    <a:pt x="169" y="168"/>
                  </a:lnTo>
                  <a:lnTo>
                    <a:pt x="169" y="166"/>
                  </a:lnTo>
                  <a:lnTo>
                    <a:pt x="171" y="168"/>
                  </a:lnTo>
                  <a:lnTo>
                    <a:pt x="173" y="168"/>
                  </a:lnTo>
                  <a:lnTo>
                    <a:pt x="174" y="170"/>
                  </a:lnTo>
                  <a:lnTo>
                    <a:pt x="174" y="172"/>
                  </a:lnTo>
                  <a:lnTo>
                    <a:pt x="178" y="172"/>
                  </a:lnTo>
                  <a:lnTo>
                    <a:pt x="181" y="172"/>
                  </a:lnTo>
                  <a:lnTo>
                    <a:pt x="185" y="170"/>
                  </a:lnTo>
                  <a:lnTo>
                    <a:pt x="187" y="170"/>
                  </a:lnTo>
                  <a:lnTo>
                    <a:pt x="185" y="172"/>
                  </a:lnTo>
                  <a:lnTo>
                    <a:pt x="183" y="172"/>
                  </a:lnTo>
                  <a:lnTo>
                    <a:pt x="183" y="173"/>
                  </a:lnTo>
                  <a:lnTo>
                    <a:pt x="183" y="177"/>
                  </a:lnTo>
                  <a:lnTo>
                    <a:pt x="183" y="177"/>
                  </a:lnTo>
                  <a:lnTo>
                    <a:pt x="183" y="179"/>
                  </a:lnTo>
                  <a:lnTo>
                    <a:pt x="180" y="179"/>
                  </a:lnTo>
                  <a:lnTo>
                    <a:pt x="180" y="179"/>
                  </a:lnTo>
                  <a:lnTo>
                    <a:pt x="178" y="179"/>
                  </a:lnTo>
                  <a:lnTo>
                    <a:pt x="178" y="182"/>
                  </a:lnTo>
                  <a:lnTo>
                    <a:pt x="176" y="182"/>
                  </a:lnTo>
                  <a:lnTo>
                    <a:pt x="174" y="182"/>
                  </a:lnTo>
                  <a:lnTo>
                    <a:pt x="173" y="180"/>
                  </a:lnTo>
                  <a:lnTo>
                    <a:pt x="173" y="179"/>
                  </a:lnTo>
                  <a:lnTo>
                    <a:pt x="167" y="179"/>
                  </a:lnTo>
                  <a:lnTo>
                    <a:pt x="167" y="180"/>
                  </a:lnTo>
                  <a:lnTo>
                    <a:pt x="166" y="180"/>
                  </a:lnTo>
                  <a:lnTo>
                    <a:pt x="164" y="180"/>
                  </a:lnTo>
                  <a:lnTo>
                    <a:pt x="162" y="180"/>
                  </a:lnTo>
                  <a:lnTo>
                    <a:pt x="160" y="180"/>
                  </a:lnTo>
                  <a:lnTo>
                    <a:pt x="159" y="180"/>
                  </a:lnTo>
                  <a:lnTo>
                    <a:pt x="157" y="177"/>
                  </a:lnTo>
                  <a:lnTo>
                    <a:pt x="155" y="175"/>
                  </a:lnTo>
                  <a:lnTo>
                    <a:pt x="153" y="172"/>
                  </a:lnTo>
                  <a:lnTo>
                    <a:pt x="146" y="172"/>
                  </a:lnTo>
                  <a:lnTo>
                    <a:pt x="143" y="166"/>
                  </a:lnTo>
                  <a:lnTo>
                    <a:pt x="141" y="166"/>
                  </a:lnTo>
                  <a:lnTo>
                    <a:pt x="138" y="166"/>
                  </a:lnTo>
                  <a:lnTo>
                    <a:pt x="134" y="165"/>
                  </a:lnTo>
                  <a:lnTo>
                    <a:pt x="134" y="165"/>
                  </a:lnTo>
                  <a:lnTo>
                    <a:pt x="129" y="165"/>
                  </a:lnTo>
                  <a:lnTo>
                    <a:pt x="129" y="166"/>
                  </a:lnTo>
                  <a:lnTo>
                    <a:pt x="113" y="166"/>
                  </a:lnTo>
                  <a:lnTo>
                    <a:pt x="113" y="168"/>
                  </a:lnTo>
                  <a:lnTo>
                    <a:pt x="113" y="168"/>
                  </a:lnTo>
                  <a:lnTo>
                    <a:pt x="113" y="170"/>
                  </a:lnTo>
                  <a:lnTo>
                    <a:pt x="115" y="173"/>
                  </a:lnTo>
                  <a:lnTo>
                    <a:pt x="115" y="175"/>
                  </a:lnTo>
                  <a:lnTo>
                    <a:pt x="118" y="177"/>
                  </a:lnTo>
                  <a:lnTo>
                    <a:pt x="120" y="177"/>
                  </a:lnTo>
                  <a:lnTo>
                    <a:pt x="124" y="179"/>
                  </a:lnTo>
                  <a:lnTo>
                    <a:pt x="125" y="185"/>
                  </a:lnTo>
                  <a:lnTo>
                    <a:pt x="117" y="185"/>
                  </a:lnTo>
                  <a:lnTo>
                    <a:pt x="117" y="187"/>
                  </a:lnTo>
                  <a:lnTo>
                    <a:pt x="106" y="187"/>
                  </a:lnTo>
                  <a:lnTo>
                    <a:pt x="106" y="189"/>
                  </a:lnTo>
                  <a:lnTo>
                    <a:pt x="103" y="189"/>
                  </a:lnTo>
                  <a:lnTo>
                    <a:pt x="103" y="189"/>
                  </a:lnTo>
                  <a:lnTo>
                    <a:pt x="99" y="189"/>
                  </a:lnTo>
                  <a:lnTo>
                    <a:pt x="99" y="191"/>
                  </a:lnTo>
                  <a:lnTo>
                    <a:pt x="96" y="191"/>
                  </a:lnTo>
                  <a:lnTo>
                    <a:pt x="92" y="196"/>
                  </a:lnTo>
                  <a:lnTo>
                    <a:pt x="91" y="196"/>
                  </a:lnTo>
                  <a:lnTo>
                    <a:pt x="91" y="198"/>
                  </a:lnTo>
                  <a:lnTo>
                    <a:pt x="87" y="198"/>
                  </a:lnTo>
                  <a:lnTo>
                    <a:pt x="89" y="203"/>
                  </a:lnTo>
                  <a:lnTo>
                    <a:pt x="92" y="206"/>
                  </a:lnTo>
                  <a:lnTo>
                    <a:pt x="92" y="212"/>
                  </a:lnTo>
                  <a:lnTo>
                    <a:pt x="96" y="212"/>
                  </a:lnTo>
                  <a:lnTo>
                    <a:pt x="96" y="208"/>
                  </a:lnTo>
                  <a:lnTo>
                    <a:pt x="98" y="208"/>
                  </a:lnTo>
                  <a:lnTo>
                    <a:pt x="98" y="206"/>
                  </a:lnTo>
                  <a:lnTo>
                    <a:pt x="99" y="206"/>
                  </a:lnTo>
                  <a:lnTo>
                    <a:pt x="99" y="206"/>
                  </a:lnTo>
                  <a:lnTo>
                    <a:pt x="101" y="206"/>
                  </a:lnTo>
                  <a:lnTo>
                    <a:pt x="101" y="206"/>
                  </a:lnTo>
                  <a:lnTo>
                    <a:pt x="101" y="206"/>
                  </a:lnTo>
                  <a:lnTo>
                    <a:pt x="103" y="206"/>
                  </a:lnTo>
                  <a:lnTo>
                    <a:pt x="103" y="212"/>
                  </a:lnTo>
                  <a:lnTo>
                    <a:pt x="106" y="212"/>
                  </a:lnTo>
                  <a:lnTo>
                    <a:pt x="110" y="212"/>
                  </a:lnTo>
                  <a:lnTo>
                    <a:pt x="111" y="212"/>
                  </a:lnTo>
                  <a:lnTo>
                    <a:pt x="113" y="212"/>
                  </a:lnTo>
                  <a:lnTo>
                    <a:pt x="117" y="210"/>
                  </a:lnTo>
                  <a:lnTo>
                    <a:pt x="117" y="210"/>
                  </a:lnTo>
                  <a:lnTo>
                    <a:pt x="117" y="208"/>
                  </a:lnTo>
                  <a:lnTo>
                    <a:pt x="115" y="208"/>
                  </a:lnTo>
                  <a:lnTo>
                    <a:pt x="115" y="206"/>
                  </a:lnTo>
                  <a:lnTo>
                    <a:pt x="117" y="205"/>
                  </a:lnTo>
                  <a:lnTo>
                    <a:pt x="118" y="203"/>
                  </a:lnTo>
                  <a:lnTo>
                    <a:pt x="118" y="203"/>
                  </a:lnTo>
                  <a:lnTo>
                    <a:pt x="120" y="203"/>
                  </a:lnTo>
                  <a:lnTo>
                    <a:pt x="122" y="206"/>
                  </a:lnTo>
                  <a:lnTo>
                    <a:pt x="122" y="206"/>
                  </a:lnTo>
                  <a:lnTo>
                    <a:pt x="122" y="210"/>
                  </a:lnTo>
                  <a:lnTo>
                    <a:pt x="124" y="210"/>
                  </a:lnTo>
                  <a:lnTo>
                    <a:pt x="125" y="210"/>
                  </a:lnTo>
                  <a:lnTo>
                    <a:pt x="129" y="212"/>
                  </a:lnTo>
                  <a:lnTo>
                    <a:pt x="129" y="206"/>
                  </a:lnTo>
                  <a:lnTo>
                    <a:pt x="129" y="206"/>
                  </a:lnTo>
                  <a:lnTo>
                    <a:pt x="129" y="203"/>
                  </a:lnTo>
                  <a:lnTo>
                    <a:pt x="131" y="203"/>
                  </a:lnTo>
                  <a:lnTo>
                    <a:pt x="131" y="208"/>
                  </a:lnTo>
                  <a:lnTo>
                    <a:pt x="134" y="210"/>
                  </a:lnTo>
                  <a:lnTo>
                    <a:pt x="139" y="212"/>
                  </a:lnTo>
                  <a:lnTo>
                    <a:pt x="141" y="212"/>
                  </a:lnTo>
                  <a:lnTo>
                    <a:pt x="143" y="210"/>
                  </a:lnTo>
                  <a:lnTo>
                    <a:pt x="143" y="210"/>
                  </a:lnTo>
                  <a:lnTo>
                    <a:pt x="152" y="213"/>
                  </a:lnTo>
                  <a:lnTo>
                    <a:pt x="152" y="215"/>
                  </a:lnTo>
                  <a:lnTo>
                    <a:pt x="153" y="215"/>
                  </a:lnTo>
                  <a:lnTo>
                    <a:pt x="153" y="212"/>
                  </a:lnTo>
                  <a:lnTo>
                    <a:pt x="157" y="210"/>
                  </a:lnTo>
                  <a:lnTo>
                    <a:pt x="157" y="210"/>
                  </a:lnTo>
                  <a:lnTo>
                    <a:pt x="160" y="210"/>
                  </a:lnTo>
                  <a:lnTo>
                    <a:pt x="160" y="208"/>
                  </a:lnTo>
                  <a:lnTo>
                    <a:pt x="162" y="208"/>
                  </a:lnTo>
                  <a:lnTo>
                    <a:pt x="160" y="206"/>
                  </a:lnTo>
                  <a:lnTo>
                    <a:pt x="160" y="205"/>
                  </a:lnTo>
                  <a:lnTo>
                    <a:pt x="159" y="203"/>
                  </a:lnTo>
                  <a:lnTo>
                    <a:pt x="157" y="201"/>
                  </a:lnTo>
                  <a:lnTo>
                    <a:pt x="157" y="199"/>
                  </a:lnTo>
                  <a:lnTo>
                    <a:pt x="160" y="201"/>
                  </a:lnTo>
                  <a:lnTo>
                    <a:pt x="160" y="201"/>
                  </a:lnTo>
                  <a:lnTo>
                    <a:pt x="162" y="203"/>
                  </a:lnTo>
                  <a:lnTo>
                    <a:pt x="166" y="203"/>
                  </a:lnTo>
                  <a:lnTo>
                    <a:pt x="167" y="199"/>
                  </a:lnTo>
                  <a:lnTo>
                    <a:pt x="167" y="198"/>
                  </a:lnTo>
                  <a:lnTo>
                    <a:pt x="171" y="198"/>
                  </a:lnTo>
                  <a:lnTo>
                    <a:pt x="171" y="196"/>
                  </a:lnTo>
                  <a:lnTo>
                    <a:pt x="171" y="196"/>
                  </a:lnTo>
                  <a:lnTo>
                    <a:pt x="171" y="194"/>
                  </a:lnTo>
                  <a:lnTo>
                    <a:pt x="171" y="196"/>
                  </a:lnTo>
                  <a:lnTo>
                    <a:pt x="173" y="196"/>
                  </a:lnTo>
                  <a:lnTo>
                    <a:pt x="171" y="199"/>
                  </a:lnTo>
                  <a:lnTo>
                    <a:pt x="171" y="199"/>
                  </a:lnTo>
                  <a:lnTo>
                    <a:pt x="171" y="206"/>
                  </a:lnTo>
                  <a:lnTo>
                    <a:pt x="185" y="205"/>
                  </a:lnTo>
                  <a:lnTo>
                    <a:pt x="185" y="203"/>
                  </a:lnTo>
                  <a:lnTo>
                    <a:pt x="185" y="203"/>
                  </a:lnTo>
                  <a:lnTo>
                    <a:pt x="185" y="205"/>
                  </a:lnTo>
                  <a:lnTo>
                    <a:pt x="190" y="205"/>
                  </a:lnTo>
                  <a:lnTo>
                    <a:pt x="190" y="206"/>
                  </a:lnTo>
                  <a:lnTo>
                    <a:pt x="197" y="203"/>
                  </a:lnTo>
                  <a:lnTo>
                    <a:pt x="201" y="203"/>
                  </a:lnTo>
                  <a:lnTo>
                    <a:pt x="201" y="199"/>
                  </a:lnTo>
                  <a:lnTo>
                    <a:pt x="199" y="196"/>
                  </a:lnTo>
                  <a:lnTo>
                    <a:pt x="197" y="194"/>
                  </a:lnTo>
                  <a:lnTo>
                    <a:pt x="197" y="192"/>
                  </a:lnTo>
                  <a:lnTo>
                    <a:pt x="199" y="192"/>
                  </a:lnTo>
                  <a:lnTo>
                    <a:pt x="201" y="196"/>
                  </a:lnTo>
                  <a:lnTo>
                    <a:pt x="204" y="196"/>
                  </a:lnTo>
                  <a:lnTo>
                    <a:pt x="202" y="196"/>
                  </a:lnTo>
                  <a:lnTo>
                    <a:pt x="202" y="198"/>
                  </a:lnTo>
                  <a:lnTo>
                    <a:pt x="202" y="199"/>
                  </a:lnTo>
                  <a:lnTo>
                    <a:pt x="202" y="201"/>
                  </a:lnTo>
                  <a:lnTo>
                    <a:pt x="204" y="203"/>
                  </a:lnTo>
                  <a:lnTo>
                    <a:pt x="206" y="203"/>
                  </a:lnTo>
                  <a:lnTo>
                    <a:pt x="207" y="203"/>
                  </a:lnTo>
                  <a:lnTo>
                    <a:pt x="209" y="203"/>
                  </a:lnTo>
                  <a:lnTo>
                    <a:pt x="211" y="199"/>
                  </a:lnTo>
                  <a:lnTo>
                    <a:pt x="213" y="201"/>
                  </a:lnTo>
                  <a:lnTo>
                    <a:pt x="214" y="203"/>
                  </a:lnTo>
                  <a:lnTo>
                    <a:pt x="216" y="203"/>
                  </a:lnTo>
                  <a:lnTo>
                    <a:pt x="216" y="208"/>
                  </a:lnTo>
                  <a:lnTo>
                    <a:pt x="216" y="208"/>
                  </a:lnTo>
                  <a:lnTo>
                    <a:pt x="216" y="217"/>
                  </a:lnTo>
                  <a:lnTo>
                    <a:pt x="220" y="217"/>
                  </a:lnTo>
                  <a:lnTo>
                    <a:pt x="221" y="217"/>
                  </a:lnTo>
                  <a:lnTo>
                    <a:pt x="221" y="217"/>
                  </a:lnTo>
                  <a:lnTo>
                    <a:pt x="225" y="217"/>
                  </a:lnTo>
                  <a:lnTo>
                    <a:pt x="227" y="212"/>
                  </a:lnTo>
                  <a:lnTo>
                    <a:pt x="230" y="210"/>
                  </a:lnTo>
                  <a:lnTo>
                    <a:pt x="234" y="206"/>
                  </a:lnTo>
                  <a:lnTo>
                    <a:pt x="235" y="206"/>
                  </a:lnTo>
                  <a:lnTo>
                    <a:pt x="237" y="205"/>
                  </a:lnTo>
                  <a:lnTo>
                    <a:pt x="239" y="203"/>
                  </a:lnTo>
                  <a:lnTo>
                    <a:pt x="241" y="206"/>
                  </a:lnTo>
                  <a:lnTo>
                    <a:pt x="244" y="206"/>
                  </a:lnTo>
                  <a:lnTo>
                    <a:pt x="246" y="206"/>
                  </a:lnTo>
                  <a:lnTo>
                    <a:pt x="248" y="205"/>
                  </a:lnTo>
                  <a:lnTo>
                    <a:pt x="248" y="203"/>
                  </a:lnTo>
                  <a:lnTo>
                    <a:pt x="249" y="203"/>
                  </a:lnTo>
                  <a:lnTo>
                    <a:pt x="251" y="201"/>
                  </a:lnTo>
                  <a:lnTo>
                    <a:pt x="251" y="201"/>
                  </a:lnTo>
                  <a:lnTo>
                    <a:pt x="253" y="199"/>
                  </a:lnTo>
                  <a:lnTo>
                    <a:pt x="255" y="198"/>
                  </a:lnTo>
                  <a:lnTo>
                    <a:pt x="256" y="198"/>
                  </a:lnTo>
                  <a:lnTo>
                    <a:pt x="256" y="198"/>
                  </a:lnTo>
                  <a:lnTo>
                    <a:pt x="256" y="198"/>
                  </a:lnTo>
                  <a:lnTo>
                    <a:pt x="258" y="196"/>
                  </a:lnTo>
                  <a:lnTo>
                    <a:pt x="260" y="196"/>
                  </a:lnTo>
                  <a:lnTo>
                    <a:pt x="260" y="196"/>
                  </a:lnTo>
                  <a:lnTo>
                    <a:pt x="260" y="194"/>
                  </a:lnTo>
                  <a:lnTo>
                    <a:pt x="258" y="192"/>
                  </a:lnTo>
                  <a:lnTo>
                    <a:pt x="256" y="191"/>
                  </a:lnTo>
                  <a:lnTo>
                    <a:pt x="253" y="191"/>
                  </a:lnTo>
                  <a:lnTo>
                    <a:pt x="253" y="192"/>
                  </a:lnTo>
                  <a:lnTo>
                    <a:pt x="249" y="192"/>
                  </a:lnTo>
                  <a:lnTo>
                    <a:pt x="248" y="189"/>
                  </a:lnTo>
                  <a:lnTo>
                    <a:pt x="246" y="189"/>
                  </a:lnTo>
                  <a:lnTo>
                    <a:pt x="242" y="184"/>
                  </a:lnTo>
                  <a:lnTo>
                    <a:pt x="239" y="182"/>
                  </a:lnTo>
                  <a:lnTo>
                    <a:pt x="235" y="182"/>
                  </a:lnTo>
                  <a:lnTo>
                    <a:pt x="230" y="182"/>
                  </a:lnTo>
                  <a:lnTo>
                    <a:pt x="227" y="182"/>
                  </a:lnTo>
                  <a:lnTo>
                    <a:pt x="228" y="180"/>
                  </a:lnTo>
                  <a:lnTo>
                    <a:pt x="232" y="180"/>
                  </a:lnTo>
                  <a:lnTo>
                    <a:pt x="235" y="180"/>
                  </a:lnTo>
                  <a:lnTo>
                    <a:pt x="239" y="179"/>
                  </a:lnTo>
                  <a:lnTo>
                    <a:pt x="239" y="179"/>
                  </a:lnTo>
                  <a:lnTo>
                    <a:pt x="246" y="179"/>
                  </a:lnTo>
                  <a:lnTo>
                    <a:pt x="246" y="179"/>
                  </a:lnTo>
                  <a:lnTo>
                    <a:pt x="258" y="177"/>
                  </a:lnTo>
                  <a:lnTo>
                    <a:pt x="258" y="177"/>
                  </a:lnTo>
                  <a:lnTo>
                    <a:pt x="258" y="177"/>
                  </a:lnTo>
                  <a:lnTo>
                    <a:pt x="258" y="168"/>
                  </a:lnTo>
                  <a:lnTo>
                    <a:pt x="256" y="168"/>
                  </a:lnTo>
                  <a:lnTo>
                    <a:pt x="256" y="165"/>
                  </a:lnTo>
                  <a:lnTo>
                    <a:pt x="258" y="165"/>
                  </a:lnTo>
                  <a:lnTo>
                    <a:pt x="260" y="165"/>
                  </a:lnTo>
                  <a:lnTo>
                    <a:pt x="263" y="165"/>
                  </a:lnTo>
                  <a:lnTo>
                    <a:pt x="267" y="165"/>
                  </a:lnTo>
                  <a:lnTo>
                    <a:pt x="270" y="166"/>
                  </a:lnTo>
                  <a:lnTo>
                    <a:pt x="274" y="166"/>
                  </a:lnTo>
                  <a:lnTo>
                    <a:pt x="277" y="166"/>
                  </a:lnTo>
                  <a:lnTo>
                    <a:pt x="281" y="165"/>
                  </a:lnTo>
                  <a:lnTo>
                    <a:pt x="284" y="165"/>
                  </a:lnTo>
                  <a:lnTo>
                    <a:pt x="288" y="163"/>
                  </a:lnTo>
                  <a:lnTo>
                    <a:pt x="290" y="161"/>
                  </a:lnTo>
                  <a:lnTo>
                    <a:pt x="291" y="158"/>
                  </a:lnTo>
                  <a:lnTo>
                    <a:pt x="284" y="158"/>
                  </a:lnTo>
                  <a:lnTo>
                    <a:pt x="284" y="158"/>
                  </a:lnTo>
                  <a:lnTo>
                    <a:pt x="283" y="158"/>
                  </a:lnTo>
                  <a:lnTo>
                    <a:pt x="283" y="156"/>
                  </a:lnTo>
                  <a:lnTo>
                    <a:pt x="291" y="156"/>
                  </a:lnTo>
                  <a:lnTo>
                    <a:pt x="291" y="156"/>
                  </a:lnTo>
                  <a:lnTo>
                    <a:pt x="293" y="156"/>
                  </a:lnTo>
                  <a:lnTo>
                    <a:pt x="295" y="156"/>
                  </a:lnTo>
                  <a:lnTo>
                    <a:pt x="295" y="156"/>
                  </a:lnTo>
                  <a:lnTo>
                    <a:pt x="300" y="156"/>
                  </a:lnTo>
                  <a:lnTo>
                    <a:pt x="298" y="152"/>
                  </a:lnTo>
                  <a:lnTo>
                    <a:pt x="297" y="151"/>
                  </a:lnTo>
                  <a:lnTo>
                    <a:pt x="295" y="151"/>
                  </a:lnTo>
                  <a:lnTo>
                    <a:pt x="295" y="149"/>
                  </a:lnTo>
                  <a:lnTo>
                    <a:pt x="307" y="149"/>
                  </a:lnTo>
                  <a:lnTo>
                    <a:pt x="307" y="147"/>
                  </a:lnTo>
                  <a:lnTo>
                    <a:pt x="309" y="145"/>
                  </a:lnTo>
                  <a:lnTo>
                    <a:pt x="310" y="145"/>
                  </a:lnTo>
                  <a:lnTo>
                    <a:pt x="312" y="144"/>
                  </a:lnTo>
                  <a:lnTo>
                    <a:pt x="312" y="142"/>
                  </a:lnTo>
                  <a:lnTo>
                    <a:pt x="310" y="140"/>
                  </a:lnTo>
                  <a:lnTo>
                    <a:pt x="310" y="137"/>
                  </a:lnTo>
                  <a:lnTo>
                    <a:pt x="300" y="138"/>
                  </a:lnTo>
                  <a:lnTo>
                    <a:pt x="300" y="135"/>
                  </a:lnTo>
                  <a:lnTo>
                    <a:pt x="293" y="135"/>
                  </a:lnTo>
                  <a:lnTo>
                    <a:pt x="293" y="135"/>
                  </a:lnTo>
                  <a:lnTo>
                    <a:pt x="288" y="133"/>
                  </a:lnTo>
                  <a:lnTo>
                    <a:pt x="288" y="135"/>
                  </a:lnTo>
                  <a:lnTo>
                    <a:pt x="284" y="135"/>
                  </a:lnTo>
                  <a:lnTo>
                    <a:pt x="284" y="135"/>
                  </a:lnTo>
                  <a:lnTo>
                    <a:pt x="279" y="135"/>
                  </a:lnTo>
                  <a:lnTo>
                    <a:pt x="279" y="137"/>
                  </a:lnTo>
                  <a:lnTo>
                    <a:pt x="276" y="137"/>
                  </a:lnTo>
                  <a:lnTo>
                    <a:pt x="276" y="137"/>
                  </a:lnTo>
                  <a:lnTo>
                    <a:pt x="270" y="137"/>
                  </a:lnTo>
                  <a:lnTo>
                    <a:pt x="270" y="138"/>
                  </a:lnTo>
                  <a:lnTo>
                    <a:pt x="269" y="138"/>
                  </a:lnTo>
                  <a:lnTo>
                    <a:pt x="269" y="140"/>
                  </a:lnTo>
                  <a:lnTo>
                    <a:pt x="262" y="140"/>
                  </a:lnTo>
                  <a:lnTo>
                    <a:pt x="262" y="142"/>
                  </a:lnTo>
                  <a:lnTo>
                    <a:pt x="260" y="142"/>
                  </a:lnTo>
                  <a:lnTo>
                    <a:pt x="260" y="140"/>
                  </a:lnTo>
                  <a:lnTo>
                    <a:pt x="260" y="140"/>
                  </a:lnTo>
                  <a:lnTo>
                    <a:pt x="260" y="137"/>
                  </a:lnTo>
                  <a:lnTo>
                    <a:pt x="263" y="137"/>
                  </a:lnTo>
                  <a:lnTo>
                    <a:pt x="265" y="135"/>
                  </a:lnTo>
                  <a:lnTo>
                    <a:pt x="267" y="135"/>
                  </a:lnTo>
                  <a:lnTo>
                    <a:pt x="269" y="133"/>
                  </a:lnTo>
                  <a:lnTo>
                    <a:pt x="269" y="131"/>
                  </a:lnTo>
                  <a:lnTo>
                    <a:pt x="265" y="131"/>
                  </a:lnTo>
                  <a:lnTo>
                    <a:pt x="260" y="130"/>
                  </a:lnTo>
                  <a:lnTo>
                    <a:pt x="256" y="130"/>
                  </a:lnTo>
                  <a:lnTo>
                    <a:pt x="251" y="128"/>
                  </a:lnTo>
                  <a:lnTo>
                    <a:pt x="251" y="128"/>
                  </a:lnTo>
                  <a:lnTo>
                    <a:pt x="255" y="126"/>
                  </a:lnTo>
                  <a:lnTo>
                    <a:pt x="256" y="126"/>
                  </a:lnTo>
                  <a:lnTo>
                    <a:pt x="260" y="128"/>
                  </a:lnTo>
                  <a:lnTo>
                    <a:pt x="260" y="128"/>
                  </a:lnTo>
                  <a:lnTo>
                    <a:pt x="265" y="128"/>
                  </a:lnTo>
                  <a:lnTo>
                    <a:pt x="265" y="130"/>
                  </a:lnTo>
                  <a:lnTo>
                    <a:pt x="270" y="130"/>
                  </a:lnTo>
                  <a:lnTo>
                    <a:pt x="272" y="131"/>
                  </a:lnTo>
                  <a:lnTo>
                    <a:pt x="274" y="131"/>
                  </a:lnTo>
                  <a:lnTo>
                    <a:pt x="274" y="133"/>
                  </a:lnTo>
                  <a:lnTo>
                    <a:pt x="276" y="133"/>
                  </a:lnTo>
                  <a:lnTo>
                    <a:pt x="277" y="131"/>
                  </a:lnTo>
                  <a:lnTo>
                    <a:pt x="281" y="130"/>
                  </a:lnTo>
                  <a:lnTo>
                    <a:pt x="281" y="130"/>
                  </a:lnTo>
                  <a:lnTo>
                    <a:pt x="283" y="130"/>
                  </a:lnTo>
                  <a:lnTo>
                    <a:pt x="283" y="131"/>
                  </a:lnTo>
                  <a:lnTo>
                    <a:pt x="286" y="131"/>
                  </a:lnTo>
                  <a:lnTo>
                    <a:pt x="288" y="130"/>
                  </a:lnTo>
                  <a:lnTo>
                    <a:pt x="291" y="130"/>
                  </a:lnTo>
                  <a:lnTo>
                    <a:pt x="290" y="126"/>
                  </a:lnTo>
                  <a:lnTo>
                    <a:pt x="284" y="124"/>
                  </a:lnTo>
                  <a:lnTo>
                    <a:pt x="279" y="123"/>
                  </a:lnTo>
                  <a:lnTo>
                    <a:pt x="272" y="123"/>
                  </a:lnTo>
                  <a:lnTo>
                    <a:pt x="272" y="121"/>
                  </a:lnTo>
                  <a:lnTo>
                    <a:pt x="284" y="123"/>
                  </a:lnTo>
                  <a:lnTo>
                    <a:pt x="284" y="123"/>
                  </a:lnTo>
                  <a:lnTo>
                    <a:pt x="291" y="123"/>
                  </a:lnTo>
                  <a:lnTo>
                    <a:pt x="291" y="124"/>
                  </a:lnTo>
                  <a:lnTo>
                    <a:pt x="293" y="124"/>
                  </a:lnTo>
                  <a:lnTo>
                    <a:pt x="293" y="124"/>
                  </a:lnTo>
                  <a:lnTo>
                    <a:pt x="295" y="124"/>
                  </a:lnTo>
                  <a:lnTo>
                    <a:pt x="298" y="124"/>
                  </a:lnTo>
                  <a:lnTo>
                    <a:pt x="300" y="121"/>
                  </a:lnTo>
                  <a:lnTo>
                    <a:pt x="293" y="119"/>
                  </a:lnTo>
                  <a:lnTo>
                    <a:pt x="286" y="119"/>
                  </a:lnTo>
                  <a:lnTo>
                    <a:pt x="279" y="117"/>
                  </a:lnTo>
                  <a:lnTo>
                    <a:pt x="272" y="117"/>
                  </a:lnTo>
                  <a:lnTo>
                    <a:pt x="272" y="114"/>
                  </a:lnTo>
                  <a:lnTo>
                    <a:pt x="272" y="114"/>
                  </a:lnTo>
                  <a:lnTo>
                    <a:pt x="283" y="116"/>
                  </a:lnTo>
                  <a:lnTo>
                    <a:pt x="284" y="114"/>
                  </a:lnTo>
                  <a:lnTo>
                    <a:pt x="284" y="114"/>
                  </a:lnTo>
                  <a:lnTo>
                    <a:pt x="284" y="110"/>
                  </a:lnTo>
                  <a:lnTo>
                    <a:pt x="288" y="112"/>
                  </a:lnTo>
                  <a:lnTo>
                    <a:pt x="288" y="110"/>
                  </a:lnTo>
                  <a:lnTo>
                    <a:pt x="291" y="116"/>
                  </a:lnTo>
                  <a:lnTo>
                    <a:pt x="295" y="117"/>
                  </a:lnTo>
                  <a:lnTo>
                    <a:pt x="298" y="117"/>
                  </a:lnTo>
                  <a:lnTo>
                    <a:pt x="298" y="119"/>
                  </a:lnTo>
                  <a:lnTo>
                    <a:pt x="300" y="117"/>
                  </a:lnTo>
                  <a:lnTo>
                    <a:pt x="300" y="117"/>
                  </a:lnTo>
                  <a:lnTo>
                    <a:pt x="300" y="117"/>
                  </a:lnTo>
                  <a:lnTo>
                    <a:pt x="302" y="117"/>
                  </a:lnTo>
                  <a:lnTo>
                    <a:pt x="300" y="116"/>
                  </a:lnTo>
                  <a:lnTo>
                    <a:pt x="300" y="116"/>
                  </a:lnTo>
                  <a:lnTo>
                    <a:pt x="300" y="116"/>
                  </a:lnTo>
                  <a:lnTo>
                    <a:pt x="300" y="114"/>
                  </a:lnTo>
                  <a:lnTo>
                    <a:pt x="303" y="116"/>
                  </a:lnTo>
                  <a:lnTo>
                    <a:pt x="305" y="116"/>
                  </a:lnTo>
                  <a:lnTo>
                    <a:pt x="309" y="117"/>
                  </a:lnTo>
                  <a:lnTo>
                    <a:pt x="312" y="119"/>
                  </a:lnTo>
                  <a:lnTo>
                    <a:pt x="314" y="117"/>
                  </a:lnTo>
                  <a:lnTo>
                    <a:pt x="314" y="116"/>
                  </a:lnTo>
                  <a:lnTo>
                    <a:pt x="316" y="114"/>
                  </a:lnTo>
                  <a:lnTo>
                    <a:pt x="317" y="114"/>
                  </a:lnTo>
                  <a:lnTo>
                    <a:pt x="319" y="116"/>
                  </a:lnTo>
                  <a:lnTo>
                    <a:pt x="319" y="116"/>
                  </a:lnTo>
                  <a:lnTo>
                    <a:pt x="326" y="116"/>
                  </a:lnTo>
                  <a:lnTo>
                    <a:pt x="326" y="117"/>
                  </a:lnTo>
                  <a:lnTo>
                    <a:pt x="330" y="116"/>
                  </a:lnTo>
                  <a:lnTo>
                    <a:pt x="330" y="116"/>
                  </a:lnTo>
                  <a:lnTo>
                    <a:pt x="331" y="116"/>
                  </a:lnTo>
                  <a:lnTo>
                    <a:pt x="333" y="116"/>
                  </a:lnTo>
                  <a:lnTo>
                    <a:pt x="333" y="116"/>
                  </a:lnTo>
                  <a:lnTo>
                    <a:pt x="338" y="116"/>
                  </a:lnTo>
                  <a:lnTo>
                    <a:pt x="338" y="114"/>
                  </a:lnTo>
                  <a:lnTo>
                    <a:pt x="340" y="114"/>
                  </a:lnTo>
                  <a:lnTo>
                    <a:pt x="340" y="112"/>
                  </a:lnTo>
                  <a:lnTo>
                    <a:pt x="338" y="110"/>
                  </a:lnTo>
                  <a:lnTo>
                    <a:pt x="337" y="109"/>
                  </a:lnTo>
                  <a:lnTo>
                    <a:pt x="337" y="107"/>
                  </a:lnTo>
                  <a:lnTo>
                    <a:pt x="338" y="107"/>
                  </a:lnTo>
                  <a:lnTo>
                    <a:pt x="340" y="109"/>
                  </a:lnTo>
                  <a:lnTo>
                    <a:pt x="342" y="109"/>
                  </a:lnTo>
                  <a:lnTo>
                    <a:pt x="345" y="109"/>
                  </a:lnTo>
                  <a:lnTo>
                    <a:pt x="347" y="103"/>
                  </a:lnTo>
                  <a:lnTo>
                    <a:pt x="359" y="103"/>
                  </a:lnTo>
                  <a:lnTo>
                    <a:pt x="359" y="102"/>
                  </a:lnTo>
                  <a:lnTo>
                    <a:pt x="358" y="102"/>
                  </a:lnTo>
                  <a:lnTo>
                    <a:pt x="358" y="102"/>
                  </a:lnTo>
                  <a:lnTo>
                    <a:pt x="358" y="100"/>
                  </a:lnTo>
                  <a:lnTo>
                    <a:pt x="351" y="98"/>
                  </a:lnTo>
                  <a:lnTo>
                    <a:pt x="351" y="98"/>
                  </a:lnTo>
                  <a:lnTo>
                    <a:pt x="351" y="98"/>
                  </a:lnTo>
                  <a:lnTo>
                    <a:pt x="354" y="95"/>
                  </a:lnTo>
                  <a:lnTo>
                    <a:pt x="356" y="95"/>
                  </a:lnTo>
                  <a:lnTo>
                    <a:pt x="356" y="96"/>
                  </a:lnTo>
                  <a:lnTo>
                    <a:pt x="359" y="96"/>
                  </a:lnTo>
                  <a:lnTo>
                    <a:pt x="359" y="98"/>
                  </a:lnTo>
                  <a:lnTo>
                    <a:pt x="363" y="98"/>
                  </a:lnTo>
                  <a:lnTo>
                    <a:pt x="363" y="98"/>
                  </a:lnTo>
                  <a:lnTo>
                    <a:pt x="366" y="98"/>
                  </a:lnTo>
                  <a:lnTo>
                    <a:pt x="368" y="96"/>
                  </a:lnTo>
                  <a:lnTo>
                    <a:pt x="370" y="93"/>
                  </a:lnTo>
                  <a:lnTo>
                    <a:pt x="375" y="93"/>
                  </a:lnTo>
                  <a:lnTo>
                    <a:pt x="375" y="91"/>
                  </a:lnTo>
                  <a:lnTo>
                    <a:pt x="375" y="91"/>
                  </a:lnTo>
                  <a:lnTo>
                    <a:pt x="375" y="89"/>
                  </a:lnTo>
                  <a:lnTo>
                    <a:pt x="375" y="89"/>
                  </a:lnTo>
                  <a:lnTo>
                    <a:pt x="375" y="88"/>
                  </a:lnTo>
                  <a:lnTo>
                    <a:pt x="375" y="88"/>
                  </a:lnTo>
                  <a:lnTo>
                    <a:pt x="377" y="86"/>
                  </a:lnTo>
                  <a:lnTo>
                    <a:pt x="379" y="84"/>
                  </a:lnTo>
                  <a:lnTo>
                    <a:pt x="379" y="84"/>
                  </a:lnTo>
                  <a:lnTo>
                    <a:pt x="379" y="84"/>
                  </a:lnTo>
                  <a:lnTo>
                    <a:pt x="380" y="86"/>
                  </a:lnTo>
                  <a:lnTo>
                    <a:pt x="380" y="89"/>
                  </a:lnTo>
                  <a:lnTo>
                    <a:pt x="380" y="89"/>
                  </a:lnTo>
                  <a:lnTo>
                    <a:pt x="380" y="89"/>
                  </a:lnTo>
                  <a:lnTo>
                    <a:pt x="384" y="89"/>
                  </a:lnTo>
                  <a:lnTo>
                    <a:pt x="386" y="88"/>
                  </a:lnTo>
                  <a:lnTo>
                    <a:pt x="386" y="88"/>
                  </a:lnTo>
                  <a:lnTo>
                    <a:pt x="386" y="88"/>
                  </a:lnTo>
                  <a:lnTo>
                    <a:pt x="387" y="89"/>
                  </a:lnTo>
                  <a:lnTo>
                    <a:pt x="389" y="86"/>
                  </a:lnTo>
                  <a:lnTo>
                    <a:pt x="391" y="84"/>
                  </a:lnTo>
                  <a:lnTo>
                    <a:pt x="394" y="82"/>
                  </a:lnTo>
                  <a:lnTo>
                    <a:pt x="398" y="82"/>
                  </a:lnTo>
                  <a:lnTo>
                    <a:pt x="398" y="81"/>
                  </a:lnTo>
                  <a:lnTo>
                    <a:pt x="401" y="81"/>
                  </a:lnTo>
                  <a:lnTo>
                    <a:pt x="401" y="79"/>
                  </a:lnTo>
                  <a:lnTo>
                    <a:pt x="406" y="76"/>
                  </a:lnTo>
                  <a:lnTo>
                    <a:pt x="410" y="74"/>
                  </a:lnTo>
                  <a:lnTo>
                    <a:pt x="412" y="74"/>
                  </a:lnTo>
                  <a:lnTo>
                    <a:pt x="412" y="72"/>
                  </a:lnTo>
                  <a:lnTo>
                    <a:pt x="412" y="72"/>
                  </a:lnTo>
                  <a:lnTo>
                    <a:pt x="413" y="72"/>
                  </a:lnTo>
                  <a:lnTo>
                    <a:pt x="417" y="72"/>
                  </a:lnTo>
                  <a:lnTo>
                    <a:pt x="422" y="72"/>
                  </a:lnTo>
                  <a:lnTo>
                    <a:pt x="426" y="72"/>
                  </a:lnTo>
                  <a:lnTo>
                    <a:pt x="429" y="70"/>
                  </a:lnTo>
                  <a:lnTo>
                    <a:pt x="429" y="70"/>
                  </a:lnTo>
                  <a:lnTo>
                    <a:pt x="431" y="70"/>
                  </a:lnTo>
                  <a:lnTo>
                    <a:pt x="431" y="69"/>
                  </a:lnTo>
                  <a:lnTo>
                    <a:pt x="438" y="69"/>
                  </a:lnTo>
                  <a:lnTo>
                    <a:pt x="438" y="69"/>
                  </a:lnTo>
                  <a:lnTo>
                    <a:pt x="447" y="67"/>
                  </a:lnTo>
                  <a:lnTo>
                    <a:pt x="462" y="56"/>
                  </a:lnTo>
                  <a:lnTo>
                    <a:pt x="462" y="55"/>
                  </a:lnTo>
                  <a:lnTo>
                    <a:pt x="462" y="55"/>
                  </a:lnTo>
                  <a:lnTo>
                    <a:pt x="462" y="53"/>
                  </a:lnTo>
                  <a:lnTo>
                    <a:pt x="441" y="60"/>
                  </a:lnTo>
                  <a:lnTo>
                    <a:pt x="441" y="60"/>
                  </a:lnTo>
                  <a:lnTo>
                    <a:pt x="440" y="60"/>
                  </a:lnTo>
                  <a:lnTo>
                    <a:pt x="436" y="60"/>
                  </a:lnTo>
                  <a:lnTo>
                    <a:pt x="434" y="60"/>
                  </a:lnTo>
                  <a:lnTo>
                    <a:pt x="431" y="62"/>
                  </a:lnTo>
                  <a:lnTo>
                    <a:pt x="426" y="62"/>
                  </a:lnTo>
                  <a:lnTo>
                    <a:pt x="426" y="60"/>
                  </a:lnTo>
                  <a:lnTo>
                    <a:pt x="429" y="60"/>
                  </a:lnTo>
                  <a:lnTo>
                    <a:pt x="429" y="58"/>
                  </a:lnTo>
                  <a:lnTo>
                    <a:pt x="438" y="58"/>
                  </a:lnTo>
                  <a:lnTo>
                    <a:pt x="438" y="56"/>
                  </a:lnTo>
                  <a:lnTo>
                    <a:pt x="441" y="56"/>
                  </a:lnTo>
                  <a:lnTo>
                    <a:pt x="443" y="56"/>
                  </a:lnTo>
                  <a:lnTo>
                    <a:pt x="447" y="55"/>
                  </a:lnTo>
                  <a:lnTo>
                    <a:pt x="447" y="55"/>
                  </a:lnTo>
                  <a:lnTo>
                    <a:pt x="447" y="53"/>
                  </a:lnTo>
                  <a:lnTo>
                    <a:pt x="447" y="53"/>
                  </a:lnTo>
                  <a:lnTo>
                    <a:pt x="445" y="53"/>
                  </a:lnTo>
                  <a:lnTo>
                    <a:pt x="445" y="51"/>
                  </a:lnTo>
                  <a:lnTo>
                    <a:pt x="450" y="53"/>
                  </a:lnTo>
                  <a:lnTo>
                    <a:pt x="450" y="53"/>
                  </a:lnTo>
                  <a:lnTo>
                    <a:pt x="452" y="53"/>
                  </a:lnTo>
                  <a:lnTo>
                    <a:pt x="454" y="53"/>
                  </a:lnTo>
                  <a:lnTo>
                    <a:pt x="454" y="53"/>
                  </a:lnTo>
                  <a:lnTo>
                    <a:pt x="459" y="53"/>
                  </a:lnTo>
                  <a:lnTo>
                    <a:pt x="459" y="51"/>
                  </a:lnTo>
                  <a:lnTo>
                    <a:pt x="462" y="51"/>
                  </a:lnTo>
                  <a:lnTo>
                    <a:pt x="468" y="44"/>
                  </a:lnTo>
                  <a:lnTo>
                    <a:pt x="476" y="44"/>
                  </a:lnTo>
                  <a:lnTo>
                    <a:pt x="476" y="42"/>
                  </a:lnTo>
                  <a:lnTo>
                    <a:pt x="483" y="41"/>
                  </a:lnTo>
                  <a:lnTo>
                    <a:pt x="487" y="37"/>
                  </a:lnTo>
                  <a:lnTo>
                    <a:pt x="494" y="37"/>
                  </a:lnTo>
                  <a:lnTo>
                    <a:pt x="494" y="35"/>
                  </a:lnTo>
                  <a:lnTo>
                    <a:pt x="495" y="35"/>
                  </a:lnTo>
                  <a:lnTo>
                    <a:pt x="499" y="35"/>
                  </a:lnTo>
                  <a:lnTo>
                    <a:pt x="499" y="32"/>
                  </a:lnTo>
                  <a:lnTo>
                    <a:pt x="501" y="32"/>
                  </a:lnTo>
                  <a:lnTo>
                    <a:pt x="502" y="30"/>
                  </a:lnTo>
                  <a:lnTo>
                    <a:pt x="502" y="27"/>
                  </a:lnTo>
                  <a:lnTo>
                    <a:pt x="501" y="27"/>
                  </a:lnTo>
                  <a:lnTo>
                    <a:pt x="499" y="25"/>
                  </a:lnTo>
                  <a:lnTo>
                    <a:pt x="495" y="25"/>
                  </a:lnTo>
                  <a:lnTo>
                    <a:pt x="492" y="25"/>
                  </a:lnTo>
                  <a:lnTo>
                    <a:pt x="489" y="25"/>
                  </a:lnTo>
                  <a:lnTo>
                    <a:pt x="489" y="23"/>
                  </a:lnTo>
                  <a:lnTo>
                    <a:pt x="483" y="23"/>
                  </a:lnTo>
                  <a:lnTo>
                    <a:pt x="483" y="21"/>
                  </a:lnTo>
                  <a:lnTo>
                    <a:pt x="476" y="23"/>
                  </a:lnTo>
                  <a:lnTo>
                    <a:pt x="475" y="20"/>
                  </a:lnTo>
                  <a:lnTo>
                    <a:pt x="473" y="18"/>
                  </a:lnTo>
                  <a:lnTo>
                    <a:pt x="468" y="18"/>
                  </a:lnTo>
                  <a:lnTo>
                    <a:pt x="468" y="14"/>
                  </a:lnTo>
                  <a:lnTo>
                    <a:pt x="461" y="14"/>
                  </a:lnTo>
                  <a:lnTo>
                    <a:pt x="461" y="13"/>
                  </a:lnTo>
                  <a:lnTo>
                    <a:pt x="454" y="13"/>
                  </a:lnTo>
                  <a:lnTo>
                    <a:pt x="454" y="11"/>
                  </a:lnTo>
                  <a:lnTo>
                    <a:pt x="452" y="11"/>
                  </a:lnTo>
                  <a:lnTo>
                    <a:pt x="452" y="11"/>
                  </a:lnTo>
                  <a:lnTo>
                    <a:pt x="448" y="11"/>
                  </a:lnTo>
                  <a:lnTo>
                    <a:pt x="448" y="9"/>
                  </a:lnTo>
                  <a:lnTo>
                    <a:pt x="438" y="9"/>
                  </a:lnTo>
                  <a:lnTo>
                    <a:pt x="438" y="7"/>
                  </a:lnTo>
                  <a:lnTo>
                    <a:pt x="438" y="7"/>
                  </a:lnTo>
                  <a:lnTo>
                    <a:pt x="436" y="7"/>
                  </a:lnTo>
                  <a:lnTo>
                    <a:pt x="434" y="7"/>
                  </a:lnTo>
                  <a:lnTo>
                    <a:pt x="434" y="9"/>
                  </a:lnTo>
                  <a:lnTo>
                    <a:pt x="427" y="7"/>
                  </a:lnTo>
                  <a:lnTo>
                    <a:pt x="419" y="18"/>
                  </a:lnTo>
                  <a:lnTo>
                    <a:pt x="413" y="20"/>
                  </a:lnTo>
                  <a:lnTo>
                    <a:pt x="413" y="20"/>
                  </a:lnTo>
                  <a:lnTo>
                    <a:pt x="410" y="20"/>
                  </a:lnTo>
                  <a:lnTo>
                    <a:pt x="410" y="21"/>
                  </a:lnTo>
                  <a:lnTo>
                    <a:pt x="406" y="23"/>
                  </a:lnTo>
                  <a:lnTo>
                    <a:pt x="405" y="25"/>
                  </a:lnTo>
                  <a:lnTo>
                    <a:pt x="403" y="25"/>
                  </a:lnTo>
                  <a:lnTo>
                    <a:pt x="401" y="25"/>
                  </a:lnTo>
                  <a:lnTo>
                    <a:pt x="401" y="23"/>
                  </a:lnTo>
                  <a:lnTo>
                    <a:pt x="401" y="25"/>
                  </a:lnTo>
                  <a:lnTo>
                    <a:pt x="396" y="27"/>
                  </a:lnTo>
                  <a:lnTo>
                    <a:pt x="396" y="27"/>
                  </a:lnTo>
                  <a:lnTo>
                    <a:pt x="389" y="27"/>
                  </a:lnTo>
                  <a:lnTo>
                    <a:pt x="389" y="27"/>
                  </a:lnTo>
                  <a:lnTo>
                    <a:pt x="389" y="28"/>
                  </a:lnTo>
                  <a:lnTo>
                    <a:pt x="387" y="28"/>
                  </a:lnTo>
                  <a:lnTo>
                    <a:pt x="387" y="30"/>
                  </a:lnTo>
                  <a:lnTo>
                    <a:pt x="386" y="30"/>
                  </a:lnTo>
                  <a:lnTo>
                    <a:pt x="384" y="30"/>
                  </a:lnTo>
                  <a:lnTo>
                    <a:pt x="384" y="28"/>
                  </a:lnTo>
                  <a:lnTo>
                    <a:pt x="384" y="28"/>
                  </a:lnTo>
                  <a:lnTo>
                    <a:pt x="384" y="28"/>
                  </a:lnTo>
                  <a:lnTo>
                    <a:pt x="384" y="28"/>
                  </a:lnTo>
                  <a:lnTo>
                    <a:pt x="384" y="28"/>
                  </a:lnTo>
                  <a:lnTo>
                    <a:pt x="387" y="25"/>
                  </a:lnTo>
                  <a:lnTo>
                    <a:pt x="389" y="25"/>
                  </a:lnTo>
                  <a:lnTo>
                    <a:pt x="393" y="23"/>
                  </a:lnTo>
                  <a:lnTo>
                    <a:pt x="393" y="21"/>
                  </a:lnTo>
                  <a:lnTo>
                    <a:pt x="401" y="21"/>
                  </a:lnTo>
                  <a:lnTo>
                    <a:pt x="401" y="20"/>
                  </a:lnTo>
                  <a:lnTo>
                    <a:pt x="405" y="20"/>
                  </a:lnTo>
                  <a:lnTo>
                    <a:pt x="405" y="20"/>
                  </a:lnTo>
                  <a:lnTo>
                    <a:pt x="408" y="20"/>
                  </a:lnTo>
                  <a:lnTo>
                    <a:pt x="408" y="18"/>
                  </a:lnTo>
                  <a:lnTo>
                    <a:pt x="410" y="18"/>
                  </a:lnTo>
                  <a:lnTo>
                    <a:pt x="410" y="16"/>
                  </a:lnTo>
                  <a:lnTo>
                    <a:pt x="413" y="14"/>
                  </a:lnTo>
                  <a:lnTo>
                    <a:pt x="415" y="13"/>
                  </a:lnTo>
                  <a:lnTo>
                    <a:pt x="417" y="11"/>
                  </a:lnTo>
                  <a:lnTo>
                    <a:pt x="419" y="7"/>
                  </a:lnTo>
                  <a:lnTo>
                    <a:pt x="410" y="6"/>
                  </a:lnTo>
                  <a:lnTo>
                    <a:pt x="408" y="4"/>
                  </a:lnTo>
                  <a:lnTo>
                    <a:pt x="401" y="6"/>
                  </a:lnTo>
                  <a:lnTo>
                    <a:pt x="401" y="6"/>
                  </a:lnTo>
                  <a:lnTo>
                    <a:pt x="398" y="7"/>
                  </a:lnTo>
                  <a:lnTo>
                    <a:pt x="393" y="7"/>
                  </a:lnTo>
                  <a:lnTo>
                    <a:pt x="387" y="6"/>
                  </a:lnTo>
                  <a:lnTo>
                    <a:pt x="386" y="6"/>
                  </a:lnTo>
                  <a:lnTo>
                    <a:pt x="386" y="7"/>
                  </a:lnTo>
                  <a:lnTo>
                    <a:pt x="375" y="6"/>
                  </a:lnTo>
                  <a:lnTo>
                    <a:pt x="375" y="4"/>
                  </a:lnTo>
                  <a:lnTo>
                    <a:pt x="373" y="4"/>
                  </a:lnTo>
                  <a:lnTo>
                    <a:pt x="372" y="6"/>
                  </a:lnTo>
                  <a:lnTo>
                    <a:pt x="368" y="6"/>
                  </a:lnTo>
                  <a:lnTo>
                    <a:pt x="366" y="4"/>
                  </a:lnTo>
                  <a:lnTo>
                    <a:pt x="365" y="4"/>
                  </a:lnTo>
                  <a:lnTo>
                    <a:pt x="361" y="4"/>
                  </a:lnTo>
                  <a:lnTo>
                    <a:pt x="359" y="2"/>
                  </a:lnTo>
                  <a:lnTo>
                    <a:pt x="356" y="2"/>
                  </a:lnTo>
                  <a:lnTo>
                    <a:pt x="349" y="7"/>
                  </a:lnTo>
                  <a:lnTo>
                    <a:pt x="349" y="14"/>
                  </a:lnTo>
                  <a:lnTo>
                    <a:pt x="347" y="14"/>
                  </a:lnTo>
                  <a:lnTo>
                    <a:pt x="347" y="11"/>
                  </a:lnTo>
                  <a:lnTo>
                    <a:pt x="342" y="13"/>
                  </a:lnTo>
                  <a:lnTo>
                    <a:pt x="337" y="13"/>
                  </a:lnTo>
                  <a:lnTo>
                    <a:pt x="331" y="14"/>
                  </a:lnTo>
                  <a:lnTo>
                    <a:pt x="326" y="16"/>
                  </a:lnTo>
                  <a:lnTo>
                    <a:pt x="326" y="18"/>
                  </a:lnTo>
                  <a:lnTo>
                    <a:pt x="328" y="20"/>
                  </a:lnTo>
                  <a:lnTo>
                    <a:pt x="330" y="21"/>
                  </a:lnTo>
                  <a:lnTo>
                    <a:pt x="330" y="23"/>
                  </a:lnTo>
                  <a:lnTo>
                    <a:pt x="326" y="21"/>
                  </a:lnTo>
                  <a:lnTo>
                    <a:pt x="324" y="20"/>
                  </a:lnTo>
                  <a:lnTo>
                    <a:pt x="321" y="18"/>
                  </a:lnTo>
                  <a:lnTo>
                    <a:pt x="319" y="18"/>
                  </a:lnTo>
                  <a:lnTo>
                    <a:pt x="317" y="14"/>
                  </a:lnTo>
                  <a:lnTo>
                    <a:pt x="314" y="14"/>
                  </a:lnTo>
                  <a:lnTo>
                    <a:pt x="314" y="14"/>
                  </a:lnTo>
                  <a:lnTo>
                    <a:pt x="302" y="14"/>
                  </a:lnTo>
                  <a:lnTo>
                    <a:pt x="293" y="14"/>
                  </a:lnTo>
                  <a:lnTo>
                    <a:pt x="283" y="14"/>
                  </a:lnTo>
                  <a:lnTo>
                    <a:pt x="274" y="14"/>
                  </a:lnTo>
                  <a:lnTo>
                    <a:pt x="269" y="18"/>
                  </a:lnTo>
                  <a:lnTo>
                    <a:pt x="267" y="18"/>
                  </a:lnTo>
                  <a:lnTo>
                    <a:pt x="265" y="18"/>
                  </a:lnTo>
                  <a:lnTo>
                    <a:pt x="265" y="20"/>
                  </a:lnTo>
                  <a:lnTo>
                    <a:pt x="267" y="21"/>
                  </a:lnTo>
                  <a:lnTo>
                    <a:pt x="269" y="21"/>
                  </a:lnTo>
                  <a:lnTo>
                    <a:pt x="269" y="23"/>
                  </a:lnTo>
                  <a:lnTo>
                    <a:pt x="270" y="23"/>
                  </a:lnTo>
                  <a:lnTo>
                    <a:pt x="270" y="25"/>
                  </a:lnTo>
                  <a:lnTo>
                    <a:pt x="276" y="25"/>
                  </a:lnTo>
                  <a:lnTo>
                    <a:pt x="276" y="27"/>
                  </a:lnTo>
                  <a:lnTo>
                    <a:pt x="279" y="28"/>
                  </a:lnTo>
                  <a:lnTo>
                    <a:pt x="281" y="30"/>
                  </a:lnTo>
                  <a:lnTo>
                    <a:pt x="284" y="32"/>
                  </a:lnTo>
                  <a:lnTo>
                    <a:pt x="283" y="35"/>
                  </a:lnTo>
                  <a:lnTo>
                    <a:pt x="283" y="35"/>
                  </a:lnTo>
                  <a:lnTo>
                    <a:pt x="283" y="35"/>
                  </a:lnTo>
                  <a:lnTo>
                    <a:pt x="281" y="35"/>
                  </a:lnTo>
                  <a:lnTo>
                    <a:pt x="281" y="35"/>
                  </a:lnTo>
                  <a:lnTo>
                    <a:pt x="279" y="30"/>
                  </a:lnTo>
                  <a:lnTo>
                    <a:pt x="279" y="30"/>
                  </a:lnTo>
                  <a:lnTo>
                    <a:pt x="279" y="28"/>
                  </a:lnTo>
                  <a:lnTo>
                    <a:pt x="267" y="27"/>
                  </a:lnTo>
                  <a:lnTo>
                    <a:pt x="267" y="23"/>
                  </a:lnTo>
                  <a:lnTo>
                    <a:pt x="265" y="23"/>
                  </a:lnTo>
                  <a:lnTo>
                    <a:pt x="263" y="21"/>
                  </a:lnTo>
                  <a:lnTo>
                    <a:pt x="260" y="21"/>
                  </a:lnTo>
                  <a:lnTo>
                    <a:pt x="258" y="23"/>
                  </a:lnTo>
                  <a:lnTo>
                    <a:pt x="258" y="25"/>
                  </a:lnTo>
                  <a:lnTo>
                    <a:pt x="248" y="25"/>
                  </a:lnTo>
                  <a:lnTo>
                    <a:pt x="246" y="21"/>
                  </a:lnTo>
                  <a:lnTo>
                    <a:pt x="246" y="21"/>
                  </a:lnTo>
                  <a:lnTo>
                    <a:pt x="246" y="20"/>
                  </a:lnTo>
                  <a:lnTo>
                    <a:pt x="244" y="20"/>
                  </a:lnTo>
                  <a:lnTo>
                    <a:pt x="244" y="25"/>
                  </a:lnTo>
                  <a:lnTo>
                    <a:pt x="242" y="25"/>
                  </a:lnTo>
                  <a:lnTo>
                    <a:pt x="237" y="32"/>
                  </a:lnTo>
                  <a:lnTo>
                    <a:pt x="232" y="32"/>
                  </a:lnTo>
                  <a:lnTo>
                    <a:pt x="230" y="27"/>
                  </a:lnTo>
                  <a:lnTo>
                    <a:pt x="227" y="27"/>
                  </a:lnTo>
                  <a:lnTo>
                    <a:pt x="225" y="28"/>
                  </a:lnTo>
                  <a:lnTo>
                    <a:pt x="225" y="30"/>
                  </a:lnTo>
                  <a:lnTo>
                    <a:pt x="225" y="32"/>
                  </a:lnTo>
                  <a:lnTo>
                    <a:pt x="227" y="34"/>
                  </a:lnTo>
                  <a:lnTo>
                    <a:pt x="227" y="35"/>
                  </a:lnTo>
                  <a:lnTo>
                    <a:pt x="232" y="35"/>
                  </a:lnTo>
                  <a:lnTo>
                    <a:pt x="234" y="37"/>
                  </a:lnTo>
                  <a:lnTo>
                    <a:pt x="239" y="37"/>
                  </a:lnTo>
                  <a:lnTo>
                    <a:pt x="239" y="39"/>
                  </a:lnTo>
                  <a:lnTo>
                    <a:pt x="244" y="39"/>
                  </a:lnTo>
                  <a:lnTo>
                    <a:pt x="244" y="41"/>
                  </a:lnTo>
                  <a:lnTo>
                    <a:pt x="241" y="41"/>
                  </a:lnTo>
                  <a:lnTo>
                    <a:pt x="241" y="41"/>
                  </a:lnTo>
                  <a:lnTo>
                    <a:pt x="237" y="42"/>
                  </a:lnTo>
                  <a:lnTo>
                    <a:pt x="237" y="39"/>
                  </a:lnTo>
                  <a:lnTo>
                    <a:pt x="225" y="35"/>
                  </a:lnTo>
                  <a:lnTo>
                    <a:pt x="223" y="32"/>
                  </a:lnTo>
                  <a:lnTo>
                    <a:pt x="213" y="30"/>
                  </a:lnTo>
                  <a:lnTo>
                    <a:pt x="213" y="28"/>
                  </a:lnTo>
                  <a:lnTo>
                    <a:pt x="209" y="28"/>
                  </a:lnTo>
                  <a:lnTo>
                    <a:pt x="209" y="27"/>
                  </a:lnTo>
                  <a:lnTo>
                    <a:pt x="207" y="27"/>
                  </a:lnTo>
                  <a:lnTo>
                    <a:pt x="204" y="27"/>
                  </a:lnTo>
                  <a:lnTo>
                    <a:pt x="201" y="27"/>
                  </a:lnTo>
                  <a:lnTo>
                    <a:pt x="202" y="32"/>
                  </a:lnTo>
                  <a:lnTo>
                    <a:pt x="201" y="32"/>
                  </a:lnTo>
                  <a:lnTo>
                    <a:pt x="201" y="37"/>
                  </a:lnTo>
                  <a:lnTo>
                    <a:pt x="204" y="41"/>
                  </a:lnTo>
                  <a:lnTo>
                    <a:pt x="207" y="44"/>
                  </a:lnTo>
                  <a:lnTo>
                    <a:pt x="207" y="48"/>
                  </a:lnTo>
                  <a:lnTo>
                    <a:pt x="197" y="39"/>
                  </a:lnTo>
                  <a:lnTo>
                    <a:pt x="197" y="39"/>
                  </a:lnTo>
                  <a:lnTo>
                    <a:pt x="197" y="44"/>
                  </a:lnTo>
                  <a:lnTo>
                    <a:pt x="194" y="42"/>
                  </a:lnTo>
                  <a:lnTo>
                    <a:pt x="192" y="41"/>
                  </a:lnTo>
                  <a:lnTo>
                    <a:pt x="190" y="39"/>
                  </a:lnTo>
                  <a:lnTo>
                    <a:pt x="188" y="37"/>
                  </a:lnTo>
                  <a:lnTo>
                    <a:pt x="188" y="35"/>
                  </a:lnTo>
                  <a:lnTo>
                    <a:pt x="185" y="35"/>
                  </a:lnTo>
                  <a:lnTo>
                    <a:pt x="185" y="32"/>
                  </a:lnTo>
                  <a:lnTo>
                    <a:pt x="180" y="32"/>
                  </a:lnTo>
                  <a:lnTo>
                    <a:pt x="180" y="32"/>
                  </a:lnTo>
                  <a:lnTo>
                    <a:pt x="178" y="32"/>
                  </a:lnTo>
                  <a:lnTo>
                    <a:pt x="178" y="30"/>
                  </a:lnTo>
                  <a:lnTo>
                    <a:pt x="164" y="28"/>
                  </a:lnTo>
                  <a:lnTo>
                    <a:pt x="164" y="28"/>
                  </a:lnTo>
                  <a:lnTo>
                    <a:pt x="159" y="27"/>
                  </a:lnTo>
                  <a:lnTo>
                    <a:pt x="157" y="25"/>
                  </a:lnTo>
                  <a:lnTo>
                    <a:pt x="157" y="23"/>
                  </a:lnTo>
                  <a:lnTo>
                    <a:pt x="155" y="23"/>
                  </a:lnTo>
                  <a:lnTo>
                    <a:pt x="143" y="23"/>
                  </a:lnTo>
                  <a:lnTo>
                    <a:pt x="145" y="25"/>
                  </a:lnTo>
                  <a:lnTo>
                    <a:pt x="145" y="27"/>
                  </a:lnTo>
                  <a:lnTo>
                    <a:pt x="146" y="28"/>
                  </a:lnTo>
                  <a:lnTo>
                    <a:pt x="146" y="28"/>
                  </a:lnTo>
                  <a:lnTo>
                    <a:pt x="148" y="30"/>
                  </a:lnTo>
                  <a:lnTo>
                    <a:pt x="148" y="30"/>
                  </a:lnTo>
                  <a:lnTo>
                    <a:pt x="148" y="30"/>
                  </a:lnTo>
                  <a:lnTo>
                    <a:pt x="148" y="32"/>
                  </a:lnTo>
                  <a:lnTo>
                    <a:pt x="150" y="32"/>
                  </a:lnTo>
                  <a:lnTo>
                    <a:pt x="150" y="34"/>
                  </a:lnTo>
                  <a:lnTo>
                    <a:pt x="141" y="32"/>
                  </a:lnTo>
                  <a:lnTo>
                    <a:pt x="141" y="32"/>
                  </a:lnTo>
                  <a:lnTo>
                    <a:pt x="138" y="32"/>
                  </a:lnTo>
                  <a:lnTo>
                    <a:pt x="134" y="32"/>
                  </a:lnTo>
                  <a:lnTo>
                    <a:pt x="132" y="34"/>
                  </a:lnTo>
                  <a:lnTo>
                    <a:pt x="124" y="32"/>
                  </a:lnTo>
                  <a:lnTo>
                    <a:pt x="124" y="35"/>
                  </a:lnTo>
                  <a:lnTo>
                    <a:pt x="125" y="39"/>
                  </a:lnTo>
                  <a:lnTo>
                    <a:pt x="125" y="41"/>
                  </a:lnTo>
                  <a:lnTo>
                    <a:pt x="134" y="41"/>
                  </a:lnTo>
                  <a:lnTo>
                    <a:pt x="134" y="42"/>
                  </a:lnTo>
                  <a:lnTo>
                    <a:pt x="138" y="42"/>
                  </a:lnTo>
                  <a:lnTo>
                    <a:pt x="139" y="44"/>
                  </a:lnTo>
                  <a:lnTo>
                    <a:pt x="143" y="44"/>
                  </a:lnTo>
                  <a:lnTo>
                    <a:pt x="143" y="42"/>
                  </a:lnTo>
                  <a:lnTo>
                    <a:pt x="146" y="42"/>
                  </a:lnTo>
                  <a:lnTo>
                    <a:pt x="146" y="41"/>
                  </a:lnTo>
                  <a:lnTo>
                    <a:pt x="148" y="41"/>
                  </a:lnTo>
                  <a:lnTo>
                    <a:pt x="150" y="42"/>
                  </a:lnTo>
                  <a:lnTo>
                    <a:pt x="152" y="42"/>
                  </a:lnTo>
                  <a:lnTo>
                    <a:pt x="155" y="42"/>
                  </a:lnTo>
                  <a:lnTo>
                    <a:pt x="157" y="41"/>
                  </a:lnTo>
                  <a:lnTo>
                    <a:pt x="160" y="41"/>
                  </a:lnTo>
                  <a:lnTo>
                    <a:pt x="160" y="41"/>
                  </a:lnTo>
                  <a:lnTo>
                    <a:pt x="162" y="41"/>
                  </a:lnTo>
                  <a:lnTo>
                    <a:pt x="164" y="42"/>
                  </a:lnTo>
                  <a:lnTo>
                    <a:pt x="164" y="44"/>
                  </a:lnTo>
                  <a:lnTo>
                    <a:pt x="160" y="46"/>
                  </a:lnTo>
                  <a:lnTo>
                    <a:pt x="159" y="46"/>
                  </a:lnTo>
                  <a:lnTo>
                    <a:pt x="159" y="53"/>
                  </a:lnTo>
                  <a:lnTo>
                    <a:pt x="159" y="53"/>
                  </a:lnTo>
                  <a:lnTo>
                    <a:pt x="159" y="55"/>
                  </a:lnTo>
                  <a:lnTo>
                    <a:pt x="159" y="55"/>
                  </a:lnTo>
                  <a:lnTo>
                    <a:pt x="155" y="46"/>
                  </a:lnTo>
                  <a:lnTo>
                    <a:pt x="146" y="48"/>
                  </a:lnTo>
                  <a:lnTo>
                    <a:pt x="146" y="48"/>
                  </a:lnTo>
                  <a:lnTo>
                    <a:pt x="145" y="48"/>
                  </a:lnTo>
                  <a:lnTo>
                    <a:pt x="146" y="51"/>
                  </a:lnTo>
                  <a:lnTo>
                    <a:pt x="148" y="53"/>
                  </a:lnTo>
                  <a:lnTo>
                    <a:pt x="150" y="55"/>
                  </a:lnTo>
                  <a:lnTo>
                    <a:pt x="150" y="58"/>
                  </a:lnTo>
                  <a:lnTo>
                    <a:pt x="150" y="58"/>
                  </a:lnTo>
                  <a:lnTo>
                    <a:pt x="148" y="56"/>
                  </a:lnTo>
                  <a:lnTo>
                    <a:pt x="146" y="53"/>
                  </a:lnTo>
                  <a:lnTo>
                    <a:pt x="145" y="49"/>
                  </a:lnTo>
                  <a:lnTo>
                    <a:pt x="143" y="48"/>
                  </a:lnTo>
                  <a:lnTo>
                    <a:pt x="132" y="44"/>
                  </a:lnTo>
                  <a:lnTo>
                    <a:pt x="131" y="46"/>
                  </a:lnTo>
                  <a:lnTo>
                    <a:pt x="129" y="46"/>
                  </a:lnTo>
                  <a:lnTo>
                    <a:pt x="129" y="48"/>
                  </a:lnTo>
                  <a:lnTo>
                    <a:pt x="129" y="49"/>
                  </a:lnTo>
                  <a:lnTo>
                    <a:pt x="131" y="49"/>
                  </a:lnTo>
                  <a:lnTo>
                    <a:pt x="131" y="53"/>
                  </a:lnTo>
                  <a:lnTo>
                    <a:pt x="125" y="49"/>
                  </a:lnTo>
                  <a:lnTo>
                    <a:pt x="125" y="48"/>
                  </a:lnTo>
                  <a:lnTo>
                    <a:pt x="122" y="48"/>
                  </a:lnTo>
                  <a:lnTo>
                    <a:pt x="120" y="44"/>
                  </a:lnTo>
                  <a:lnTo>
                    <a:pt x="115" y="41"/>
                  </a:lnTo>
                  <a:lnTo>
                    <a:pt x="115" y="39"/>
                  </a:lnTo>
                  <a:lnTo>
                    <a:pt x="111" y="41"/>
                  </a:lnTo>
                  <a:lnTo>
                    <a:pt x="111" y="41"/>
                  </a:lnTo>
                  <a:lnTo>
                    <a:pt x="105" y="42"/>
                  </a:lnTo>
                  <a:lnTo>
                    <a:pt x="101" y="48"/>
                  </a:lnTo>
                  <a:lnTo>
                    <a:pt x="98" y="48"/>
                  </a:lnTo>
                  <a:lnTo>
                    <a:pt x="96" y="51"/>
                  </a:lnTo>
                  <a:lnTo>
                    <a:pt x="94" y="53"/>
                  </a:lnTo>
                  <a:lnTo>
                    <a:pt x="94" y="53"/>
                  </a:lnTo>
                  <a:lnTo>
                    <a:pt x="92" y="55"/>
                  </a:lnTo>
                  <a:lnTo>
                    <a:pt x="91" y="55"/>
                  </a:lnTo>
                  <a:lnTo>
                    <a:pt x="89" y="53"/>
                  </a:lnTo>
                  <a:lnTo>
                    <a:pt x="87" y="53"/>
                  </a:lnTo>
                  <a:lnTo>
                    <a:pt x="87" y="51"/>
                  </a:lnTo>
                  <a:lnTo>
                    <a:pt x="85" y="51"/>
                  </a:lnTo>
                  <a:lnTo>
                    <a:pt x="85" y="49"/>
                  </a:lnTo>
                  <a:lnTo>
                    <a:pt x="82" y="49"/>
                  </a:lnTo>
                  <a:lnTo>
                    <a:pt x="78" y="49"/>
                  </a:lnTo>
                  <a:lnTo>
                    <a:pt x="77" y="49"/>
                  </a:lnTo>
                  <a:lnTo>
                    <a:pt x="73" y="49"/>
                  </a:lnTo>
                  <a:lnTo>
                    <a:pt x="71" y="49"/>
                  </a:lnTo>
                  <a:lnTo>
                    <a:pt x="71" y="49"/>
                  </a:lnTo>
                  <a:lnTo>
                    <a:pt x="70" y="49"/>
                  </a:lnTo>
                  <a:lnTo>
                    <a:pt x="70" y="51"/>
                  </a:lnTo>
                  <a:lnTo>
                    <a:pt x="66" y="53"/>
                  </a:lnTo>
                  <a:lnTo>
                    <a:pt x="63" y="53"/>
                  </a:lnTo>
                  <a:lnTo>
                    <a:pt x="61" y="56"/>
                  </a:lnTo>
                  <a:lnTo>
                    <a:pt x="64" y="56"/>
                  </a:lnTo>
                  <a:lnTo>
                    <a:pt x="68" y="55"/>
                  </a:lnTo>
                  <a:lnTo>
                    <a:pt x="71" y="55"/>
                  </a:lnTo>
                  <a:lnTo>
                    <a:pt x="75" y="55"/>
                  </a:lnTo>
                  <a:lnTo>
                    <a:pt x="78" y="55"/>
                  </a:lnTo>
                  <a:lnTo>
                    <a:pt x="82" y="56"/>
                  </a:lnTo>
                  <a:lnTo>
                    <a:pt x="80" y="56"/>
                  </a:lnTo>
                  <a:lnTo>
                    <a:pt x="77" y="56"/>
                  </a:lnTo>
                  <a:lnTo>
                    <a:pt x="75" y="56"/>
                  </a:lnTo>
                  <a:lnTo>
                    <a:pt x="71" y="58"/>
                  </a:lnTo>
                  <a:lnTo>
                    <a:pt x="70" y="58"/>
                  </a:lnTo>
                  <a:lnTo>
                    <a:pt x="70" y="60"/>
                  </a:lnTo>
                  <a:lnTo>
                    <a:pt x="68" y="62"/>
                  </a:lnTo>
                  <a:lnTo>
                    <a:pt x="71" y="62"/>
                  </a:lnTo>
                  <a:lnTo>
                    <a:pt x="73" y="62"/>
                  </a:lnTo>
                  <a:lnTo>
                    <a:pt x="75" y="62"/>
                  </a:lnTo>
                  <a:lnTo>
                    <a:pt x="78" y="60"/>
                  </a:lnTo>
                  <a:lnTo>
                    <a:pt x="87" y="60"/>
                  </a:lnTo>
                  <a:lnTo>
                    <a:pt x="87" y="60"/>
                  </a:lnTo>
                  <a:lnTo>
                    <a:pt x="91" y="58"/>
                  </a:lnTo>
                  <a:lnTo>
                    <a:pt x="92" y="60"/>
                  </a:lnTo>
                  <a:lnTo>
                    <a:pt x="94" y="60"/>
                  </a:lnTo>
                  <a:lnTo>
                    <a:pt x="96" y="60"/>
                  </a:lnTo>
                  <a:lnTo>
                    <a:pt x="99" y="60"/>
                  </a:lnTo>
                  <a:lnTo>
                    <a:pt x="101" y="60"/>
                  </a:lnTo>
                  <a:lnTo>
                    <a:pt x="99" y="62"/>
                  </a:lnTo>
                  <a:lnTo>
                    <a:pt x="98" y="62"/>
                  </a:lnTo>
                  <a:lnTo>
                    <a:pt x="94" y="62"/>
                  </a:lnTo>
                  <a:lnTo>
                    <a:pt x="91" y="62"/>
                  </a:lnTo>
                  <a:lnTo>
                    <a:pt x="71" y="67"/>
                  </a:lnTo>
                  <a:lnTo>
                    <a:pt x="71" y="69"/>
                  </a:lnTo>
                  <a:lnTo>
                    <a:pt x="71" y="69"/>
                  </a:lnTo>
                  <a:lnTo>
                    <a:pt x="71" y="74"/>
                  </a:lnTo>
                  <a:lnTo>
                    <a:pt x="75" y="72"/>
                  </a:lnTo>
                  <a:lnTo>
                    <a:pt x="77" y="72"/>
                  </a:lnTo>
                  <a:lnTo>
                    <a:pt x="80" y="70"/>
                  </a:lnTo>
                  <a:lnTo>
                    <a:pt x="80" y="69"/>
                  </a:lnTo>
                  <a:lnTo>
                    <a:pt x="87" y="69"/>
                  </a:lnTo>
                  <a:lnTo>
                    <a:pt x="87" y="69"/>
                  </a:lnTo>
                  <a:lnTo>
                    <a:pt x="89" y="69"/>
                  </a:lnTo>
                  <a:lnTo>
                    <a:pt x="89" y="67"/>
                  </a:lnTo>
                  <a:lnTo>
                    <a:pt x="92" y="67"/>
                  </a:lnTo>
                  <a:lnTo>
                    <a:pt x="92" y="65"/>
                  </a:lnTo>
                  <a:lnTo>
                    <a:pt x="101" y="65"/>
                  </a:lnTo>
                  <a:lnTo>
                    <a:pt x="111" y="62"/>
                  </a:lnTo>
                  <a:lnTo>
                    <a:pt x="111" y="65"/>
                  </a:lnTo>
                  <a:lnTo>
                    <a:pt x="108" y="67"/>
                  </a:lnTo>
                  <a:lnTo>
                    <a:pt x="105" y="69"/>
                  </a:lnTo>
                  <a:lnTo>
                    <a:pt x="103" y="69"/>
                  </a:lnTo>
                  <a:lnTo>
                    <a:pt x="101" y="67"/>
                  </a:lnTo>
                  <a:lnTo>
                    <a:pt x="101" y="67"/>
                  </a:lnTo>
                  <a:lnTo>
                    <a:pt x="92" y="69"/>
                  </a:lnTo>
                  <a:lnTo>
                    <a:pt x="92" y="70"/>
                  </a:lnTo>
                  <a:lnTo>
                    <a:pt x="89" y="70"/>
                  </a:lnTo>
                  <a:lnTo>
                    <a:pt x="89" y="70"/>
                  </a:lnTo>
                  <a:lnTo>
                    <a:pt x="84" y="70"/>
                  </a:lnTo>
                  <a:lnTo>
                    <a:pt x="80" y="74"/>
                  </a:lnTo>
                  <a:lnTo>
                    <a:pt x="78" y="74"/>
                  </a:lnTo>
                  <a:lnTo>
                    <a:pt x="78" y="76"/>
                  </a:lnTo>
                  <a:lnTo>
                    <a:pt x="77" y="77"/>
                  </a:lnTo>
                  <a:lnTo>
                    <a:pt x="78" y="79"/>
                  </a:lnTo>
                  <a:lnTo>
                    <a:pt x="80" y="81"/>
                  </a:lnTo>
                  <a:lnTo>
                    <a:pt x="84" y="81"/>
                  </a:lnTo>
                  <a:lnTo>
                    <a:pt x="84" y="81"/>
                  </a:lnTo>
                  <a:lnTo>
                    <a:pt x="87" y="81"/>
                  </a:lnTo>
                  <a:lnTo>
                    <a:pt x="87" y="79"/>
                  </a:lnTo>
                  <a:lnTo>
                    <a:pt x="89" y="79"/>
                  </a:lnTo>
                  <a:lnTo>
                    <a:pt x="89" y="77"/>
                  </a:lnTo>
                  <a:lnTo>
                    <a:pt x="91" y="77"/>
                  </a:lnTo>
                  <a:lnTo>
                    <a:pt x="92" y="79"/>
                  </a:lnTo>
                  <a:lnTo>
                    <a:pt x="92" y="79"/>
                  </a:lnTo>
                  <a:lnTo>
                    <a:pt x="105" y="79"/>
                  </a:lnTo>
                  <a:lnTo>
                    <a:pt x="105" y="81"/>
                  </a:lnTo>
                  <a:lnTo>
                    <a:pt x="111" y="79"/>
                  </a:lnTo>
                  <a:lnTo>
                    <a:pt x="111" y="77"/>
                  </a:lnTo>
                  <a:lnTo>
                    <a:pt x="111" y="77"/>
                  </a:lnTo>
                  <a:lnTo>
                    <a:pt x="111" y="79"/>
                  </a:lnTo>
                  <a:lnTo>
                    <a:pt x="113" y="79"/>
                  </a:lnTo>
                  <a:lnTo>
                    <a:pt x="117" y="79"/>
                  </a:lnTo>
                  <a:lnTo>
                    <a:pt x="117" y="77"/>
                  </a:lnTo>
                  <a:lnTo>
                    <a:pt x="120" y="77"/>
                  </a:lnTo>
                  <a:lnTo>
                    <a:pt x="122" y="81"/>
                  </a:lnTo>
                  <a:lnTo>
                    <a:pt x="125" y="81"/>
                  </a:lnTo>
                  <a:lnTo>
                    <a:pt x="129" y="81"/>
                  </a:lnTo>
                  <a:lnTo>
                    <a:pt x="131" y="81"/>
                  </a:lnTo>
                  <a:lnTo>
                    <a:pt x="132" y="77"/>
                  </a:lnTo>
                  <a:lnTo>
                    <a:pt x="134" y="77"/>
                  </a:lnTo>
                  <a:lnTo>
                    <a:pt x="138" y="74"/>
                  </a:lnTo>
                  <a:lnTo>
                    <a:pt x="139" y="74"/>
                  </a:lnTo>
                  <a:lnTo>
                    <a:pt x="138" y="77"/>
                  </a:lnTo>
                  <a:lnTo>
                    <a:pt x="138" y="82"/>
                  </a:lnTo>
                  <a:lnTo>
                    <a:pt x="139" y="82"/>
                  </a:lnTo>
                  <a:lnTo>
                    <a:pt x="139" y="82"/>
                  </a:lnTo>
                  <a:lnTo>
                    <a:pt x="141" y="82"/>
                  </a:lnTo>
                  <a:lnTo>
                    <a:pt x="146" y="82"/>
                  </a:lnTo>
                  <a:lnTo>
                    <a:pt x="146" y="84"/>
                  </a:lnTo>
                  <a:lnTo>
                    <a:pt x="146" y="84"/>
                  </a:lnTo>
                  <a:lnTo>
                    <a:pt x="148" y="84"/>
                  </a:lnTo>
                  <a:lnTo>
                    <a:pt x="148" y="82"/>
                  </a:lnTo>
                  <a:lnTo>
                    <a:pt x="153" y="82"/>
                  </a:lnTo>
                  <a:lnTo>
                    <a:pt x="157" y="84"/>
                  </a:lnTo>
                  <a:lnTo>
                    <a:pt x="160" y="86"/>
                  </a:lnTo>
                  <a:lnTo>
                    <a:pt x="162" y="82"/>
                  </a:lnTo>
                  <a:lnTo>
                    <a:pt x="162" y="81"/>
                  </a:lnTo>
                  <a:lnTo>
                    <a:pt x="164" y="79"/>
                  </a:lnTo>
                  <a:lnTo>
                    <a:pt x="164" y="79"/>
                  </a:lnTo>
                  <a:lnTo>
                    <a:pt x="164" y="79"/>
                  </a:lnTo>
                  <a:lnTo>
                    <a:pt x="167" y="77"/>
                  </a:lnTo>
                  <a:lnTo>
                    <a:pt x="167" y="77"/>
                  </a:lnTo>
                  <a:lnTo>
                    <a:pt x="167" y="76"/>
                  </a:lnTo>
                  <a:lnTo>
                    <a:pt x="167" y="72"/>
                  </a:lnTo>
                  <a:lnTo>
                    <a:pt x="173" y="70"/>
                  </a:lnTo>
                  <a:lnTo>
                    <a:pt x="173" y="74"/>
                  </a:lnTo>
                  <a:lnTo>
                    <a:pt x="171" y="76"/>
                  </a:lnTo>
                  <a:lnTo>
                    <a:pt x="171" y="79"/>
                  </a:lnTo>
                  <a:lnTo>
                    <a:pt x="174" y="79"/>
                  </a:lnTo>
                  <a:lnTo>
                    <a:pt x="176" y="79"/>
                  </a:lnTo>
                  <a:lnTo>
                    <a:pt x="180" y="79"/>
                  </a:lnTo>
                  <a:lnTo>
                    <a:pt x="180" y="77"/>
                  </a:lnTo>
                  <a:lnTo>
                    <a:pt x="188" y="77"/>
                  </a:lnTo>
                  <a:lnTo>
                    <a:pt x="188" y="77"/>
                  </a:lnTo>
                  <a:lnTo>
                    <a:pt x="195" y="77"/>
                  </a:lnTo>
                  <a:lnTo>
                    <a:pt x="195" y="76"/>
                  </a:lnTo>
                  <a:lnTo>
                    <a:pt x="201" y="76"/>
                  </a:lnTo>
                  <a:lnTo>
                    <a:pt x="201" y="74"/>
                  </a:lnTo>
                  <a:lnTo>
                    <a:pt x="209" y="74"/>
                  </a:lnTo>
                  <a:lnTo>
                    <a:pt x="209" y="74"/>
                  </a:lnTo>
                  <a:lnTo>
                    <a:pt x="223" y="74"/>
                  </a:lnTo>
                  <a:lnTo>
                    <a:pt x="223" y="74"/>
                  </a:lnTo>
                  <a:lnTo>
                    <a:pt x="248" y="70"/>
                  </a:lnTo>
                  <a:lnTo>
                    <a:pt x="248" y="70"/>
                  </a:lnTo>
                  <a:lnTo>
                    <a:pt x="251" y="70"/>
                  </a:lnTo>
                  <a:lnTo>
                    <a:pt x="251" y="69"/>
                  </a:lnTo>
                  <a:lnTo>
                    <a:pt x="255" y="69"/>
                  </a:lnTo>
                  <a:lnTo>
                    <a:pt x="255" y="69"/>
                  </a:lnTo>
                  <a:lnTo>
                    <a:pt x="258" y="69"/>
                  </a:lnTo>
                  <a:lnTo>
                    <a:pt x="258" y="67"/>
                  </a:lnTo>
                  <a:lnTo>
                    <a:pt x="263" y="65"/>
                  </a:lnTo>
                  <a:lnTo>
                    <a:pt x="265" y="63"/>
                  </a:lnTo>
                  <a:lnTo>
                    <a:pt x="267" y="63"/>
                  </a:lnTo>
                  <a:lnTo>
                    <a:pt x="267" y="65"/>
                  </a:lnTo>
                  <a:lnTo>
                    <a:pt x="272" y="65"/>
                  </a:lnTo>
                  <a:lnTo>
                    <a:pt x="272" y="63"/>
                  </a:lnTo>
                  <a:lnTo>
                    <a:pt x="279" y="63"/>
                  </a:lnTo>
                  <a:lnTo>
                    <a:pt x="279" y="62"/>
                  </a:lnTo>
                  <a:lnTo>
                    <a:pt x="288" y="62"/>
                  </a:lnTo>
                  <a:lnTo>
                    <a:pt x="284" y="63"/>
                  </a:lnTo>
                  <a:lnTo>
                    <a:pt x="281" y="65"/>
                  </a:lnTo>
                  <a:lnTo>
                    <a:pt x="276" y="65"/>
                  </a:lnTo>
                  <a:lnTo>
                    <a:pt x="270" y="67"/>
                  </a:lnTo>
                  <a:lnTo>
                    <a:pt x="267" y="67"/>
                  </a:lnTo>
                  <a:lnTo>
                    <a:pt x="265" y="70"/>
                  </a:lnTo>
                  <a:lnTo>
                    <a:pt x="272" y="70"/>
                  </a:lnTo>
                  <a:lnTo>
                    <a:pt x="281" y="70"/>
                  </a:lnTo>
                  <a:lnTo>
                    <a:pt x="281" y="74"/>
                  </a:lnTo>
                  <a:lnTo>
                    <a:pt x="270" y="74"/>
                  </a:lnTo>
                  <a:lnTo>
                    <a:pt x="270" y="74"/>
                  </a:lnTo>
                  <a:lnTo>
                    <a:pt x="269" y="74"/>
                  </a:lnTo>
                  <a:lnTo>
                    <a:pt x="267" y="74"/>
                  </a:lnTo>
                  <a:lnTo>
                    <a:pt x="265" y="74"/>
                  </a:lnTo>
                  <a:lnTo>
                    <a:pt x="265" y="74"/>
                  </a:lnTo>
                  <a:lnTo>
                    <a:pt x="260" y="76"/>
                  </a:lnTo>
                  <a:lnTo>
                    <a:pt x="260" y="77"/>
                  </a:lnTo>
                  <a:lnTo>
                    <a:pt x="255" y="77"/>
                  </a:lnTo>
                  <a:lnTo>
                    <a:pt x="249" y="77"/>
                  </a:lnTo>
                  <a:lnTo>
                    <a:pt x="246" y="79"/>
                  </a:lnTo>
                  <a:lnTo>
                    <a:pt x="246" y="81"/>
                  </a:lnTo>
                  <a:lnTo>
                    <a:pt x="244" y="81"/>
                  </a:lnTo>
                  <a:lnTo>
                    <a:pt x="246" y="82"/>
                  </a:lnTo>
                  <a:lnTo>
                    <a:pt x="270" y="81"/>
                  </a:lnTo>
                  <a:lnTo>
                    <a:pt x="270" y="82"/>
                  </a:lnTo>
                  <a:lnTo>
                    <a:pt x="260" y="84"/>
                  </a:lnTo>
                  <a:lnTo>
                    <a:pt x="260" y="86"/>
                  </a:lnTo>
                  <a:lnTo>
                    <a:pt x="256" y="86"/>
                  </a:lnTo>
                  <a:lnTo>
                    <a:pt x="256" y="86"/>
                  </a:lnTo>
                  <a:lnTo>
                    <a:pt x="246" y="86"/>
                  </a:lnTo>
                  <a:lnTo>
                    <a:pt x="246" y="88"/>
                  </a:lnTo>
                  <a:lnTo>
                    <a:pt x="246" y="88"/>
                  </a:lnTo>
                  <a:lnTo>
                    <a:pt x="246" y="86"/>
                  </a:lnTo>
                  <a:lnTo>
                    <a:pt x="239" y="86"/>
                  </a:lnTo>
                  <a:lnTo>
                    <a:pt x="237" y="89"/>
                  </a:lnTo>
                  <a:lnTo>
                    <a:pt x="227" y="88"/>
                  </a:lnTo>
                  <a:lnTo>
                    <a:pt x="227" y="89"/>
                  </a:lnTo>
                  <a:lnTo>
                    <a:pt x="223" y="89"/>
                  </a:lnTo>
                  <a:lnTo>
                    <a:pt x="223" y="88"/>
                  </a:lnTo>
                  <a:lnTo>
                    <a:pt x="223" y="88"/>
                  </a:lnTo>
                  <a:lnTo>
                    <a:pt x="221" y="88"/>
                  </a:lnTo>
                  <a:lnTo>
                    <a:pt x="214" y="89"/>
                  </a:lnTo>
                  <a:lnTo>
                    <a:pt x="207" y="89"/>
                  </a:lnTo>
                  <a:lnTo>
                    <a:pt x="201" y="91"/>
                  </a:lnTo>
                  <a:lnTo>
                    <a:pt x="201" y="95"/>
                  </a:lnTo>
                  <a:lnTo>
                    <a:pt x="201" y="95"/>
                  </a:lnTo>
                  <a:lnTo>
                    <a:pt x="202" y="96"/>
                  </a:lnTo>
                  <a:lnTo>
                    <a:pt x="204" y="98"/>
                  </a:lnTo>
                  <a:lnTo>
                    <a:pt x="204" y="102"/>
                  </a:lnTo>
                  <a:lnTo>
                    <a:pt x="202" y="102"/>
                  </a:lnTo>
                  <a:lnTo>
                    <a:pt x="202" y="103"/>
                  </a:lnTo>
                  <a:lnTo>
                    <a:pt x="204" y="105"/>
                  </a:lnTo>
                  <a:lnTo>
                    <a:pt x="204" y="107"/>
                  </a:lnTo>
                  <a:lnTo>
                    <a:pt x="206" y="107"/>
                  </a:lnTo>
                  <a:lnTo>
                    <a:pt x="206" y="107"/>
                  </a:lnTo>
                  <a:lnTo>
                    <a:pt x="206" y="107"/>
                  </a:lnTo>
                  <a:lnTo>
                    <a:pt x="213" y="107"/>
                  </a:lnTo>
                  <a:lnTo>
                    <a:pt x="213" y="109"/>
                  </a:lnTo>
                  <a:lnTo>
                    <a:pt x="220" y="109"/>
                  </a:lnTo>
                  <a:lnTo>
                    <a:pt x="220" y="107"/>
                  </a:lnTo>
                  <a:lnTo>
                    <a:pt x="227" y="109"/>
                  </a:lnTo>
                  <a:lnTo>
                    <a:pt x="227" y="110"/>
                  </a:lnTo>
                  <a:lnTo>
                    <a:pt x="225" y="110"/>
                  </a:lnTo>
                  <a:lnTo>
                    <a:pt x="223" y="110"/>
                  </a:lnTo>
                  <a:lnTo>
                    <a:pt x="221" y="110"/>
                  </a:lnTo>
                  <a:lnTo>
                    <a:pt x="221" y="110"/>
                  </a:lnTo>
                  <a:lnTo>
                    <a:pt x="220" y="110"/>
                  </a:lnTo>
                  <a:lnTo>
                    <a:pt x="220" y="114"/>
                  </a:lnTo>
                  <a:lnTo>
                    <a:pt x="214" y="114"/>
                  </a:lnTo>
                  <a:lnTo>
                    <a:pt x="214" y="112"/>
                  </a:lnTo>
                  <a:lnTo>
                    <a:pt x="209" y="112"/>
                  </a:lnTo>
                  <a:lnTo>
                    <a:pt x="209" y="114"/>
                  </a:lnTo>
                  <a:lnTo>
                    <a:pt x="207" y="114"/>
                  </a:lnTo>
                  <a:lnTo>
                    <a:pt x="206" y="110"/>
                  </a:lnTo>
                  <a:lnTo>
                    <a:pt x="202" y="110"/>
                  </a:lnTo>
                  <a:lnTo>
                    <a:pt x="202" y="110"/>
                  </a:lnTo>
                  <a:lnTo>
                    <a:pt x="199" y="107"/>
                  </a:lnTo>
                  <a:lnTo>
                    <a:pt x="199" y="105"/>
                  </a:lnTo>
                  <a:lnTo>
                    <a:pt x="197" y="102"/>
                  </a:lnTo>
                  <a:lnTo>
                    <a:pt x="197" y="98"/>
                  </a:lnTo>
                  <a:lnTo>
                    <a:pt x="195" y="96"/>
                  </a:lnTo>
                  <a:lnTo>
                    <a:pt x="190" y="89"/>
                  </a:lnTo>
                  <a:lnTo>
                    <a:pt x="187" y="89"/>
                  </a:lnTo>
                  <a:lnTo>
                    <a:pt x="187" y="89"/>
                  </a:lnTo>
                  <a:lnTo>
                    <a:pt x="185" y="89"/>
                  </a:lnTo>
                  <a:lnTo>
                    <a:pt x="185" y="88"/>
                  </a:lnTo>
                  <a:lnTo>
                    <a:pt x="171" y="89"/>
                  </a:lnTo>
                  <a:lnTo>
                    <a:pt x="167" y="88"/>
                  </a:lnTo>
                  <a:lnTo>
                    <a:pt x="162" y="88"/>
                  </a:lnTo>
                  <a:lnTo>
                    <a:pt x="155" y="88"/>
                  </a:lnTo>
                  <a:lnTo>
                    <a:pt x="150" y="89"/>
                  </a:lnTo>
                  <a:lnTo>
                    <a:pt x="145" y="89"/>
                  </a:lnTo>
                  <a:lnTo>
                    <a:pt x="145" y="91"/>
                  </a:lnTo>
                  <a:lnTo>
                    <a:pt x="145" y="91"/>
                  </a:lnTo>
                  <a:lnTo>
                    <a:pt x="143" y="91"/>
                  </a:lnTo>
                  <a:lnTo>
                    <a:pt x="145" y="95"/>
                  </a:lnTo>
                  <a:lnTo>
                    <a:pt x="145" y="96"/>
                  </a:lnTo>
                  <a:lnTo>
                    <a:pt x="146" y="98"/>
                  </a:lnTo>
                  <a:lnTo>
                    <a:pt x="146" y="98"/>
                  </a:lnTo>
                  <a:lnTo>
                    <a:pt x="143" y="98"/>
                  </a:lnTo>
                  <a:lnTo>
                    <a:pt x="143" y="100"/>
                  </a:lnTo>
                  <a:lnTo>
                    <a:pt x="143" y="103"/>
                  </a:lnTo>
                  <a:lnTo>
                    <a:pt x="141" y="103"/>
                  </a:lnTo>
                  <a:lnTo>
                    <a:pt x="139" y="105"/>
                  </a:lnTo>
                  <a:lnTo>
                    <a:pt x="139" y="105"/>
                  </a:lnTo>
                  <a:lnTo>
                    <a:pt x="138" y="105"/>
                  </a:lnTo>
                  <a:lnTo>
                    <a:pt x="138" y="105"/>
                  </a:lnTo>
                  <a:lnTo>
                    <a:pt x="136" y="107"/>
                  </a:lnTo>
                  <a:lnTo>
                    <a:pt x="134" y="110"/>
                  </a:lnTo>
                  <a:lnTo>
                    <a:pt x="131" y="109"/>
                  </a:lnTo>
                  <a:lnTo>
                    <a:pt x="132" y="105"/>
                  </a:lnTo>
                  <a:lnTo>
                    <a:pt x="134" y="103"/>
                  </a:lnTo>
                  <a:lnTo>
                    <a:pt x="134" y="100"/>
                  </a:lnTo>
                  <a:lnTo>
                    <a:pt x="134" y="98"/>
                  </a:lnTo>
                  <a:lnTo>
                    <a:pt x="131" y="95"/>
                  </a:lnTo>
                  <a:lnTo>
                    <a:pt x="131" y="95"/>
                  </a:lnTo>
                  <a:lnTo>
                    <a:pt x="129" y="95"/>
                  </a:lnTo>
                  <a:lnTo>
                    <a:pt x="129" y="91"/>
                  </a:lnTo>
                  <a:lnTo>
                    <a:pt x="129" y="91"/>
                  </a:lnTo>
                  <a:lnTo>
                    <a:pt x="129" y="91"/>
                  </a:lnTo>
                  <a:lnTo>
                    <a:pt x="129" y="88"/>
                  </a:lnTo>
                  <a:lnTo>
                    <a:pt x="125" y="88"/>
                  </a:lnTo>
                  <a:lnTo>
                    <a:pt x="125" y="91"/>
                  </a:lnTo>
                  <a:lnTo>
                    <a:pt x="118" y="91"/>
                  </a:lnTo>
                  <a:lnTo>
                    <a:pt x="118" y="88"/>
                  </a:lnTo>
                  <a:lnTo>
                    <a:pt x="117" y="88"/>
                  </a:lnTo>
                  <a:lnTo>
                    <a:pt x="117" y="86"/>
                  </a:lnTo>
                  <a:lnTo>
                    <a:pt x="113" y="88"/>
                  </a:lnTo>
                  <a:lnTo>
                    <a:pt x="113" y="91"/>
                  </a:lnTo>
                  <a:lnTo>
                    <a:pt x="106" y="89"/>
                  </a:lnTo>
                  <a:lnTo>
                    <a:pt x="98" y="89"/>
                  </a:lnTo>
                  <a:lnTo>
                    <a:pt x="89" y="89"/>
                  </a:lnTo>
                  <a:lnTo>
                    <a:pt x="85" y="91"/>
                  </a:lnTo>
                  <a:lnTo>
                    <a:pt x="82" y="91"/>
                  </a:lnTo>
                  <a:lnTo>
                    <a:pt x="78" y="91"/>
                  </a:lnTo>
                  <a:lnTo>
                    <a:pt x="78" y="89"/>
                  </a:lnTo>
                  <a:lnTo>
                    <a:pt x="77" y="89"/>
                  </a:lnTo>
                  <a:lnTo>
                    <a:pt x="77" y="89"/>
                  </a:lnTo>
                  <a:lnTo>
                    <a:pt x="70" y="88"/>
                  </a:lnTo>
                  <a:lnTo>
                    <a:pt x="70" y="86"/>
                  </a:lnTo>
                  <a:lnTo>
                    <a:pt x="66" y="86"/>
                  </a:lnTo>
                  <a:lnTo>
                    <a:pt x="66" y="81"/>
                  </a:lnTo>
                  <a:lnTo>
                    <a:pt x="68" y="81"/>
                  </a:lnTo>
                  <a:lnTo>
                    <a:pt x="66" y="77"/>
                  </a:lnTo>
                  <a:lnTo>
                    <a:pt x="64" y="74"/>
                  </a:lnTo>
                  <a:lnTo>
                    <a:pt x="61" y="69"/>
                  </a:lnTo>
                  <a:lnTo>
                    <a:pt x="59" y="65"/>
                  </a:lnTo>
                  <a:lnTo>
                    <a:pt x="54" y="65"/>
                  </a:lnTo>
                  <a:lnTo>
                    <a:pt x="54" y="63"/>
                  </a:lnTo>
                  <a:lnTo>
                    <a:pt x="43" y="63"/>
                  </a:lnTo>
                  <a:lnTo>
                    <a:pt x="43" y="62"/>
                  </a:lnTo>
                  <a:lnTo>
                    <a:pt x="35" y="62"/>
                  </a:lnTo>
                  <a:lnTo>
                    <a:pt x="35" y="62"/>
                  </a:lnTo>
                  <a:lnTo>
                    <a:pt x="31" y="62"/>
                  </a:lnTo>
                  <a:lnTo>
                    <a:pt x="29" y="60"/>
                  </a:lnTo>
                  <a:lnTo>
                    <a:pt x="24" y="60"/>
                  </a:lnTo>
                  <a:lnTo>
                    <a:pt x="24" y="58"/>
                  </a:lnTo>
                  <a:lnTo>
                    <a:pt x="9" y="58"/>
                  </a:lnTo>
                  <a:lnTo>
                    <a:pt x="9" y="56"/>
                  </a:lnTo>
                  <a:lnTo>
                    <a:pt x="2" y="58"/>
                  </a:lnTo>
                  <a:lnTo>
                    <a:pt x="0" y="62"/>
                  </a:lnTo>
                  <a:lnTo>
                    <a:pt x="2" y="62"/>
                  </a:lnTo>
                  <a:lnTo>
                    <a:pt x="2" y="62"/>
                  </a:lnTo>
                  <a:lnTo>
                    <a:pt x="2" y="62"/>
                  </a:lnTo>
                  <a:lnTo>
                    <a:pt x="12" y="62"/>
                  </a:lnTo>
                  <a:lnTo>
                    <a:pt x="12" y="62"/>
                  </a:lnTo>
                  <a:lnTo>
                    <a:pt x="14" y="63"/>
                  </a:lnTo>
                  <a:lnTo>
                    <a:pt x="17" y="62"/>
                  </a:lnTo>
                  <a:lnTo>
                    <a:pt x="17" y="62"/>
                  </a:lnTo>
                  <a:lnTo>
                    <a:pt x="21" y="62"/>
                  </a:lnTo>
                  <a:lnTo>
                    <a:pt x="22" y="63"/>
                  </a:lnTo>
                  <a:lnTo>
                    <a:pt x="24" y="63"/>
                  </a:lnTo>
                  <a:lnTo>
                    <a:pt x="26" y="65"/>
                  </a:lnTo>
                  <a:lnTo>
                    <a:pt x="24" y="69"/>
                  </a:lnTo>
                  <a:lnTo>
                    <a:pt x="24" y="69"/>
                  </a:lnTo>
                  <a:lnTo>
                    <a:pt x="24" y="69"/>
                  </a:lnTo>
                  <a:lnTo>
                    <a:pt x="24" y="70"/>
                  </a:lnTo>
                  <a:lnTo>
                    <a:pt x="24" y="70"/>
                  </a:lnTo>
                  <a:lnTo>
                    <a:pt x="26" y="74"/>
                  </a:lnTo>
                  <a:lnTo>
                    <a:pt x="19" y="74"/>
                  </a:lnTo>
                  <a:lnTo>
                    <a:pt x="19" y="72"/>
                  </a:lnTo>
                  <a:lnTo>
                    <a:pt x="17" y="72"/>
                  </a:lnTo>
                  <a:lnTo>
                    <a:pt x="17" y="70"/>
                  </a:lnTo>
                  <a:lnTo>
                    <a:pt x="14" y="70"/>
                  </a:lnTo>
                  <a:lnTo>
                    <a:pt x="10" y="70"/>
                  </a:lnTo>
                  <a:lnTo>
                    <a:pt x="7" y="70"/>
                  </a:lnTo>
                  <a:lnTo>
                    <a:pt x="5" y="69"/>
                  </a:lnTo>
                  <a:close/>
                  <a:moveTo>
                    <a:pt x="185" y="201"/>
                  </a:moveTo>
                  <a:lnTo>
                    <a:pt x="183" y="199"/>
                  </a:lnTo>
                  <a:lnTo>
                    <a:pt x="181" y="198"/>
                  </a:lnTo>
                  <a:lnTo>
                    <a:pt x="180" y="194"/>
                  </a:lnTo>
                  <a:lnTo>
                    <a:pt x="178" y="194"/>
                  </a:lnTo>
                  <a:lnTo>
                    <a:pt x="178" y="194"/>
                  </a:lnTo>
                  <a:lnTo>
                    <a:pt x="178" y="194"/>
                  </a:lnTo>
                  <a:lnTo>
                    <a:pt x="181" y="192"/>
                  </a:lnTo>
                  <a:lnTo>
                    <a:pt x="181" y="194"/>
                  </a:lnTo>
                  <a:lnTo>
                    <a:pt x="185" y="196"/>
                  </a:lnTo>
                  <a:lnTo>
                    <a:pt x="185" y="201"/>
                  </a:lnTo>
                  <a:close/>
                  <a:moveTo>
                    <a:pt x="188" y="161"/>
                  </a:moveTo>
                  <a:lnTo>
                    <a:pt x="188" y="163"/>
                  </a:lnTo>
                  <a:lnTo>
                    <a:pt x="188" y="163"/>
                  </a:lnTo>
                  <a:lnTo>
                    <a:pt x="188" y="158"/>
                  </a:lnTo>
                  <a:lnTo>
                    <a:pt x="190" y="158"/>
                  </a:lnTo>
                  <a:lnTo>
                    <a:pt x="190" y="159"/>
                  </a:lnTo>
                  <a:lnTo>
                    <a:pt x="190" y="159"/>
                  </a:lnTo>
                  <a:lnTo>
                    <a:pt x="188" y="161"/>
                  </a:lnTo>
                  <a:close/>
                  <a:moveTo>
                    <a:pt x="429" y="53"/>
                  </a:moveTo>
                  <a:lnTo>
                    <a:pt x="429" y="53"/>
                  </a:lnTo>
                  <a:lnTo>
                    <a:pt x="429" y="51"/>
                  </a:lnTo>
                  <a:lnTo>
                    <a:pt x="431" y="51"/>
                  </a:lnTo>
                  <a:lnTo>
                    <a:pt x="434" y="53"/>
                  </a:lnTo>
                  <a:lnTo>
                    <a:pt x="434" y="53"/>
                  </a:lnTo>
                  <a:lnTo>
                    <a:pt x="429" y="53"/>
                  </a:lnTo>
                  <a:lnTo>
                    <a:pt x="429" y="53"/>
                  </a:lnTo>
                  <a:close/>
                  <a:moveTo>
                    <a:pt x="297" y="70"/>
                  </a:moveTo>
                  <a:lnTo>
                    <a:pt x="302" y="70"/>
                  </a:lnTo>
                  <a:lnTo>
                    <a:pt x="302" y="69"/>
                  </a:lnTo>
                  <a:lnTo>
                    <a:pt x="305" y="69"/>
                  </a:lnTo>
                  <a:lnTo>
                    <a:pt x="305" y="70"/>
                  </a:lnTo>
                  <a:lnTo>
                    <a:pt x="305" y="70"/>
                  </a:lnTo>
                  <a:lnTo>
                    <a:pt x="303" y="70"/>
                  </a:lnTo>
                  <a:lnTo>
                    <a:pt x="303" y="70"/>
                  </a:lnTo>
                  <a:lnTo>
                    <a:pt x="297" y="70"/>
                  </a:lnTo>
                  <a:lnTo>
                    <a:pt x="297" y="70"/>
                  </a:lnTo>
                  <a:close/>
                  <a:moveTo>
                    <a:pt x="171" y="49"/>
                  </a:moveTo>
                  <a:lnTo>
                    <a:pt x="169" y="49"/>
                  </a:lnTo>
                  <a:lnTo>
                    <a:pt x="169" y="48"/>
                  </a:lnTo>
                  <a:lnTo>
                    <a:pt x="171" y="48"/>
                  </a:lnTo>
                  <a:lnTo>
                    <a:pt x="171" y="49"/>
                  </a:lnTo>
                  <a:lnTo>
                    <a:pt x="171" y="49"/>
                  </a:lnTo>
                  <a:lnTo>
                    <a:pt x="171" y="49"/>
                  </a:lnTo>
                  <a:close/>
                  <a:moveTo>
                    <a:pt x="288" y="72"/>
                  </a:moveTo>
                  <a:lnTo>
                    <a:pt x="288" y="72"/>
                  </a:lnTo>
                  <a:lnTo>
                    <a:pt x="286" y="72"/>
                  </a:lnTo>
                  <a:lnTo>
                    <a:pt x="286" y="70"/>
                  </a:lnTo>
                  <a:lnTo>
                    <a:pt x="288" y="72"/>
                  </a:lnTo>
                  <a:lnTo>
                    <a:pt x="288" y="72"/>
                  </a:lnTo>
                  <a:lnTo>
                    <a:pt x="288" y="72"/>
                  </a:lnTo>
                  <a:close/>
                  <a:moveTo>
                    <a:pt x="279" y="81"/>
                  </a:moveTo>
                  <a:lnTo>
                    <a:pt x="277" y="81"/>
                  </a:lnTo>
                  <a:lnTo>
                    <a:pt x="277" y="81"/>
                  </a:lnTo>
                  <a:lnTo>
                    <a:pt x="277" y="81"/>
                  </a:lnTo>
                  <a:lnTo>
                    <a:pt x="279" y="81"/>
                  </a:lnTo>
                  <a:lnTo>
                    <a:pt x="279" y="81"/>
                  </a:lnTo>
                  <a:lnTo>
                    <a:pt x="279" y="81"/>
                  </a:lnTo>
                  <a:close/>
                  <a:moveTo>
                    <a:pt x="204" y="173"/>
                  </a:moveTo>
                  <a:lnTo>
                    <a:pt x="209" y="173"/>
                  </a:lnTo>
                  <a:lnTo>
                    <a:pt x="209" y="173"/>
                  </a:lnTo>
                  <a:lnTo>
                    <a:pt x="213" y="173"/>
                  </a:lnTo>
                  <a:lnTo>
                    <a:pt x="214" y="175"/>
                  </a:lnTo>
                  <a:lnTo>
                    <a:pt x="216" y="177"/>
                  </a:lnTo>
                  <a:lnTo>
                    <a:pt x="216" y="177"/>
                  </a:lnTo>
                  <a:lnTo>
                    <a:pt x="211" y="177"/>
                  </a:lnTo>
                  <a:lnTo>
                    <a:pt x="207" y="177"/>
                  </a:lnTo>
                  <a:lnTo>
                    <a:pt x="204" y="177"/>
                  </a:lnTo>
                  <a:lnTo>
                    <a:pt x="204" y="177"/>
                  </a:lnTo>
                  <a:lnTo>
                    <a:pt x="202" y="175"/>
                  </a:lnTo>
                  <a:lnTo>
                    <a:pt x="202" y="175"/>
                  </a:lnTo>
                  <a:lnTo>
                    <a:pt x="202" y="175"/>
                  </a:lnTo>
                  <a:lnTo>
                    <a:pt x="204" y="173"/>
                  </a:lnTo>
                  <a:close/>
                  <a:moveTo>
                    <a:pt x="84" y="149"/>
                  </a:moveTo>
                  <a:lnTo>
                    <a:pt x="84" y="149"/>
                  </a:lnTo>
                  <a:lnTo>
                    <a:pt x="84" y="152"/>
                  </a:lnTo>
                  <a:lnTo>
                    <a:pt x="84" y="152"/>
                  </a:lnTo>
                  <a:lnTo>
                    <a:pt x="84" y="149"/>
                  </a:lnTo>
                  <a:close/>
                  <a:moveTo>
                    <a:pt x="47" y="109"/>
                  </a:moveTo>
                  <a:lnTo>
                    <a:pt x="47" y="109"/>
                  </a:lnTo>
                  <a:lnTo>
                    <a:pt x="47" y="109"/>
                  </a:lnTo>
                  <a:lnTo>
                    <a:pt x="45" y="107"/>
                  </a:lnTo>
                  <a:lnTo>
                    <a:pt x="47" y="109"/>
                  </a:lnTo>
                  <a:lnTo>
                    <a:pt x="47" y="109"/>
                  </a:lnTo>
                  <a:lnTo>
                    <a:pt x="47" y="109"/>
                  </a:lnTo>
                  <a:close/>
                  <a:moveTo>
                    <a:pt x="43" y="95"/>
                  </a:moveTo>
                  <a:lnTo>
                    <a:pt x="45" y="96"/>
                  </a:lnTo>
                  <a:lnTo>
                    <a:pt x="45" y="96"/>
                  </a:lnTo>
                  <a:lnTo>
                    <a:pt x="45" y="96"/>
                  </a:lnTo>
                  <a:lnTo>
                    <a:pt x="47" y="96"/>
                  </a:lnTo>
                  <a:lnTo>
                    <a:pt x="47" y="98"/>
                  </a:lnTo>
                  <a:lnTo>
                    <a:pt x="45" y="98"/>
                  </a:lnTo>
                  <a:lnTo>
                    <a:pt x="45" y="98"/>
                  </a:lnTo>
                  <a:lnTo>
                    <a:pt x="42" y="98"/>
                  </a:lnTo>
                  <a:lnTo>
                    <a:pt x="42" y="100"/>
                  </a:lnTo>
                  <a:lnTo>
                    <a:pt x="42" y="100"/>
                  </a:lnTo>
                  <a:lnTo>
                    <a:pt x="42" y="98"/>
                  </a:lnTo>
                  <a:lnTo>
                    <a:pt x="42" y="96"/>
                  </a:lnTo>
                  <a:lnTo>
                    <a:pt x="43" y="95"/>
                  </a:lnTo>
                  <a:close/>
                  <a:moveTo>
                    <a:pt x="2218" y="27"/>
                  </a:moveTo>
                  <a:lnTo>
                    <a:pt x="2220" y="27"/>
                  </a:lnTo>
                  <a:lnTo>
                    <a:pt x="2220" y="27"/>
                  </a:lnTo>
                  <a:lnTo>
                    <a:pt x="2222" y="27"/>
                  </a:lnTo>
                  <a:lnTo>
                    <a:pt x="2222" y="25"/>
                  </a:lnTo>
                  <a:lnTo>
                    <a:pt x="2220" y="23"/>
                  </a:lnTo>
                  <a:lnTo>
                    <a:pt x="2218" y="23"/>
                  </a:lnTo>
                  <a:lnTo>
                    <a:pt x="2218" y="23"/>
                  </a:lnTo>
                  <a:lnTo>
                    <a:pt x="2217" y="23"/>
                  </a:lnTo>
                  <a:lnTo>
                    <a:pt x="2217" y="23"/>
                  </a:lnTo>
                  <a:lnTo>
                    <a:pt x="2217" y="23"/>
                  </a:lnTo>
                  <a:lnTo>
                    <a:pt x="2217" y="23"/>
                  </a:lnTo>
                  <a:lnTo>
                    <a:pt x="2213" y="23"/>
                  </a:lnTo>
                  <a:lnTo>
                    <a:pt x="2211" y="23"/>
                  </a:lnTo>
                  <a:lnTo>
                    <a:pt x="2210" y="27"/>
                  </a:lnTo>
                  <a:lnTo>
                    <a:pt x="2218" y="27"/>
                  </a:lnTo>
                  <a:lnTo>
                    <a:pt x="2218" y="27"/>
                  </a:lnTo>
                  <a:close/>
                  <a:moveTo>
                    <a:pt x="614" y="39"/>
                  </a:moveTo>
                  <a:lnTo>
                    <a:pt x="621" y="44"/>
                  </a:lnTo>
                  <a:lnTo>
                    <a:pt x="635" y="49"/>
                  </a:lnTo>
                  <a:lnTo>
                    <a:pt x="647" y="53"/>
                  </a:lnTo>
                  <a:lnTo>
                    <a:pt x="647" y="49"/>
                  </a:lnTo>
                  <a:lnTo>
                    <a:pt x="646" y="49"/>
                  </a:lnTo>
                  <a:lnTo>
                    <a:pt x="646" y="48"/>
                  </a:lnTo>
                  <a:lnTo>
                    <a:pt x="644" y="46"/>
                  </a:lnTo>
                  <a:lnTo>
                    <a:pt x="642" y="44"/>
                  </a:lnTo>
                  <a:lnTo>
                    <a:pt x="639" y="44"/>
                  </a:lnTo>
                  <a:lnTo>
                    <a:pt x="637" y="44"/>
                  </a:lnTo>
                  <a:lnTo>
                    <a:pt x="637" y="42"/>
                  </a:lnTo>
                  <a:lnTo>
                    <a:pt x="635" y="42"/>
                  </a:lnTo>
                  <a:lnTo>
                    <a:pt x="635" y="41"/>
                  </a:lnTo>
                  <a:lnTo>
                    <a:pt x="630" y="41"/>
                  </a:lnTo>
                  <a:lnTo>
                    <a:pt x="626" y="37"/>
                  </a:lnTo>
                  <a:lnTo>
                    <a:pt x="623" y="37"/>
                  </a:lnTo>
                  <a:lnTo>
                    <a:pt x="619" y="35"/>
                  </a:lnTo>
                  <a:lnTo>
                    <a:pt x="616" y="34"/>
                  </a:lnTo>
                  <a:lnTo>
                    <a:pt x="612" y="30"/>
                  </a:lnTo>
                  <a:lnTo>
                    <a:pt x="612" y="30"/>
                  </a:lnTo>
                  <a:lnTo>
                    <a:pt x="612" y="39"/>
                  </a:lnTo>
                  <a:lnTo>
                    <a:pt x="614" y="39"/>
                  </a:lnTo>
                  <a:close/>
                  <a:moveTo>
                    <a:pt x="2204" y="39"/>
                  </a:moveTo>
                  <a:lnTo>
                    <a:pt x="2204" y="35"/>
                  </a:lnTo>
                  <a:lnTo>
                    <a:pt x="2201" y="34"/>
                  </a:lnTo>
                  <a:lnTo>
                    <a:pt x="2197" y="32"/>
                  </a:lnTo>
                  <a:lnTo>
                    <a:pt x="2197" y="32"/>
                  </a:lnTo>
                  <a:lnTo>
                    <a:pt x="2196" y="32"/>
                  </a:lnTo>
                  <a:lnTo>
                    <a:pt x="2197" y="35"/>
                  </a:lnTo>
                  <a:lnTo>
                    <a:pt x="2197" y="37"/>
                  </a:lnTo>
                  <a:lnTo>
                    <a:pt x="2197" y="37"/>
                  </a:lnTo>
                  <a:lnTo>
                    <a:pt x="2199" y="39"/>
                  </a:lnTo>
                  <a:lnTo>
                    <a:pt x="2204" y="39"/>
                  </a:lnTo>
                  <a:close/>
                  <a:moveTo>
                    <a:pt x="2173" y="48"/>
                  </a:moveTo>
                  <a:lnTo>
                    <a:pt x="2173" y="48"/>
                  </a:lnTo>
                  <a:lnTo>
                    <a:pt x="2183" y="48"/>
                  </a:lnTo>
                  <a:lnTo>
                    <a:pt x="2185" y="44"/>
                  </a:lnTo>
                  <a:lnTo>
                    <a:pt x="2192" y="42"/>
                  </a:lnTo>
                  <a:lnTo>
                    <a:pt x="2192" y="41"/>
                  </a:lnTo>
                  <a:lnTo>
                    <a:pt x="2189" y="41"/>
                  </a:lnTo>
                  <a:lnTo>
                    <a:pt x="2187" y="39"/>
                  </a:lnTo>
                  <a:lnTo>
                    <a:pt x="2185" y="39"/>
                  </a:lnTo>
                  <a:lnTo>
                    <a:pt x="2182" y="39"/>
                  </a:lnTo>
                  <a:lnTo>
                    <a:pt x="2182" y="39"/>
                  </a:lnTo>
                  <a:lnTo>
                    <a:pt x="2182" y="39"/>
                  </a:lnTo>
                  <a:lnTo>
                    <a:pt x="2182" y="42"/>
                  </a:lnTo>
                  <a:lnTo>
                    <a:pt x="2180" y="42"/>
                  </a:lnTo>
                  <a:lnTo>
                    <a:pt x="2180" y="44"/>
                  </a:lnTo>
                  <a:lnTo>
                    <a:pt x="2171" y="44"/>
                  </a:lnTo>
                  <a:lnTo>
                    <a:pt x="2171" y="44"/>
                  </a:lnTo>
                  <a:lnTo>
                    <a:pt x="2169" y="44"/>
                  </a:lnTo>
                  <a:lnTo>
                    <a:pt x="2171" y="46"/>
                  </a:lnTo>
                  <a:lnTo>
                    <a:pt x="2171" y="46"/>
                  </a:lnTo>
                  <a:lnTo>
                    <a:pt x="2171" y="46"/>
                  </a:lnTo>
                  <a:lnTo>
                    <a:pt x="2173" y="48"/>
                  </a:lnTo>
                  <a:close/>
                  <a:moveTo>
                    <a:pt x="1094" y="49"/>
                  </a:moveTo>
                  <a:lnTo>
                    <a:pt x="1094" y="42"/>
                  </a:lnTo>
                  <a:lnTo>
                    <a:pt x="1092" y="42"/>
                  </a:lnTo>
                  <a:lnTo>
                    <a:pt x="1092" y="41"/>
                  </a:lnTo>
                  <a:lnTo>
                    <a:pt x="1092" y="41"/>
                  </a:lnTo>
                  <a:lnTo>
                    <a:pt x="1091" y="44"/>
                  </a:lnTo>
                  <a:lnTo>
                    <a:pt x="1091" y="44"/>
                  </a:lnTo>
                  <a:lnTo>
                    <a:pt x="1091" y="46"/>
                  </a:lnTo>
                  <a:lnTo>
                    <a:pt x="1092" y="49"/>
                  </a:lnTo>
                  <a:lnTo>
                    <a:pt x="1094" y="49"/>
                  </a:lnTo>
                  <a:close/>
                  <a:moveTo>
                    <a:pt x="2208" y="44"/>
                  </a:moveTo>
                  <a:lnTo>
                    <a:pt x="2211" y="44"/>
                  </a:lnTo>
                  <a:lnTo>
                    <a:pt x="2211" y="42"/>
                  </a:lnTo>
                  <a:lnTo>
                    <a:pt x="2213" y="42"/>
                  </a:lnTo>
                  <a:lnTo>
                    <a:pt x="2213" y="41"/>
                  </a:lnTo>
                  <a:lnTo>
                    <a:pt x="2208" y="41"/>
                  </a:lnTo>
                  <a:lnTo>
                    <a:pt x="2208" y="44"/>
                  </a:lnTo>
                  <a:lnTo>
                    <a:pt x="2208" y="44"/>
                  </a:lnTo>
                  <a:lnTo>
                    <a:pt x="2208" y="44"/>
                  </a:lnTo>
                  <a:close/>
                  <a:moveTo>
                    <a:pt x="1105" y="44"/>
                  </a:moveTo>
                  <a:lnTo>
                    <a:pt x="1105" y="42"/>
                  </a:lnTo>
                  <a:lnTo>
                    <a:pt x="1103" y="42"/>
                  </a:lnTo>
                  <a:lnTo>
                    <a:pt x="1103" y="46"/>
                  </a:lnTo>
                  <a:lnTo>
                    <a:pt x="1106" y="46"/>
                  </a:lnTo>
                  <a:lnTo>
                    <a:pt x="1106" y="44"/>
                  </a:lnTo>
                  <a:lnTo>
                    <a:pt x="1106" y="44"/>
                  </a:lnTo>
                  <a:lnTo>
                    <a:pt x="1105" y="44"/>
                  </a:lnTo>
                  <a:close/>
                  <a:moveTo>
                    <a:pt x="2194" y="49"/>
                  </a:moveTo>
                  <a:lnTo>
                    <a:pt x="2196" y="48"/>
                  </a:lnTo>
                  <a:lnTo>
                    <a:pt x="2196" y="48"/>
                  </a:lnTo>
                  <a:lnTo>
                    <a:pt x="2196" y="46"/>
                  </a:lnTo>
                  <a:lnTo>
                    <a:pt x="2194" y="46"/>
                  </a:lnTo>
                  <a:lnTo>
                    <a:pt x="2192" y="48"/>
                  </a:lnTo>
                  <a:lnTo>
                    <a:pt x="2192" y="49"/>
                  </a:lnTo>
                  <a:lnTo>
                    <a:pt x="2192" y="49"/>
                  </a:lnTo>
                  <a:lnTo>
                    <a:pt x="2194" y="49"/>
                  </a:lnTo>
                  <a:close/>
                  <a:moveTo>
                    <a:pt x="2204" y="56"/>
                  </a:moveTo>
                  <a:lnTo>
                    <a:pt x="2206" y="56"/>
                  </a:lnTo>
                  <a:lnTo>
                    <a:pt x="2206" y="58"/>
                  </a:lnTo>
                  <a:lnTo>
                    <a:pt x="2208" y="58"/>
                  </a:lnTo>
                  <a:lnTo>
                    <a:pt x="2208" y="53"/>
                  </a:lnTo>
                  <a:lnTo>
                    <a:pt x="2204" y="53"/>
                  </a:lnTo>
                  <a:lnTo>
                    <a:pt x="2204" y="56"/>
                  </a:lnTo>
                  <a:close/>
                  <a:moveTo>
                    <a:pt x="2171" y="60"/>
                  </a:moveTo>
                  <a:lnTo>
                    <a:pt x="2171" y="60"/>
                  </a:lnTo>
                  <a:lnTo>
                    <a:pt x="2171" y="58"/>
                  </a:lnTo>
                  <a:lnTo>
                    <a:pt x="2171" y="58"/>
                  </a:lnTo>
                  <a:lnTo>
                    <a:pt x="2173" y="56"/>
                  </a:lnTo>
                  <a:lnTo>
                    <a:pt x="2169" y="56"/>
                  </a:lnTo>
                  <a:lnTo>
                    <a:pt x="2166" y="55"/>
                  </a:lnTo>
                  <a:lnTo>
                    <a:pt x="2162" y="55"/>
                  </a:lnTo>
                  <a:lnTo>
                    <a:pt x="2162" y="58"/>
                  </a:lnTo>
                  <a:lnTo>
                    <a:pt x="2164" y="58"/>
                  </a:lnTo>
                  <a:lnTo>
                    <a:pt x="2166" y="60"/>
                  </a:lnTo>
                  <a:lnTo>
                    <a:pt x="2171" y="60"/>
                  </a:lnTo>
                  <a:close/>
                  <a:moveTo>
                    <a:pt x="2203" y="60"/>
                  </a:moveTo>
                  <a:lnTo>
                    <a:pt x="2197" y="56"/>
                  </a:lnTo>
                  <a:lnTo>
                    <a:pt x="2190" y="55"/>
                  </a:lnTo>
                  <a:lnTo>
                    <a:pt x="2183" y="55"/>
                  </a:lnTo>
                  <a:lnTo>
                    <a:pt x="2185" y="56"/>
                  </a:lnTo>
                  <a:lnTo>
                    <a:pt x="2185" y="56"/>
                  </a:lnTo>
                  <a:lnTo>
                    <a:pt x="2187" y="58"/>
                  </a:lnTo>
                  <a:lnTo>
                    <a:pt x="2187" y="60"/>
                  </a:lnTo>
                  <a:lnTo>
                    <a:pt x="2190" y="60"/>
                  </a:lnTo>
                  <a:lnTo>
                    <a:pt x="2192" y="62"/>
                  </a:lnTo>
                  <a:lnTo>
                    <a:pt x="2196" y="63"/>
                  </a:lnTo>
                  <a:lnTo>
                    <a:pt x="2199" y="65"/>
                  </a:lnTo>
                  <a:lnTo>
                    <a:pt x="2201" y="63"/>
                  </a:lnTo>
                  <a:lnTo>
                    <a:pt x="2203" y="62"/>
                  </a:lnTo>
                  <a:lnTo>
                    <a:pt x="2203" y="60"/>
                  </a:lnTo>
                  <a:close/>
                  <a:moveTo>
                    <a:pt x="2199" y="69"/>
                  </a:moveTo>
                  <a:lnTo>
                    <a:pt x="2196" y="67"/>
                  </a:lnTo>
                  <a:lnTo>
                    <a:pt x="2196" y="65"/>
                  </a:lnTo>
                  <a:lnTo>
                    <a:pt x="2194" y="65"/>
                  </a:lnTo>
                  <a:lnTo>
                    <a:pt x="2194" y="65"/>
                  </a:lnTo>
                  <a:lnTo>
                    <a:pt x="2187" y="63"/>
                  </a:lnTo>
                  <a:lnTo>
                    <a:pt x="2183" y="60"/>
                  </a:lnTo>
                  <a:lnTo>
                    <a:pt x="2182" y="60"/>
                  </a:lnTo>
                  <a:lnTo>
                    <a:pt x="2180" y="56"/>
                  </a:lnTo>
                  <a:lnTo>
                    <a:pt x="2178" y="56"/>
                  </a:lnTo>
                  <a:lnTo>
                    <a:pt x="2176" y="56"/>
                  </a:lnTo>
                  <a:lnTo>
                    <a:pt x="2175" y="58"/>
                  </a:lnTo>
                  <a:lnTo>
                    <a:pt x="2173" y="58"/>
                  </a:lnTo>
                  <a:lnTo>
                    <a:pt x="2175" y="60"/>
                  </a:lnTo>
                  <a:lnTo>
                    <a:pt x="2175" y="62"/>
                  </a:lnTo>
                  <a:lnTo>
                    <a:pt x="2175" y="63"/>
                  </a:lnTo>
                  <a:lnTo>
                    <a:pt x="2178" y="62"/>
                  </a:lnTo>
                  <a:lnTo>
                    <a:pt x="2182" y="67"/>
                  </a:lnTo>
                  <a:lnTo>
                    <a:pt x="2183" y="67"/>
                  </a:lnTo>
                  <a:lnTo>
                    <a:pt x="2183" y="67"/>
                  </a:lnTo>
                  <a:lnTo>
                    <a:pt x="2185" y="65"/>
                  </a:lnTo>
                  <a:lnTo>
                    <a:pt x="2185" y="67"/>
                  </a:lnTo>
                  <a:lnTo>
                    <a:pt x="2189" y="67"/>
                  </a:lnTo>
                  <a:lnTo>
                    <a:pt x="2190" y="67"/>
                  </a:lnTo>
                  <a:lnTo>
                    <a:pt x="2192" y="69"/>
                  </a:lnTo>
                  <a:lnTo>
                    <a:pt x="2194" y="70"/>
                  </a:lnTo>
                  <a:lnTo>
                    <a:pt x="2199" y="70"/>
                  </a:lnTo>
                  <a:lnTo>
                    <a:pt x="2199" y="69"/>
                  </a:lnTo>
                  <a:lnTo>
                    <a:pt x="2199" y="69"/>
                  </a:lnTo>
                  <a:lnTo>
                    <a:pt x="2199" y="69"/>
                  </a:lnTo>
                  <a:close/>
                  <a:moveTo>
                    <a:pt x="2206" y="67"/>
                  </a:moveTo>
                  <a:lnTo>
                    <a:pt x="2206" y="67"/>
                  </a:lnTo>
                  <a:lnTo>
                    <a:pt x="2208" y="67"/>
                  </a:lnTo>
                  <a:lnTo>
                    <a:pt x="2208" y="69"/>
                  </a:lnTo>
                  <a:lnTo>
                    <a:pt x="2210" y="67"/>
                  </a:lnTo>
                  <a:lnTo>
                    <a:pt x="2210" y="67"/>
                  </a:lnTo>
                  <a:lnTo>
                    <a:pt x="2211" y="65"/>
                  </a:lnTo>
                  <a:lnTo>
                    <a:pt x="2211" y="60"/>
                  </a:lnTo>
                  <a:lnTo>
                    <a:pt x="2208" y="62"/>
                  </a:lnTo>
                  <a:lnTo>
                    <a:pt x="2206" y="63"/>
                  </a:lnTo>
                  <a:lnTo>
                    <a:pt x="2203" y="65"/>
                  </a:lnTo>
                  <a:lnTo>
                    <a:pt x="2204" y="65"/>
                  </a:lnTo>
                  <a:lnTo>
                    <a:pt x="2204" y="67"/>
                  </a:lnTo>
                  <a:lnTo>
                    <a:pt x="2206" y="67"/>
                  </a:lnTo>
                  <a:close/>
                  <a:moveTo>
                    <a:pt x="2161" y="69"/>
                  </a:moveTo>
                  <a:lnTo>
                    <a:pt x="2164" y="69"/>
                  </a:lnTo>
                  <a:lnTo>
                    <a:pt x="2166" y="72"/>
                  </a:lnTo>
                  <a:lnTo>
                    <a:pt x="2168" y="72"/>
                  </a:lnTo>
                  <a:lnTo>
                    <a:pt x="2169" y="70"/>
                  </a:lnTo>
                  <a:lnTo>
                    <a:pt x="2171" y="70"/>
                  </a:lnTo>
                  <a:lnTo>
                    <a:pt x="2175" y="70"/>
                  </a:lnTo>
                  <a:lnTo>
                    <a:pt x="2175" y="69"/>
                  </a:lnTo>
                  <a:lnTo>
                    <a:pt x="2173" y="69"/>
                  </a:lnTo>
                  <a:lnTo>
                    <a:pt x="2173" y="69"/>
                  </a:lnTo>
                  <a:lnTo>
                    <a:pt x="2168" y="69"/>
                  </a:lnTo>
                  <a:lnTo>
                    <a:pt x="2168" y="67"/>
                  </a:lnTo>
                  <a:lnTo>
                    <a:pt x="2166" y="67"/>
                  </a:lnTo>
                  <a:lnTo>
                    <a:pt x="2164" y="65"/>
                  </a:lnTo>
                  <a:lnTo>
                    <a:pt x="2162" y="65"/>
                  </a:lnTo>
                  <a:lnTo>
                    <a:pt x="2162" y="67"/>
                  </a:lnTo>
                  <a:lnTo>
                    <a:pt x="2159" y="69"/>
                  </a:lnTo>
                  <a:lnTo>
                    <a:pt x="2159" y="70"/>
                  </a:lnTo>
                  <a:lnTo>
                    <a:pt x="2159" y="70"/>
                  </a:lnTo>
                  <a:lnTo>
                    <a:pt x="2161" y="70"/>
                  </a:lnTo>
                  <a:lnTo>
                    <a:pt x="2161" y="69"/>
                  </a:lnTo>
                  <a:close/>
                  <a:moveTo>
                    <a:pt x="2286" y="86"/>
                  </a:moveTo>
                  <a:lnTo>
                    <a:pt x="2286" y="86"/>
                  </a:lnTo>
                  <a:lnTo>
                    <a:pt x="2288" y="86"/>
                  </a:lnTo>
                  <a:lnTo>
                    <a:pt x="2288" y="88"/>
                  </a:lnTo>
                  <a:lnTo>
                    <a:pt x="2292" y="88"/>
                  </a:lnTo>
                  <a:lnTo>
                    <a:pt x="2292" y="89"/>
                  </a:lnTo>
                  <a:lnTo>
                    <a:pt x="2293" y="89"/>
                  </a:lnTo>
                  <a:lnTo>
                    <a:pt x="2293" y="88"/>
                  </a:lnTo>
                  <a:lnTo>
                    <a:pt x="2293" y="86"/>
                  </a:lnTo>
                  <a:lnTo>
                    <a:pt x="2295" y="86"/>
                  </a:lnTo>
                  <a:lnTo>
                    <a:pt x="2295" y="86"/>
                  </a:lnTo>
                  <a:lnTo>
                    <a:pt x="2299" y="82"/>
                  </a:lnTo>
                  <a:lnTo>
                    <a:pt x="2300" y="82"/>
                  </a:lnTo>
                  <a:lnTo>
                    <a:pt x="2300" y="81"/>
                  </a:lnTo>
                  <a:lnTo>
                    <a:pt x="2307" y="81"/>
                  </a:lnTo>
                  <a:lnTo>
                    <a:pt x="2309" y="79"/>
                  </a:lnTo>
                  <a:lnTo>
                    <a:pt x="2309" y="77"/>
                  </a:lnTo>
                  <a:lnTo>
                    <a:pt x="2311" y="76"/>
                  </a:lnTo>
                  <a:lnTo>
                    <a:pt x="2313" y="74"/>
                  </a:lnTo>
                  <a:lnTo>
                    <a:pt x="2313" y="74"/>
                  </a:lnTo>
                  <a:lnTo>
                    <a:pt x="2316" y="74"/>
                  </a:lnTo>
                  <a:lnTo>
                    <a:pt x="2316" y="69"/>
                  </a:lnTo>
                  <a:lnTo>
                    <a:pt x="2313" y="69"/>
                  </a:lnTo>
                  <a:lnTo>
                    <a:pt x="2313" y="67"/>
                  </a:lnTo>
                  <a:lnTo>
                    <a:pt x="2307" y="67"/>
                  </a:lnTo>
                  <a:lnTo>
                    <a:pt x="2307" y="65"/>
                  </a:lnTo>
                  <a:lnTo>
                    <a:pt x="2300" y="67"/>
                  </a:lnTo>
                  <a:lnTo>
                    <a:pt x="2299" y="70"/>
                  </a:lnTo>
                  <a:lnTo>
                    <a:pt x="2295" y="70"/>
                  </a:lnTo>
                  <a:lnTo>
                    <a:pt x="2295" y="72"/>
                  </a:lnTo>
                  <a:lnTo>
                    <a:pt x="2292" y="72"/>
                  </a:lnTo>
                  <a:lnTo>
                    <a:pt x="2292" y="74"/>
                  </a:lnTo>
                  <a:lnTo>
                    <a:pt x="2283" y="74"/>
                  </a:lnTo>
                  <a:lnTo>
                    <a:pt x="2285" y="76"/>
                  </a:lnTo>
                  <a:lnTo>
                    <a:pt x="2285" y="76"/>
                  </a:lnTo>
                  <a:lnTo>
                    <a:pt x="2286" y="77"/>
                  </a:lnTo>
                  <a:lnTo>
                    <a:pt x="2286" y="77"/>
                  </a:lnTo>
                  <a:lnTo>
                    <a:pt x="2281" y="77"/>
                  </a:lnTo>
                  <a:lnTo>
                    <a:pt x="2281" y="81"/>
                  </a:lnTo>
                  <a:lnTo>
                    <a:pt x="2286" y="82"/>
                  </a:lnTo>
                  <a:lnTo>
                    <a:pt x="2286" y="86"/>
                  </a:lnTo>
                  <a:close/>
                  <a:moveTo>
                    <a:pt x="2187" y="76"/>
                  </a:moveTo>
                  <a:lnTo>
                    <a:pt x="2189" y="76"/>
                  </a:lnTo>
                  <a:lnTo>
                    <a:pt x="2190" y="76"/>
                  </a:lnTo>
                  <a:lnTo>
                    <a:pt x="2194" y="76"/>
                  </a:lnTo>
                  <a:lnTo>
                    <a:pt x="2192" y="70"/>
                  </a:lnTo>
                  <a:lnTo>
                    <a:pt x="2185" y="70"/>
                  </a:lnTo>
                  <a:lnTo>
                    <a:pt x="2185" y="70"/>
                  </a:lnTo>
                  <a:lnTo>
                    <a:pt x="2185" y="69"/>
                  </a:lnTo>
                  <a:lnTo>
                    <a:pt x="2183" y="69"/>
                  </a:lnTo>
                  <a:lnTo>
                    <a:pt x="2183" y="70"/>
                  </a:lnTo>
                  <a:lnTo>
                    <a:pt x="2176" y="70"/>
                  </a:lnTo>
                  <a:lnTo>
                    <a:pt x="2176" y="76"/>
                  </a:lnTo>
                  <a:lnTo>
                    <a:pt x="2178" y="76"/>
                  </a:lnTo>
                  <a:lnTo>
                    <a:pt x="2180" y="76"/>
                  </a:lnTo>
                  <a:lnTo>
                    <a:pt x="2182" y="74"/>
                  </a:lnTo>
                  <a:lnTo>
                    <a:pt x="2185" y="74"/>
                  </a:lnTo>
                  <a:lnTo>
                    <a:pt x="2185" y="74"/>
                  </a:lnTo>
                  <a:lnTo>
                    <a:pt x="2187" y="76"/>
                  </a:lnTo>
                  <a:close/>
                  <a:moveTo>
                    <a:pt x="2683" y="77"/>
                  </a:moveTo>
                  <a:lnTo>
                    <a:pt x="2686" y="77"/>
                  </a:lnTo>
                  <a:lnTo>
                    <a:pt x="2686" y="76"/>
                  </a:lnTo>
                  <a:lnTo>
                    <a:pt x="2688" y="76"/>
                  </a:lnTo>
                  <a:lnTo>
                    <a:pt x="2690" y="76"/>
                  </a:lnTo>
                  <a:lnTo>
                    <a:pt x="2691" y="74"/>
                  </a:lnTo>
                  <a:lnTo>
                    <a:pt x="2691" y="74"/>
                  </a:lnTo>
                  <a:lnTo>
                    <a:pt x="2693" y="74"/>
                  </a:lnTo>
                  <a:lnTo>
                    <a:pt x="2693" y="72"/>
                  </a:lnTo>
                  <a:lnTo>
                    <a:pt x="2691" y="70"/>
                  </a:lnTo>
                  <a:lnTo>
                    <a:pt x="2686" y="70"/>
                  </a:lnTo>
                  <a:lnTo>
                    <a:pt x="2686" y="70"/>
                  </a:lnTo>
                  <a:lnTo>
                    <a:pt x="2681" y="69"/>
                  </a:lnTo>
                  <a:lnTo>
                    <a:pt x="2679" y="70"/>
                  </a:lnTo>
                  <a:lnTo>
                    <a:pt x="2677" y="72"/>
                  </a:lnTo>
                  <a:lnTo>
                    <a:pt x="2676" y="72"/>
                  </a:lnTo>
                  <a:lnTo>
                    <a:pt x="2676" y="76"/>
                  </a:lnTo>
                  <a:lnTo>
                    <a:pt x="2677" y="77"/>
                  </a:lnTo>
                  <a:lnTo>
                    <a:pt x="2681" y="77"/>
                  </a:lnTo>
                  <a:lnTo>
                    <a:pt x="2683" y="7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4" name="Freeform 8">
              <a:extLst>
                <a:ext uri="{FF2B5EF4-FFF2-40B4-BE49-F238E27FC236}">
                  <a16:creationId xmlns:a16="http://schemas.microsoft.com/office/drawing/2014/main" id="{FFF900C9-DC5D-BF46-7ABE-B51EF06A007C}"/>
                </a:ext>
              </a:extLst>
            </p:cNvPr>
            <p:cNvSpPr>
              <a:spLocks noEditPoints="1"/>
            </p:cNvSpPr>
            <p:nvPr/>
          </p:nvSpPr>
          <p:spPr bwMode="auto">
            <a:xfrm>
              <a:off x="1776413" y="1336675"/>
              <a:ext cx="7137400" cy="3776663"/>
            </a:xfrm>
            <a:custGeom>
              <a:avLst/>
              <a:gdLst>
                <a:gd name="T0" fmla="*/ 2662 w 4496"/>
                <a:gd name="T1" fmla="*/ 2 h 2379"/>
                <a:gd name="T2" fmla="*/ 2070 w 4496"/>
                <a:gd name="T3" fmla="*/ 47 h 2379"/>
                <a:gd name="T4" fmla="*/ 2538 w 4496"/>
                <a:gd name="T5" fmla="*/ 23 h 2379"/>
                <a:gd name="T6" fmla="*/ 1976 w 4496"/>
                <a:gd name="T7" fmla="*/ 115 h 2379"/>
                <a:gd name="T8" fmla="*/ 2622 w 4496"/>
                <a:gd name="T9" fmla="*/ 42 h 2379"/>
                <a:gd name="T10" fmla="*/ 269 w 4496"/>
                <a:gd name="T11" fmla="*/ 66 h 2379"/>
                <a:gd name="T12" fmla="*/ 370 w 4496"/>
                <a:gd name="T13" fmla="*/ 75 h 2379"/>
                <a:gd name="T14" fmla="*/ 171 w 4496"/>
                <a:gd name="T15" fmla="*/ 120 h 2379"/>
                <a:gd name="T16" fmla="*/ 21 w 4496"/>
                <a:gd name="T17" fmla="*/ 129 h 2379"/>
                <a:gd name="T18" fmla="*/ 2077 w 4496"/>
                <a:gd name="T19" fmla="*/ 124 h 2379"/>
                <a:gd name="T20" fmla="*/ 4285 w 4496"/>
                <a:gd name="T21" fmla="*/ 318 h 2379"/>
                <a:gd name="T22" fmla="*/ 3913 w 4496"/>
                <a:gd name="T23" fmla="*/ 304 h 2379"/>
                <a:gd name="T24" fmla="*/ 3765 w 4496"/>
                <a:gd name="T25" fmla="*/ 279 h 2379"/>
                <a:gd name="T26" fmla="*/ 3475 w 4496"/>
                <a:gd name="T27" fmla="*/ 239 h 2379"/>
                <a:gd name="T28" fmla="*/ 3388 w 4496"/>
                <a:gd name="T29" fmla="*/ 196 h 2379"/>
                <a:gd name="T30" fmla="*/ 3185 w 4496"/>
                <a:gd name="T31" fmla="*/ 157 h 2379"/>
                <a:gd name="T32" fmla="*/ 2943 w 4496"/>
                <a:gd name="T33" fmla="*/ 229 h 2379"/>
                <a:gd name="T34" fmla="*/ 2899 w 4496"/>
                <a:gd name="T35" fmla="*/ 306 h 2379"/>
                <a:gd name="T36" fmla="*/ 2838 w 4496"/>
                <a:gd name="T37" fmla="*/ 407 h 2379"/>
                <a:gd name="T38" fmla="*/ 2745 w 4496"/>
                <a:gd name="T39" fmla="*/ 333 h 2379"/>
                <a:gd name="T40" fmla="*/ 2529 w 4496"/>
                <a:gd name="T41" fmla="*/ 360 h 2379"/>
                <a:gd name="T42" fmla="*/ 2339 w 4496"/>
                <a:gd name="T43" fmla="*/ 449 h 2379"/>
                <a:gd name="T44" fmla="*/ 2293 w 4496"/>
                <a:gd name="T45" fmla="*/ 346 h 2379"/>
                <a:gd name="T46" fmla="*/ 2145 w 4496"/>
                <a:gd name="T47" fmla="*/ 293 h 2379"/>
                <a:gd name="T48" fmla="*/ 2009 w 4496"/>
                <a:gd name="T49" fmla="*/ 403 h 2379"/>
                <a:gd name="T50" fmla="*/ 1860 w 4496"/>
                <a:gd name="T51" fmla="*/ 525 h 2379"/>
                <a:gd name="T52" fmla="*/ 1941 w 4496"/>
                <a:gd name="T53" fmla="*/ 611 h 2379"/>
                <a:gd name="T54" fmla="*/ 2046 w 4496"/>
                <a:gd name="T55" fmla="*/ 496 h 2379"/>
                <a:gd name="T56" fmla="*/ 2133 w 4496"/>
                <a:gd name="T57" fmla="*/ 571 h 2379"/>
                <a:gd name="T58" fmla="*/ 2040 w 4496"/>
                <a:gd name="T59" fmla="*/ 698 h 2379"/>
                <a:gd name="T60" fmla="*/ 1908 w 4496"/>
                <a:gd name="T61" fmla="*/ 717 h 2379"/>
                <a:gd name="T62" fmla="*/ 1737 w 4496"/>
                <a:gd name="T63" fmla="*/ 855 h 2379"/>
                <a:gd name="T64" fmla="*/ 1763 w 4496"/>
                <a:gd name="T65" fmla="*/ 1054 h 2379"/>
                <a:gd name="T66" fmla="*/ 2019 w 4496"/>
                <a:gd name="T67" fmla="*/ 1028 h 2379"/>
                <a:gd name="T68" fmla="*/ 2058 w 4496"/>
                <a:gd name="T69" fmla="*/ 983 h 2379"/>
                <a:gd name="T70" fmla="*/ 2124 w 4496"/>
                <a:gd name="T71" fmla="*/ 1000 h 2379"/>
                <a:gd name="T72" fmla="*/ 2295 w 4496"/>
                <a:gd name="T73" fmla="*/ 913 h 2379"/>
                <a:gd name="T74" fmla="*/ 2311 w 4496"/>
                <a:gd name="T75" fmla="*/ 981 h 2379"/>
                <a:gd name="T76" fmla="*/ 2292 w 4496"/>
                <a:gd name="T77" fmla="*/ 1091 h 2379"/>
                <a:gd name="T78" fmla="*/ 1943 w 4496"/>
                <a:gd name="T79" fmla="*/ 1145 h 2379"/>
                <a:gd name="T80" fmla="*/ 1637 w 4496"/>
                <a:gd name="T81" fmla="*/ 1208 h 2379"/>
                <a:gd name="T82" fmla="*/ 1583 w 4496"/>
                <a:gd name="T83" fmla="*/ 1583 h 2379"/>
                <a:gd name="T84" fmla="*/ 1911 w 4496"/>
                <a:gd name="T85" fmla="*/ 1674 h 2379"/>
                <a:gd name="T86" fmla="*/ 1962 w 4496"/>
                <a:gd name="T87" fmla="*/ 2102 h 2379"/>
                <a:gd name="T88" fmla="*/ 2157 w 4496"/>
                <a:gd name="T89" fmla="*/ 2362 h 2379"/>
                <a:gd name="T90" fmla="*/ 2358 w 4496"/>
                <a:gd name="T91" fmla="*/ 1959 h 2379"/>
                <a:gd name="T92" fmla="*/ 2470 w 4496"/>
                <a:gd name="T93" fmla="*/ 1552 h 2379"/>
                <a:gd name="T94" fmla="*/ 2258 w 4496"/>
                <a:gd name="T95" fmla="*/ 1236 h 2379"/>
                <a:gd name="T96" fmla="*/ 2534 w 4496"/>
                <a:gd name="T97" fmla="*/ 1452 h 2379"/>
                <a:gd name="T98" fmla="*/ 2471 w 4496"/>
                <a:gd name="T99" fmla="*/ 1206 h 2379"/>
                <a:gd name="T100" fmla="*/ 2766 w 4496"/>
                <a:gd name="T101" fmla="*/ 1353 h 2379"/>
                <a:gd name="T102" fmla="*/ 2922 w 4496"/>
                <a:gd name="T103" fmla="*/ 1487 h 2379"/>
                <a:gd name="T104" fmla="*/ 3150 w 4496"/>
                <a:gd name="T105" fmla="*/ 1461 h 2379"/>
                <a:gd name="T106" fmla="*/ 3203 w 4496"/>
                <a:gd name="T107" fmla="*/ 1583 h 2379"/>
                <a:gd name="T108" fmla="*/ 3297 w 4496"/>
                <a:gd name="T109" fmla="*/ 1433 h 2379"/>
                <a:gd name="T110" fmla="*/ 3513 w 4496"/>
                <a:gd name="T111" fmla="*/ 1239 h 2379"/>
                <a:gd name="T112" fmla="*/ 3522 w 4496"/>
                <a:gd name="T113" fmla="*/ 1023 h 2379"/>
                <a:gd name="T114" fmla="*/ 3618 w 4496"/>
                <a:gd name="T115" fmla="*/ 1000 h 2379"/>
                <a:gd name="T116" fmla="*/ 3807 w 4496"/>
                <a:gd name="T117" fmla="*/ 747 h 2379"/>
                <a:gd name="T118" fmla="*/ 3931 w 4496"/>
                <a:gd name="T119" fmla="*/ 581 h 2379"/>
                <a:gd name="T120" fmla="*/ 4135 w 4496"/>
                <a:gd name="T121" fmla="*/ 518 h 2379"/>
                <a:gd name="T122" fmla="*/ 4112 w 4496"/>
                <a:gd name="T123" fmla="*/ 625 h 2379"/>
                <a:gd name="T124" fmla="*/ 4322 w 4496"/>
                <a:gd name="T125" fmla="*/ 478 h 2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96" h="2379">
                  <a:moveTo>
                    <a:pt x="3126" y="35"/>
                  </a:moveTo>
                  <a:lnTo>
                    <a:pt x="3128" y="37"/>
                  </a:lnTo>
                  <a:lnTo>
                    <a:pt x="3131" y="37"/>
                  </a:lnTo>
                  <a:lnTo>
                    <a:pt x="3136" y="38"/>
                  </a:lnTo>
                  <a:lnTo>
                    <a:pt x="3140" y="40"/>
                  </a:lnTo>
                  <a:lnTo>
                    <a:pt x="3143" y="40"/>
                  </a:lnTo>
                  <a:lnTo>
                    <a:pt x="3145" y="40"/>
                  </a:lnTo>
                  <a:lnTo>
                    <a:pt x="3147" y="38"/>
                  </a:lnTo>
                  <a:lnTo>
                    <a:pt x="3149" y="38"/>
                  </a:lnTo>
                  <a:lnTo>
                    <a:pt x="3149" y="37"/>
                  </a:lnTo>
                  <a:lnTo>
                    <a:pt x="3154" y="35"/>
                  </a:lnTo>
                  <a:lnTo>
                    <a:pt x="3154" y="35"/>
                  </a:lnTo>
                  <a:lnTo>
                    <a:pt x="3168" y="37"/>
                  </a:lnTo>
                  <a:lnTo>
                    <a:pt x="3168" y="38"/>
                  </a:lnTo>
                  <a:lnTo>
                    <a:pt x="3163" y="38"/>
                  </a:lnTo>
                  <a:lnTo>
                    <a:pt x="3163" y="38"/>
                  </a:lnTo>
                  <a:lnTo>
                    <a:pt x="3157" y="40"/>
                  </a:lnTo>
                  <a:lnTo>
                    <a:pt x="3157" y="42"/>
                  </a:lnTo>
                  <a:lnTo>
                    <a:pt x="3152" y="40"/>
                  </a:lnTo>
                  <a:lnTo>
                    <a:pt x="3152" y="42"/>
                  </a:lnTo>
                  <a:lnTo>
                    <a:pt x="3143" y="47"/>
                  </a:lnTo>
                  <a:lnTo>
                    <a:pt x="3142" y="47"/>
                  </a:lnTo>
                  <a:lnTo>
                    <a:pt x="3142" y="52"/>
                  </a:lnTo>
                  <a:lnTo>
                    <a:pt x="3138" y="51"/>
                  </a:lnTo>
                  <a:lnTo>
                    <a:pt x="3136" y="51"/>
                  </a:lnTo>
                  <a:lnTo>
                    <a:pt x="3135" y="52"/>
                  </a:lnTo>
                  <a:lnTo>
                    <a:pt x="3133" y="54"/>
                  </a:lnTo>
                  <a:lnTo>
                    <a:pt x="3133" y="56"/>
                  </a:lnTo>
                  <a:lnTo>
                    <a:pt x="3129" y="56"/>
                  </a:lnTo>
                  <a:lnTo>
                    <a:pt x="3129" y="56"/>
                  </a:lnTo>
                  <a:lnTo>
                    <a:pt x="3129" y="56"/>
                  </a:lnTo>
                  <a:lnTo>
                    <a:pt x="3129" y="59"/>
                  </a:lnTo>
                  <a:lnTo>
                    <a:pt x="3131" y="59"/>
                  </a:lnTo>
                  <a:lnTo>
                    <a:pt x="3133" y="59"/>
                  </a:lnTo>
                  <a:lnTo>
                    <a:pt x="3133" y="59"/>
                  </a:lnTo>
                  <a:lnTo>
                    <a:pt x="3133" y="59"/>
                  </a:lnTo>
                  <a:lnTo>
                    <a:pt x="3135" y="59"/>
                  </a:lnTo>
                  <a:lnTo>
                    <a:pt x="3136" y="59"/>
                  </a:lnTo>
                  <a:lnTo>
                    <a:pt x="3136" y="59"/>
                  </a:lnTo>
                  <a:lnTo>
                    <a:pt x="3142" y="58"/>
                  </a:lnTo>
                  <a:lnTo>
                    <a:pt x="3142" y="59"/>
                  </a:lnTo>
                  <a:lnTo>
                    <a:pt x="3142" y="61"/>
                  </a:lnTo>
                  <a:lnTo>
                    <a:pt x="3142" y="63"/>
                  </a:lnTo>
                  <a:lnTo>
                    <a:pt x="3142" y="63"/>
                  </a:lnTo>
                  <a:lnTo>
                    <a:pt x="3142" y="63"/>
                  </a:lnTo>
                  <a:lnTo>
                    <a:pt x="3143" y="65"/>
                  </a:lnTo>
                  <a:lnTo>
                    <a:pt x="3143" y="63"/>
                  </a:lnTo>
                  <a:lnTo>
                    <a:pt x="3154" y="63"/>
                  </a:lnTo>
                  <a:lnTo>
                    <a:pt x="3156" y="65"/>
                  </a:lnTo>
                  <a:lnTo>
                    <a:pt x="3157" y="65"/>
                  </a:lnTo>
                  <a:lnTo>
                    <a:pt x="3159" y="65"/>
                  </a:lnTo>
                  <a:lnTo>
                    <a:pt x="3159" y="65"/>
                  </a:lnTo>
                  <a:lnTo>
                    <a:pt x="3168" y="65"/>
                  </a:lnTo>
                  <a:lnTo>
                    <a:pt x="3168" y="66"/>
                  </a:lnTo>
                  <a:lnTo>
                    <a:pt x="3171" y="66"/>
                  </a:lnTo>
                  <a:lnTo>
                    <a:pt x="3171" y="68"/>
                  </a:lnTo>
                  <a:lnTo>
                    <a:pt x="3184" y="70"/>
                  </a:lnTo>
                  <a:lnTo>
                    <a:pt x="3184" y="68"/>
                  </a:lnTo>
                  <a:lnTo>
                    <a:pt x="3184" y="68"/>
                  </a:lnTo>
                  <a:lnTo>
                    <a:pt x="3185" y="68"/>
                  </a:lnTo>
                  <a:lnTo>
                    <a:pt x="3185" y="66"/>
                  </a:lnTo>
                  <a:lnTo>
                    <a:pt x="3187" y="66"/>
                  </a:lnTo>
                  <a:lnTo>
                    <a:pt x="3189" y="68"/>
                  </a:lnTo>
                  <a:lnTo>
                    <a:pt x="3191" y="70"/>
                  </a:lnTo>
                  <a:lnTo>
                    <a:pt x="3192" y="72"/>
                  </a:lnTo>
                  <a:lnTo>
                    <a:pt x="3196" y="68"/>
                  </a:lnTo>
                  <a:lnTo>
                    <a:pt x="3199" y="66"/>
                  </a:lnTo>
                  <a:lnTo>
                    <a:pt x="3203" y="66"/>
                  </a:lnTo>
                  <a:lnTo>
                    <a:pt x="3206" y="65"/>
                  </a:lnTo>
                  <a:lnTo>
                    <a:pt x="3208" y="63"/>
                  </a:lnTo>
                  <a:lnTo>
                    <a:pt x="3210" y="63"/>
                  </a:lnTo>
                  <a:lnTo>
                    <a:pt x="3208" y="61"/>
                  </a:lnTo>
                  <a:lnTo>
                    <a:pt x="3208" y="59"/>
                  </a:lnTo>
                  <a:lnTo>
                    <a:pt x="3208" y="59"/>
                  </a:lnTo>
                  <a:lnTo>
                    <a:pt x="3213" y="59"/>
                  </a:lnTo>
                  <a:lnTo>
                    <a:pt x="3213" y="58"/>
                  </a:lnTo>
                  <a:lnTo>
                    <a:pt x="3215" y="56"/>
                  </a:lnTo>
                  <a:lnTo>
                    <a:pt x="3217" y="56"/>
                  </a:lnTo>
                  <a:lnTo>
                    <a:pt x="3215" y="52"/>
                  </a:lnTo>
                  <a:lnTo>
                    <a:pt x="3215" y="49"/>
                  </a:lnTo>
                  <a:lnTo>
                    <a:pt x="3213" y="47"/>
                  </a:lnTo>
                  <a:lnTo>
                    <a:pt x="3210" y="45"/>
                  </a:lnTo>
                  <a:lnTo>
                    <a:pt x="3210" y="42"/>
                  </a:lnTo>
                  <a:lnTo>
                    <a:pt x="3210" y="42"/>
                  </a:lnTo>
                  <a:lnTo>
                    <a:pt x="3208" y="42"/>
                  </a:lnTo>
                  <a:lnTo>
                    <a:pt x="3208" y="42"/>
                  </a:lnTo>
                  <a:lnTo>
                    <a:pt x="3208" y="42"/>
                  </a:lnTo>
                  <a:lnTo>
                    <a:pt x="3203" y="51"/>
                  </a:lnTo>
                  <a:lnTo>
                    <a:pt x="3196" y="51"/>
                  </a:lnTo>
                  <a:lnTo>
                    <a:pt x="3196" y="51"/>
                  </a:lnTo>
                  <a:lnTo>
                    <a:pt x="3198" y="49"/>
                  </a:lnTo>
                  <a:lnTo>
                    <a:pt x="3199" y="45"/>
                  </a:lnTo>
                  <a:lnTo>
                    <a:pt x="3199" y="42"/>
                  </a:lnTo>
                  <a:lnTo>
                    <a:pt x="3198" y="38"/>
                  </a:lnTo>
                  <a:lnTo>
                    <a:pt x="3196" y="38"/>
                  </a:lnTo>
                  <a:lnTo>
                    <a:pt x="3192" y="35"/>
                  </a:lnTo>
                  <a:lnTo>
                    <a:pt x="3191" y="35"/>
                  </a:lnTo>
                  <a:lnTo>
                    <a:pt x="3189" y="37"/>
                  </a:lnTo>
                  <a:lnTo>
                    <a:pt x="3187" y="37"/>
                  </a:lnTo>
                  <a:lnTo>
                    <a:pt x="3187" y="38"/>
                  </a:lnTo>
                  <a:lnTo>
                    <a:pt x="3187" y="38"/>
                  </a:lnTo>
                  <a:lnTo>
                    <a:pt x="3175" y="38"/>
                  </a:lnTo>
                  <a:lnTo>
                    <a:pt x="3177" y="37"/>
                  </a:lnTo>
                  <a:lnTo>
                    <a:pt x="3178" y="37"/>
                  </a:lnTo>
                  <a:lnTo>
                    <a:pt x="3180" y="37"/>
                  </a:lnTo>
                  <a:lnTo>
                    <a:pt x="3184" y="37"/>
                  </a:lnTo>
                  <a:lnTo>
                    <a:pt x="3184" y="37"/>
                  </a:lnTo>
                  <a:lnTo>
                    <a:pt x="3184" y="35"/>
                  </a:lnTo>
                  <a:lnTo>
                    <a:pt x="3187" y="35"/>
                  </a:lnTo>
                  <a:lnTo>
                    <a:pt x="3189" y="23"/>
                  </a:lnTo>
                  <a:lnTo>
                    <a:pt x="3182" y="21"/>
                  </a:lnTo>
                  <a:lnTo>
                    <a:pt x="3180" y="17"/>
                  </a:lnTo>
                  <a:lnTo>
                    <a:pt x="3177" y="17"/>
                  </a:lnTo>
                  <a:lnTo>
                    <a:pt x="3175" y="14"/>
                  </a:lnTo>
                  <a:lnTo>
                    <a:pt x="3175" y="14"/>
                  </a:lnTo>
                  <a:lnTo>
                    <a:pt x="3175" y="12"/>
                  </a:lnTo>
                  <a:lnTo>
                    <a:pt x="3171" y="10"/>
                  </a:lnTo>
                  <a:lnTo>
                    <a:pt x="3170" y="9"/>
                  </a:lnTo>
                  <a:lnTo>
                    <a:pt x="3168" y="9"/>
                  </a:lnTo>
                  <a:lnTo>
                    <a:pt x="3168" y="9"/>
                  </a:lnTo>
                  <a:lnTo>
                    <a:pt x="3164" y="5"/>
                  </a:lnTo>
                  <a:lnTo>
                    <a:pt x="3164" y="4"/>
                  </a:lnTo>
                  <a:lnTo>
                    <a:pt x="3161" y="2"/>
                  </a:lnTo>
                  <a:lnTo>
                    <a:pt x="3161" y="2"/>
                  </a:lnTo>
                  <a:lnTo>
                    <a:pt x="3159" y="2"/>
                  </a:lnTo>
                  <a:lnTo>
                    <a:pt x="3159" y="0"/>
                  </a:lnTo>
                  <a:lnTo>
                    <a:pt x="3154" y="2"/>
                  </a:lnTo>
                  <a:lnTo>
                    <a:pt x="3154" y="5"/>
                  </a:lnTo>
                  <a:lnTo>
                    <a:pt x="3150" y="7"/>
                  </a:lnTo>
                  <a:lnTo>
                    <a:pt x="3145" y="9"/>
                  </a:lnTo>
                  <a:lnTo>
                    <a:pt x="3140" y="10"/>
                  </a:lnTo>
                  <a:lnTo>
                    <a:pt x="3140" y="10"/>
                  </a:lnTo>
                  <a:lnTo>
                    <a:pt x="3138" y="10"/>
                  </a:lnTo>
                  <a:lnTo>
                    <a:pt x="3138" y="10"/>
                  </a:lnTo>
                  <a:lnTo>
                    <a:pt x="3138" y="14"/>
                  </a:lnTo>
                  <a:lnTo>
                    <a:pt x="3135" y="14"/>
                  </a:lnTo>
                  <a:lnTo>
                    <a:pt x="3135" y="16"/>
                  </a:lnTo>
                  <a:lnTo>
                    <a:pt x="3133" y="16"/>
                  </a:lnTo>
                  <a:lnTo>
                    <a:pt x="3133" y="17"/>
                  </a:lnTo>
                  <a:lnTo>
                    <a:pt x="3133" y="21"/>
                  </a:lnTo>
                  <a:lnTo>
                    <a:pt x="3133" y="21"/>
                  </a:lnTo>
                  <a:lnTo>
                    <a:pt x="3133" y="24"/>
                  </a:lnTo>
                  <a:lnTo>
                    <a:pt x="3133" y="24"/>
                  </a:lnTo>
                  <a:lnTo>
                    <a:pt x="3133" y="26"/>
                  </a:lnTo>
                  <a:lnTo>
                    <a:pt x="3124" y="26"/>
                  </a:lnTo>
                  <a:lnTo>
                    <a:pt x="3124" y="26"/>
                  </a:lnTo>
                  <a:lnTo>
                    <a:pt x="3121" y="26"/>
                  </a:lnTo>
                  <a:lnTo>
                    <a:pt x="3117" y="30"/>
                  </a:lnTo>
                  <a:lnTo>
                    <a:pt x="3114" y="30"/>
                  </a:lnTo>
                  <a:lnTo>
                    <a:pt x="3114" y="31"/>
                  </a:lnTo>
                  <a:lnTo>
                    <a:pt x="3114" y="31"/>
                  </a:lnTo>
                  <a:lnTo>
                    <a:pt x="3114" y="31"/>
                  </a:lnTo>
                  <a:lnTo>
                    <a:pt x="3124" y="31"/>
                  </a:lnTo>
                  <a:lnTo>
                    <a:pt x="3126" y="35"/>
                  </a:lnTo>
                  <a:close/>
                  <a:moveTo>
                    <a:pt x="2637" y="30"/>
                  </a:moveTo>
                  <a:lnTo>
                    <a:pt x="2649" y="28"/>
                  </a:lnTo>
                  <a:lnTo>
                    <a:pt x="2649" y="30"/>
                  </a:lnTo>
                  <a:lnTo>
                    <a:pt x="2649" y="30"/>
                  </a:lnTo>
                  <a:lnTo>
                    <a:pt x="2649" y="30"/>
                  </a:lnTo>
                  <a:lnTo>
                    <a:pt x="2649" y="30"/>
                  </a:lnTo>
                  <a:lnTo>
                    <a:pt x="2651" y="30"/>
                  </a:lnTo>
                  <a:lnTo>
                    <a:pt x="2655" y="30"/>
                  </a:lnTo>
                  <a:lnTo>
                    <a:pt x="2658" y="30"/>
                  </a:lnTo>
                  <a:lnTo>
                    <a:pt x="2656" y="24"/>
                  </a:lnTo>
                  <a:lnTo>
                    <a:pt x="2656" y="23"/>
                  </a:lnTo>
                  <a:lnTo>
                    <a:pt x="2656" y="19"/>
                  </a:lnTo>
                  <a:lnTo>
                    <a:pt x="2655" y="17"/>
                  </a:lnTo>
                  <a:lnTo>
                    <a:pt x="2658" y="17"/>
                  </a:lnTo>
                  <a:lnTo>
                    <a:pt x="2662" y="17"/>
                  </a:lnTo>
                  <a:lnTo>
                    <a:pt x="2663" y="17"/>
                  </a:lnTo>
                  <a:lnTo>
                    <a:pt x="2663" y="17"/>
                  </a:lnTo>
                  <a:lnTo>
                    <a:pt x="2667" y="17"/>
                  </a:lnTo>
                  <a:lnTo>
                    <a:pt x="2667" y="16"/>
                  </a:lnTo>
                  <a:lnTo>
                    <a:pt x="2672" y="17"/>
                  </a:lnTo>
                  <a:lnTo>
                    <a:pt x="2672" y="12"/>
                  </a:lnTo>
                  <a:lnTo>
                    <a:pt x="2670" y="12"/>
                  </a:lnTo>
                  <a:lnTo>
                    <a:pt x="2670" y="10"/>
                  </a:lnTo>
                  <a:lnTo>
                    <a:pt x="2669" y="9"/>
                  </a:lnTo>
                  <a:lnTo>
                    <a:pt x="2667" y="7"/>
                  </a:lnTo>
                  <a:lnTo>
                    <a:pt x="2667" y="5"/>
                  </a:lnTo>
                  <a:lnTo>
                    <a:pt x="2662" y="7"/>
                  </a:lnTo>
                  <a:lnTo>
                    <a:pt x="2662" y="4"/>
                  </a:lnTo>
                  <a:lnTo>
                    <a:pt x="2662" y="2"/>
                  </a:lnTo>
                  <a:lnTo>
                    <a:pt x="2658" y="2"/>
                  </a:lnTo>
                  <a:lnTo>
                    <a:pt x="2655" y="2"/>
                  </a:lnTo>
                  <a:lnTo>
                    <a:pt x="2653" y="4"/>
                  </a:lnTo>
                  <a:lnTo>
                    <a:pt x="2649" y="4"/>
                  </a:lnTo>
                  <a:lnTo>
                    <a:pt x="2649" y="4"/>
                  </a:lnTo>
                  <a:lnTo>
                    <a:pt x="2649" y="2"/>
                  </a:lnTo>
                  <a:lnTo>
                    <a:pt x="2646" y="4"/>
                  </a:lnTo>
                  <a:lnTo>
                    <a:pt x="2644" y="4"/>
                  </a:lnTo>
                  <a:lnTo>
                    <a:pt x="2644" y="5"/>
                  </a:lnTo>
                  <a:lnTo>
                    <a:pt x="2642" y="7"/>
                  </a:lnTo>
                  <a:lnTo>
                    <a:pt x="2642" y="10"/>
                  </a:lnTo>
                  <a:lnTo>
                    <a:pt x="2637" y="14"/>
                  </a:lnTo>
                  <a:lnTo>
                    <a:pt x="2635" y="19"/>
                  </a:lnTo>
                  <a:lnTo>
                    <a:pt x="2634" y="19"/>
                  </a:lnTo>
                  <a:lnTo>
                    <a:pt x="2634" y="24"/>
                  </a:lnTo>
                  <a:lnTo>
                    <a:pt x="2635" y="24"/>
                  </a:lnTo>
                  <a:lnTo>
                    <a:pt x="2635" y="26"/>
                  </a:lnTo>
                  <a:lnTo>
                    <a:pt x="2637" y="28"/>
                  </a:lnTo>
                  <a:lnTo>
                    <a:pt x="2637" y="30"/>
                  </a:lnTo>
                  <a:close/>
                  <a:moveTo>
                    <a:pt x="2400" y="26"/>
                  </a:moveTo>
                  <a:lnTo>
                    <a:pt x="2403" y="26"/>
                  </a:lnTo>
                  <a:lnTo>
                    <a:pt x="2403" y="26"/>
                  </a:lnTo>
                  <a:lnTo>
                    <a:pt x="2409" y="28"/>
                  </a:lnTo>
                  <a:lnTo>
                    <a:pt x="2409" y="30"/>
                  </a:lnTo>
                  <a:lnTo>
                    <a:pt x="2410" y="28"/>
                  </a:lnTo>
                  <a:lnTo>
                    <a:pt x="2412" y="26"/>
                  </a:lnTo>
                  <a:lnTo>
                    <a:pt x="2414" y="26"/>
                  </a:lnTo>
                  <a:lnTo>
                    <a:pt x="2416" y="24"/>
                  </a:lnTo>
                  <a:lnTo>
                    <a:pt x="2421" y="23"/>
                  </a:lnTo>
                  <a:lnTo>
                    <a:pt x="2421" y="23"/>
                  </a:lnTo>
                  <a:lnTo>
                    <a:pt x="2424" y="23"/>
                  </a:lnTo>
                  <a:lnTo>
                    <a:pt x="2424" y="23"/>
                  </a:lnTo>
                  <a:lnTo>
                    <a:pt x="2426" y="24"/>
                  </a:lnTo>
                  <a:lnTo>
                    <a:pt x="2428" y="24"/>
                  </a:lnTo>
                  <a:lnTo>
                    <a:pt x="2430" y="28"/>
                  </a:lnTo>
                  <a:lnTo>
                    <a:pt x="2433" y="28"/>
                  </a:lnTo>
                  <a:lnTo>
                    <a:pt x="2433" y="26"/>
                  </a:lnTo>
                  <a:lnTo>
                    <a:pt x="2440" y="24"/>
                  </a:lnTo>
                  <a:lnTo>
                    <a:pt x="2442" y="21"/>
                  </a:lnTo>
                  <a:lnTo>
                    <a:pt x="2443" y="17"/>
                  </a:lnTo>
                  <a:lnTo>
                    <a:pt x="2454" y="19"/>
                  </a:lnTo>
                  <a:lnTo>
                    <a:pt x="2454" y="17"/>
                  </a:lnTo>
                  <a:lnTo>
                    <a:pt x="2457" y="17"/>
                  </a:lnTo>
                  <a:lnTo>
                    <a:pt x="2459" y="16"/>
                  </a:lnTo>
                  <a:lnTo>
                    <a:pt x="2463" y="16"/>
                  </a:lnTo>
                  <a:lnTo>
                    <a:pt x="2463" y="17"/>
                  </a:lnTo>
                  <a:lnTo>
                    <a:pt x="2475" y="17"/>
                  </a:lnTo>
                  <a:lnTo>
                    <a:pt x="2475" y="19"/>
                  </a:lnTo>
                  <a:lnTo>
                    <a:pt x="2475" y="19"/>
                  </a:lnTo>
                  <a:lnTo>
                    <a:pt x="2475" y="17"/>
                  </a:lnTo>
                  <a:lnTo>
                    <a:pt x="2484" y="17"/>
                  </a:lnTo>
                  <a:lnTo>
                    <a:pt x="2484" y="17"/>
                  </a:lnTo>
                  <a:lnTo>
                    <a:pt x="2480" y="16"/>
                  </a:lnTo>
                  <a:lnTo>
                    <a:pt x="2477" y="14"/>
                  </a:lnTo>
                  <a:lnTo>
                    <a:pt x="2475" y="12"/>
                  </a:lnTo>
                  <a:lnTo>
                    <a:pt x="2471" y="12"/>
                  </a:lnTo>
                  <a:lnTo>
                    <a:pt x="2471" y="10"/>
                  </a:lnTo>
                  <a:lnTo>
                    <a:pt x="2463" y="10"/>
                  </a:lnTo>
                  <a:lnTo>
                    <a:pt x="2463" y="9"/>
                  </a:lnTo>
                  <a:lnTo>
                    <a:pt x="2461" y="9"/>
                  </a:lnTo>
                  <a:lnTo>
                    <a:pt x="2461" y="9"/>
                  </a:lnTo>
                  <a:lnTo>
                    <a:pt x="2445" y="9"/>
                  </a:lnTo>
                  <a:lnTo>
                    <a:pt x="2445" y="9"/>
                  </a:lnTo>
                  <a:lnTo>
                    <a:pt x="2433" y="9"/>
                  </a:lnTo>
                  <a:lnTo>
                    <a:pt x="2428" y="9"/>
                  </a:lnTo>
                  <a:lnTo>
                    <a:pt x="2428" y="9"/>
                  </a:lnTo>
                  <a:lnTo>
                    <a:pt x="2424" y="9"/>
                  </a:lnTo>
                  <a:lnTo>
                    <a:pt x="2423" y="10"/>
                  </a:lnTo>
                  <a:lnTo>
                    <a:pt x="2410" y="12"/>
                  </a:lnTo>
                  <a:lnTo>
                    <a:pt x="2410" y="14"/>
                  </a:lnTo>
                  <a:lnTo>
                    <a:pt x="2407" y="14"/>
                  </a:lnTo>
                  <a:lnTo>
                    <a:pt x="2407" y="16"/>
                  </a:lnTo>
                  <a:lnTo>
                    <a:pt x="2400" y="14"/>
                  </a:lnTo>
                  <a:lnTo>
                    <a:pt x="2400" y="16"/>
                  </a:lnTo>
                  <a:lnTo>
                    <a:pt x="2396" y="16"/>
                  </a:lnTo>
                  <a:lnTo>
                    <a:pt x="2395" y="19"/>
                  </a:lnTo>
                  <a:lnTo>
                    <a:pt x="2391" y="19"/>
                  </a:lnTo>
                  <a:lnTo>
                    <a:pt x="2391" y="19"/>
                  </a:lnTo>
                  <a:lnTo>
                    <a:pt x="2389" y="21"/>
                  </a:lnTo>
                  <a:lnTo>
                    <a:pt x="2389" y="26"/>
                  </a:lnTo>
                  <a:lnTo>
                    <a:pt x="2400" y="24"/>
                  </a:lnTo>
                  <a:lnTo>
                    <a:pt x="2400" y="26"/>
                  </a:lnTo>
                  <a:close/>
                  <a:moveTo>
                    <a:pt x="2498" y="14"/>
                  </a:moveTo>
                  <a:lnTo>
                    <a:pt x="2498" y="17"/>
                  </a:lnTo>
                  <a:lnTo>
                    <a:pt x="2492" y="19"/>
                  </a:lnTo>
                  <a:lnTo>
                    <a:pt x="2487" y="21"/>
                  </a:lnTo>
                  <a:lnTo>
                    <a:pt x="2482" y="23"/>
                  </a:lnTo>
                  <a:lnTo>
                    <a:pt x="2478" y="24"/>
                  </a:lnTo>
                  <a:lnTo>
                    <a:pt x="2475" y="23"/>
                  </a:lnTo>
                  <a:lnTo>
                    <a:pt x="2470" y="23"/>
                  </a:lnTo>
                  <a:lnTo>
                    <a:pt x="2468" y="21"/>
                  </a:lnTo>
                  <a:lnTo>
                    <a:pt x="2464" y="21"/>
                  </a:lnTo>
                  <a:lnTo>
                    <a:pt x="2464" y="19"/>
                  </a:lnTo>
                  <a:lnTo>
                    <a:pt x="2450" y="21"/>
                  </a:lnTo>
                  <a:lnTo>
                    <a:pt x="2450" y="23"/>
                  </a:lnTo>
                  <a:lnTo>
                    <a:pt x="2454" y="23"/>
                  </a:lnTo>
                  <a:lnTo>
                    <a:pt x="2456" y="24"/>
                  </a:lnTo>
                  <a:lnTo>
                    <a:pt x="2457" y="24"/>
                  </a:lnTo>
                  <a:lnTo>
                    <a:pt x="2459" y="26"/>
                  </a:lnTo>
                  <a:lnTo>
                    <a:pt x="2457" y="28"/>
                  </a:lnTo>
                  <a:lnTo>
                    <a:pt x="2456" y="30"/>
                  </a:lnTo>
                  <a:lnTo>
                    <a:pt x="2456" y="31"/>
                  </a:lnTo>
                  <a:lnTo>
                    <a:pt x="2457" y="31"/>
                  </a:lnTo>
                  <a:lnTo>
                    <a:pt x="2457" y="33"/>
                  </a:lnTo>
                  <a:lnTo>
                    <a:pt x="2464" y="33"/>
                  </a:lnTo>
                  <a:lnTo>
                    <a:pt x="2464" y="35"/>
                  </a:lnTo>
                  <a:lnTo>
                    <a:pt x="2466" y="35"/>
                  </a:lnTo>
                  <a:lnTo>
                    <a:pt x="2466" y="38"/>
                  </a:lnTo>
                  <a:lnTo>
                    <a:pt x="2470" y="37"/>
                  </a:lnTo>
                  <a:lnTo>
                    <a:pt x="2471" y="35"/>
                  </a:lnTo>
                  <a:lnTo>
                    <a:pt x="2471" y="35"/>
                  </a:lnTo>
                  <a:lnTo>
                    <a:pt x="2473" y="35"/>
                  </a:lnTo>
                  <a:lnTo>
                    <a:pt x="2475" y="35"/>
                  </a:lnTo>
                  <a:lnTo>
                    <a:pt x="2475" y="35"/>
                  </a:lnTo>
                  <a:lnTo>
                    <a:pt x="2480" y="33"/>
                  </a:lnTo>
                  <a:lnTo>
                    <a:pt x="2480" y="30"/>
                  </a:lnTo>
                  <a:lnTo>
                    <a:pt x="2487" y="30"/>
                  </a:lnTo>
                  <a:lnTo>
                    <a:pt x="2494" y="30"/>
                  </a:lnTo>
                  <a:lnTo>
                    <a:pt x="2499" y="30"/>
                  </a:lnTo>
                  <a:lnTo>
                    <a:pt x="2499" y="28"/>
                  </a:lnTo>
                  <a:lnTo>
                    <a:pt x="2499" y="26"/>
                  </a:lnTo>
                  <a:lnTo>
                    <a:pt x="2498" y="26"/>
                  </a:lnTo>
                  <a:lnTo>
                    <a:pt x="2498" y="24"/>
                  </a:lnTo>
                  <a:lnTo>
                    <a:pt x="2499" y="24"/>
                  </a:lnTo>
                  <a:lnTo>
                    <a:pt x="2503" y="24"/>
                  </a:lnTo>
                  <a:lnTo>
                    <a:pt x="2508" y="24"/>
                  </a:lnTo>
                  <a:lnTo>
                    <a:pt x="2512" y="24"/>
                  </a:lnTo>
                  <a:lnTo>
                    <a:pt x="2513" y="23"/>
                  </a:lnTo>
                  <a:lnTo>
                    <a:pt x="2513" y="23"/>
                  </a:lnTo>
                  <a:lnTo>
                    <a:pt x="2517" y="21"/>
                  </a:lnTo>
                  <a:lnTo>
                    <a:pt x="2517" y="19"/>
                  </a:lnTo>
                  <a:lnTo>
                    <a:pt x="2517" y="17"/>
                  </a:lnTo>
                  <a:lnTo>
                    <a:pt x="2517" y="16"/>
                  </a:lnTo>
                  <a:lnTo>
                    <a:pt x="2515" y="14"/>
                  </a:lnTo>
                  <a:lnTo>
                    <a:pt x="2512" y="16"/>
                  </a:lnTo>
                  <a:lnTo>
                    <a:pt x="2510" y="17"/>
                  </a:lnTo>
                  <a:lnTo>
                    <a:pt x="2506" y="17"/>
                  </a:lnTo>
                  <a:lnTo>
                    <a:pt x="2506" y="16"/>
                  </a:lnTo>
                  <a:lnTo>
                    <a:pt x="2508" y="14"/>
                  </a:lnTo>
                  <a:lnTo>
                    <a:pt x="2508" y="12"/>
                  </a:lnTo>
                  <a:lnTo>
                    <a:pt x="2501" y="14"/>
                  </a:lnTo>
                  <a:lnTo>
                    <a:pt x="2501" y="10"/>
                  </a:lnTo>
                  <a:lnTo>
                    <a:pt x="2496" y="10"/>
                  </a:lnTo>
                  <a:lnTo>
                    <a:pt x="2496" y="12"/>
                  </a:lnTo>
                  <a:lnTo>
                    <a:pt x="2494" y="12"/>
                  </a:lnTo>
                  <a:lnTo>
                    <a:pt x="2496" y="14"/>
                  </a:lnTo>
                  <a:lnTo>
                    <a:pt x="2496" y="14"/>
                  </a:lnTo>
                  <a:lnTo>
                    <a:pt x="2498" y="14"/>
                  </a:lnTo>
                  <a:close/>
                  <a:moveTo>
                    <a:pt x="2608" y="12"/>
                  </a:moveTo>
                  <a:lnTo>
                    <a:pt x="2608" y="10"/>
                  </a:lnTo>
                  <a:lnTo>
                    <a:pt x="2606" y="10"/>
                  </a:lnTo>
                  <a:lnTo>
                    <a:pt x="2606" y="12"/>
                  </a:lnTo>
                  <a:lnTo>
                    <a:pt x="2606" y="12"/>
                  </a:lnTo>
                  <a:lnTo>
                    <a:pt x="2608" y="12"/>
                  </a:lnTo>
                  <a:close/>
                  <a:moveTo>
                    <a:pt x="2546" y="16"/>
                  </a:moveTo>
                  <a:lnTo>
                    <a:pt x="2546" y="14"/>
                  </a:lnTo>
                  <a:lnTo>
                    <a:pt x="2548" y="14"/>
                  </a:lnTo>
                  <a:lnTo>
                    <a:pt x="2548" y="14"/>
                  </a:lnTo>
                  <a:lnTo>
                    <a:pt x="2546" y="14"/>
                  </a:lnTo>
                  <a:lnTo>
                    <a:pt x="2546" y="14"/>
                  </a:lnTo>
                  <a:lnTo>
                    <a:pt x="2546" y="16"/>
                  </a:lnTo>
                  <a:lnTo>
                    <a:pt x="2546" y="16"/>
                  </a:lnTo>
                  <a:close/>
                  <a:moveTo>
                    <a:pt x="2046" y="33"/>
                  </a:moveTo>
                  <a:lnTo>
                    <a:pt x="2046" y="33"/>
                  </a:lnTo>
                  <a:lnTo>
                    <a:pt x="2047" y="31"/>
                  </a:lnTo>
                  <a:lnTo>
                    <a:pt x="2049" y="31"/>
                  </a:lnTo>
                  <a:lnTo>
                    <a:pt x="2049" y="33"/>
                  </a:lnTo>
                  <a:lnTo>
                    <a:pt x="2051" y="33"/>
                  </a:lnTo>
                  <a:lnTo>
                    <a:pt x="2051" y="35"/>
                  </a:lnTo>
                  <a:lnTo>
                    <a:pt x="2058" y="35"/>
                  </a:lnTo>
                  <a:lnTo>
                    <a:pt x="2056" y="40"/>
                  </a:lnTo>
                  <a:lnTo>
                    <a:pt x="2049" y="42"/>
                  </a:lnTo>
                  <a:lnTo>
                    <a:pt x="2049" y="47"/>
                  </a:lnTo>
                  <a:lnTo>
                    <a:pt x="2051" y="47"/>
                  </a:lnTo>
                  <a:lnTo>
                    <a:pt x="2052" y="47"/>
                  </a:lnTo>
                  <a:lnTo>
                    <a:pt x="2054" y="47"/>
                  </a:lnTo>
                  <a:lnTo>
                    <a:pt x="2054" y="49"/>
                  </a:lnTo>
                  <a:lnTo>
                    <a:pt x="2056" y="49"/>
                  </a:lnTo>
                  <a:lnTo>
                    <a:pt x="2056" y="51"/>
                  </a:lnTo>
                  <a:lnTo>
                    <a:pt x="2059" y="51"/>
                  </a:lnTo>
                  <a:lnTo>
                    <a:pt x="2063" y="49"/>
                  </a:lnTo>
                  <a:lnTo>
                    <a:pt x="2066" y="47"/>
                  </a:lnTo>
                  <a:lnTo>
                    <a:pt x="2070" y="47"/>
                  </a:lnTo>
                  <a:lnTo>
                    <a:pt x="2073" y="47"/>
                  </a:lnTo>
                  <a:lnTo>
                    <a:pt x="2079" y="47"/>
                  </a:lnTo>
                  <a:lnTo>
                    <a:pt x="2084" y="47"/>
                  </a:lnTo>
                  <a:lnTo>
                    <a:pt x="2087" y="47"/>
                  </a:lnTo>
                  <a:lnTo>
                    <a:pt x="2087" y="49"/>
                  </a:lnTo>
                  <a:lnTo>
                    <a:pt x="2087" y="49"/>
                  </a:lnTo>
                  <a:lnTo>
                    <a:pt x="2087" y="51"/>
                  </a:lnTo>
                  <a:lnTo>
                    <a:pt x="2087" y="51"/>
                  </a:lnTo>
                  <a:lnTo>
                    <a:pt x="2082" y="51"/>
                  </a:lnTo>
                  <a:lnTo>
                    <a:pt x="2082" y="52"/>
                  </a:lnTo>
                  <a:lnTo>
                    <a:pt x="2072" y="52"/>
                  </a:lnTo>
                  <a:lnTo>
                    <a:pt x="2073" y="56"/>
                  </a:lnTo>
                  <a:lnTo>
                    <a:pt x="2068" y="54"/>
                  </a:lnTo>
                  <a:lnTo>
                    <a:pt x="2066" y="54"/>
                  </a:lnTo>
                  <a:lnTo>
                    <a:pt x="2063" y="52"/>
                  </a:lnTo>
                  <a:lnTo>
                    <a:pt x="2063" y="52"/>
                  </a:lnTo>
                  <a:lnTo>
                    <a:pt x="2061" y="54"/>
                  </a:lnTo>
                  <a:lnTo>
                    <a:pt x="2061" y="54"/>
                  </a:lnTo>
                  <a:lnTo>
                    <a:pt x="2061" y="58"/>
                  </a:lnTo>
                  <a:lnTo>
                    <a:pt x="2061" y="58"/>
                  </a:lnTo>
                  <a:lnTo>
                    <a:pt x="2063" y="59"/>
                  </a:lnTo>
                  <a:lnTo>
                    <a:pt x="2065" y="61"/>
                  </a:lnTo>
                  <a:lnTo>
                    <a:pt x="2068" y="61"/>
                  </a:lnTo>
                  <a:lnTo>
                    <a:pt x="2068" y="61"/>
                  </a:lnTo>
                  <a:lnTo>
                    <a:pt x="2068" y="61"/>
                  </a:lnTo>
                  <a:lnTo>
                    <a:pt x="2070" y="63"/>
                  </a:lnTo>
                  <a:lnTo>
                    <a:pt x="2070" y="61"/>
                  </a:lnTo>
                  <a:lnTo>
                    <a:pt x="2072" y="61"/>
                  </a:lnTo>
                  <a:lnTo>
                    <a:pt x="2073" y="61"/>
                  </a:lnTo>
                  <a:lnTo>
                    <a:pt x="2073" y="63"/>
                  </a:lnTo>
                  <a:lnTo>
                    <a:pt x="2082" y="61"/>
                  </a:lnTo>
                  <a:lnTo>
                    <a:pt x="2082" y="63"/>
                  </a:lnTo>
                  <a:lnTo>
                    <a:pt x="2086" y="63"/>
                  </a:lnTo>
                  <a:lnTo>
                    <a:pt x="2086" y="63"/>
                  </a:lnTo>
                  <a:lnTo>
                    <a:pt x="2094" y="63"/>
                  </a:lnTo>
                  <a:lnTo>
                    <a:pt x="2096" y="65"/>
                  </a:lnTo>
                  <a:lnTo>
                    <a:pt x="2098" y="65"/>
                  </a:lnTo>
                  <a:lnTo>
                    <a:pt x="2098" y="66"/>
                  </a:lnTo>
                  <a:lnTo>
                    <a:pt x="2107" y="66"/>
                  </a:lnTo>
                  <a:lnTo>
                    <a:pt x="2107" y="68"/>
                  </a:lnTo>
                  <a:lnTo>
                    <a:pt x="2112" y="68"/>
                  </a:lnTo>
                  <a:lnTo>
                    <a:pt x="2112" y="68"/>
                  </a:lnTo>
                  <a:lnTo>
                    <a:pt x="2115" y="70"/>
                  </a:lnTo>
                  <a:lnTo>
                    <a:pt x="2121" y="70"/>
                  </a:lnTo>
                  <a:lnTo>
                    <a:pt x="2124" y="70"/>
                  </a:lnTo>
                  <a:lnTo>
                    <a:pt x="2129" y="70"/>
                  </a:lnTo>
                  <a:lnTo>
                    <a:pt x="2131" y="70"/>
                  </a:lnTo>
                  <a:lnTo>
                    <a:pt x="2136" y="70"/>
                  </a:lnTo>
                  <a:lnTo>
                    <a:pt x="2140" y="68"/>
                  </a:lnTo>
                  <a:lnTo>
                    <a:pt x="2143" y="66"/>
                  </a:lnTo>
                  <a:lnTo>
                    <a:pt x="2145" y="66"/>
                  </a:lnTo>
                  <a:lnTo>
                    <a:pt x="2143" y="59"/>
                  </a:lnTo>
                  <a:lnTo>
                    <a:pt x="2150" y="59"/>
                  </a:lnTo>
                  <a:lnTo>
                    <a:pt x="2155" y="58"/>
                  </a:lnTo>
                  <a:lnTo>
                    <a:pt x="2161" y="56"/>
                  </a:lnTo>
                  <a:lnTo>
                    <a:pt x="2161" y="54"/>
                  </a:lnTo>
                  <a:lnTo>
                    <a:pt x="2159" y="54"/>
                  </a:lnTo>
                  <a:lnTo>
                    <a:pt x="2159" y="51"/>
                  </a:lnTo>
                  <a:lnTo>
                    <a:pt x="2166" y="51"/>
                  </a:lnTo>
                  <a:lnTo>
                    <a:pt x="2168" y="47"/>
                  </a:lnTo>
                  <a:lnTo>
                    <a:pt x="2171" y="44"/>
                  </a:lnTo>
                  <a:lnTo>
                    <a:pt x="2173" y="38"/>
                  </a:lnTo>
                  <a:lnTo>
                    <a:pt x="2175" y="38"/>
                  </a:lnTo>
                  <a:lnTo>
                    <a:pt x="2175" y="37"/>
                  </a:lnTo>
                  <a:lnTo>
                    <a:pt x="2176" y="37"/>
                  </a:lnTo>
                  <a:lnTo>
                    <a:pt x="2176" y="35"/>
                  </a:lnTo>
                  <a:lnTo>
                    <a:pt x="2171" y="35"/>
                  </a:lnTo>
                  <a:lnTo>
                    <a:pt x="2171" y="35"/>
                  </a:lnTo>
                  <a:lnTo>
                    <a:pt x="2169" y="35"/>
                  </a:lnTo>
                  <a:lnTo>
                    <a:pt x="2169" y="35"/>
                  </a:lnTo>
                  <a:lnTo>
                    <a:pt x="2169" y="35"/>
                  </a:lnTo>
                  <a:lnTo>
                    <a:pt x="2155" y="31"/>
                  </a:lnTo>
                  <a:lnTo>
                    <a:pt x="2157" y="26"/>
                  </a:lnTo>
                  <a:lnTo>
                    <a:pt x="2152" y="28"/>
                  </a:lnTo>
                  <a:lnTo>
                    <a:pt x="2150" y="31"/>
                  </a:lnTo>
                  <a:lnTo>
                    <a:pt x="2145" y="33"/>
                  </a:lnTo>
                  <a:lnTo>
                    <a:pt x="2145" y="30"/>
                  </a:lnTo>
                  <a:lnTo>
                    <a:pt x="2148" y="28"/>
                  </a:lnTo>
                  <a:lnTo>
                    <a:pt x="2148" y="24"/>
                  </a:lnTo>
                  <a:lnTo>
                    <a:pt x="2145" y="26"/>
                  </a:lnTo>
                  <a:lnTo>
                    <a:pt x="2143" y="28"/>
                  </a:lnTo>
                  <a:lnTo>
                    <a:pt x="2140" y="30"/>
                  </a:lnTo>
                  <a:lnTo>
                    <a:pt x="2140" y="31"/>
                  </a:lnTo>
                  <a:lnTo>
                    <a:pt x="2138" y="33"/>
                  </a:lnTo>
                  <a:lnTo>
                    <a:pt x="2136" y="35"/>
                  </a:lnTo>
                  <a:lnTo>
                    <a:pt x="2129" y="35"/>
                  </a:lnTo>
                  <a:lnTo>
                    <a:pt x="2129" y="33"/>
                  </a:lnTo>
                  <a:lnTo>
                    <a:pt x="2133" y="31"/>
                  </a:lnTo>
                  <a:lnTo>
                    <a:pt x="2133" y="30"/>
                  </a:lnTo>
                  <a:lnTo>
                    <a:pt x="2131" y="28"/>
                  </a:lnTo>
                  <a:lnTo>
                    <a:pt x="2129" y="24"/>
                  </a:lnTo>
                  <a:lnTo>
                    <a:pt x="2129" y="21"/>
                  </a:lnTo>
                  <a:lnTo>
                    <a:pt x="2128" y="21"/>
                  </a:lnTo>
                  <a:lnTo>
                    <a:pt x="2126" y="31"/>
                  </a:lnTo>
                  <a:lnTo>
                    <a:pt x="2124" y="31"/>
                  </a:lnTo>
                  <a:lnTo>
                    <a:pt x="2124" y="31"/>
                  </a:lnTo>
                  <a:lnTo>
                    <a:pt x="2124" y="31"/>
                  </a:lnTo>
                  <a:lnTo>
                    <a:pt x="2124" y="28"/>
                  </a:lnTo>
                  <a:lnTo>
                    <a:pt x="2122" y="28"/>
                  </a:lnTo>
                  <a:lnTo>
                    <a:pt x="2122" y="26"/>
                  </a:lnTo>
                  <a:lnTo>
                    <a:pt x="2121" y="26"/>
                  </a:lnTo>
                  <a:lnTo>
                    <a:pt x="2121" y="30"/>
                  </a:lnTo>
                  <a:lnTo>
                    <a:pt x="2119" y="33"/>
                  </a:lnTo>
                  <a:lnTo>
                    <a:pt x="2115" y="35"/>
                  </a:lnTo>
                  <a:lnTo>
                    <a:pt x="2115" y="37"/>
                  </a:lnTo>
                  <a:lnTo>
                    <a:pt x="2115" y="37"/>
                  </a:lnTo>
                  <a:lnTo>
                    <a:pt x="2114" y="37"/>
                  </a:lnTo>
                  <a:lnTo>
                    <a:pt x="2112" y="35"/>
                  </a:lnTo>
                  <a:lnTo>
                    <a:pt x="2110" y="35"/>
                  </a:lnTo>
                  <a:lnTo>
                    <a:pt x="2110" y="33"/>
                  </a:lnTo>
                  <a:lnTo>
                    <a:pt x="2108" y="33"/>
                  </a:lnTo>
                  <a:lnTo>
                    <a:pt x="2108" y="31"/>
                  </a:lnTo>
                  <a:lnTo>
                    <a:pt x="2103" y="31"/>
                  </a:lnTo>
                  <a:lnTo>
                    <a:pt x="2100" y="28"/>
                  </a:lnTo>
                  <a:lnTo>
                    <a:pt x="2098" y="28"/>
                  </a:lnTo>
                  <a:lnTo>
                    <a:pt x="2094" y="28"/>
                  </a:lnTo>
                  <a:lnTo>
                    <a:pt x="2091" y="28"/>
                  </a:lnTo>
                  <a:lnTo>
                    <a:pt x="2091" y="26"/>
                  </a:lnTo>
                  <a:lnTo>
                    <a:pt x="2086" y="24"/>
                  </a:lnTo>
                  <a:lnTo>
                    <a:pt x="2086" y="23"/>
                  </a:lnTo>
                  <a:lnTo>
                    <a:pt x="2082" y="21"/>
                  </a:lnTo>
                  <a:lnTo>
                    <a:pt x="2082" y="19"/>
                  </a:lnTo>
                  <a:lnTo>
                    <a:pt x="2077" y="19"/>
                  </a:lnTo>
                  <a:lnTo>
                    <a:pt x="2077" y="19"/>
                  </a:lnTo>
                  <a:lnTo>
                    <a:pt x="2075" y="19"/>
                  </a:lnTo>
                  <a:lnTo>
                    <a:pt x="2073" y="17"/>
                  </a:lnTo>
                  <a:lnTo>
                    <a:pt x="2072" y="14"/>
                  </a:lnTo>
                  <a:lnTo>
                    <a:pt x="2070" y="14"/>
                  </a:lnTo>
                  <a:lnTo>
                    <a:pt x="2068" y="16"/>
                  </a:lnTo>
                  <a:lnTo>
                    <a:pt x="2066" y="16"/>
                  </a:lnTo>
                  <a:lnTo>
                    <a:pt x="2066" y="21"/>
                  </a:lnTo>
                  <a:lnTo>
                    <a:pt x="2068" y="21"/>
                  </a:lnTo>
                  <a:lnTo>
                    <a:pt x="2068" y="21"/>
                  </a:lnTo>
                  <a:lnTo>
                    <a:pt x="2070" y="23"/>
                  </a:lnTo>
                  <a:lnTo>
                    <a:pt x="2070" y="23"/>
                  </a:lnTo>
                  <a:lnTo>
                    <a:pt x="2070" y="24"/>
                  </a:lnTo>
                  <a:lnTo>
                    <a:pt x="2063" y="26"/>
                  </a:lnTo>
                  <a:lnTo>
                    <a:pt x="2063" y="33"/>
                  </a:lnTo>
                  <a:lnTo>
                    <a:pt x="2058" y="33"/>
                  </a:lnTo>
                  <a:lnTo>
                    <a:pt x="2058" y="30"/>
                  </a:lnTo>
                  <a:lnTo>
                    <a:pt x="2042" y="26"/>
                  </a:lnTo>
                  <a:lnTo>
                    <a:pt x="2042" y="30"/>
                  </a:lnTo>
                  <a:lnTo>
                    <a:pt x="2044" y="31"/>
                  </a:lnTo>
                  <a:lnTo>
                    <a:pt x="2046" y="33"/>
                  </a:lnTo>
                  <a:close/>
                  <a:moveTo>
                    <a:pt x="2555" y="19"/>
                  </a:moveTo>
                  <a:lnTo>
                    <a:pt x="2557" y="17"/>
                  </a:lnTo>
                  <a:lnTo>
                    <a:pt x="2553" y="16"/>
                  </a:lnTo>
                  <a:lnTo>
                    <a:pt x="2553" y="16"/>
                  </a:lnTo>
                  <a:lnTo>
                    <a:pt x="2552" y="16"/>
                  </a:lnTo>
                  <a:lnTo>
                    <a:pt x="2550" y="17"/>
                  </a:lnTo>
                  <a:lnTo>
                    <a:pt x="2552" y="19"/>
                  </a:lnTo>
                  <a:lnTo>
                    <a:pt x="2555" y="19"/>
                  </a:lnTo>
                  <a:close/>
                  <a:moveTo>
                    <a:pt x="2613" y="33"/>
                  </a:moveTo>
                  <a:lnTo>
                    <a:pt x="2616" y="31"/>
                  </a:lnTo>
                  <a:lnTo>
                    <a:pt x="2618" y="30"/>
                  </a:lnTo>
                  <a:lnTo>
                    <a:pt x="2620" y="28"/>
                  </a:lnTo>
                  <a:lnTo>
                    <a:pt x="2622" y="26"/>
                  </a:lnTo>
                  <a:lnTo>
                    <a:pt x="2625" y="24"/>
                  </a:lnTo>
                  <a:lnTo>
                    <a:pt x="2625" y="21"/>
                  </a:lnTo>
                  <a:lnTo>
                    <a:pt x="2611" y="19"/>
                  </a:lnTo>
                  <a:lnTo>
                    <a:pt x="2609" y="17"/>
                  </a:lnTo>
                  <a:lnTo>
                    <a:pt x="2606" y="17"/>
                  </a:lnTo>
                  <a:lnTo>
                    <a:pt x="2606" y="24"/>
                  </a:lnTo>
                  <a:lnTo>
                    <a:pt x="2608" y="31"/>
                  </a:lnTo>
                  <a:lnTo>
                    <a:pt x="2609" y="31"/>
                  </a:lnTo>
                  <a:lnTo>
                    <a:pt x="2613" y="31"/>
                  </a:lnTo>
                  <a:lnTo>
                    <a:pt x="2613" y="33"/>
                  </a:lnTo>
                  <a:close/>
                  <a:moveTo>
                    <a:pt x="2108" y="24"/>
                  </a:moveTo>
                  <a:lnTo>
                    <a:pt x="2108" y="23"/>
                  </a:lnTo>
                  <a:lnTo>
                    <a:pt x="2108" y="23"/>
                  </a:lnTo>
                  <a:lnTo>
                    <a:pt x="2107" y="23"/>
                  </a:lnTo>
                  <a:lnTo>
                    <a:pt x="2107" y="21"/>
                  </a:lnTo>
                  <a:lnTo>
                    <a:pt x="2105" y="21"/>
                  </a:lnTo>
                  <a:lnTo>
                    <a:pt x="2107" y="24"/>
                  </a:lnTo>
                  <a:lnTo>
                    <a:pt x="2108" y="24"/>
                  </a:lnTo>
                  <a:close/>
                  <a:moveTo>
                    <a:pt x="2541" y="31"/>
                  </a:moveTo>
                  <a:lnTo>
                    <a:pt x="2545" y="31"/>
                  </a:lnTo>
                  <a:lnTo>
                    <a:pt x="2548" y="31"/>
                  </a:lnTo>
                  <a:lnTo>
                    <a:pt x="2550" y="26"/>
                  </a:lnTo>
                  <a:lnTo>
                    <a:pt x="2545" y="24"/>
                  </a:lnTo>
                  <a:lnTo>
                    <a:pt x="2543" y="21"/>
                  </a:lnTo>
                  <a:lnTo>
                    <a:pt x="2539" y="21"/>
                  </a:lnTo>
                  <a:lnTo>
                    <a:pt x="2538" y="23"/>
                  </a:lnTo>
                  <a:lnTo>
                    <a:pt x="2536" y="23"/>
                  </a:lnTo>
                  <a:lnTo>
                    <a:pt x="2536" y="24"/>
                  </a:lnTo>
                  <a:lnTo>
                    <a:pt x="2531" y="24"/>
                  </a:lnTo>
                  <a:lnTo>
                    <a:pt x="2529" y="26"/>
                  </a:lnTo>
                  <a:lnTo>
                    <a:pt x="2531" y="28"/>
                  </a:lnTo>
                  <a:lnTo>
                    <a:pt x="2534" y="30"/>
                  </a:lnTo>
                  <a:lnTo>
                    <a:pt x="2539" y="30"/>
                  </a:lnTo>
                  <a:lnTo>
                    <a:pt x="2541" y="31"/>
                  </a:lnTo>
                  <a:close/>
                  <a:moveTo>
                    <a:pt x="2602" y="23"/>
                  </a:moveTo>
                  <a:lnTo>
                    <a:pt x="2597" y="23"/>
                  </a:lnTo>
                  <a:lnTo>
                    <a:pt x="2595" y="24"/>
                  </a:lnTo>
                  <a:lnTo>
                    <a:pt x="2595" y="24"/>
                  </a:lnTo>
                  <a:lnTo>
                    <a:pt x="2595" y="24"/>
                  </a:lnTo>
                  <a:lnTo>
                    <a:pt x="2594" y="24"/>
                  </a:lnTo>
                  <a:lnTo>
                    <a:pt x="2594" y="26"/>
                  </a:lnTo>
                  <a:lnTo>
                    <a:pt x="2592" y="26"/>
                  </a:lnTo>
                  <a:lnTo>
                    <a:pt x="2588" y="26"/>
                  </a:lnTo>
                  <a:lnTo>
                    <a:pt x="2588" y="28"/>
                  </a:lnTo>
                  <a:lnTo>
                    <a:pt x="2587" y="28"/>
                  </a:lnTo>
                  <a:lnTo>
                    <a:pt x="2587" y="31"/>
                  </a:lnTo>
                  <a:lnTo>
                    <a:pt x="2587" y="33"/>
                  </a:lnTo>
                  <a:lnTo>
                    <a:pt x="2588" y="33"/>
                  </a:lnTo>
                  <a:lnTo>
                    <a:pt x="2592" y="33"/>
                  </a:lnTo>
                  <a:lnTo>
                    <a:pt x="2595" y="35"/>
                  </a:lnTo>
                  <a:lnTo>
                    <a:pt x="2597" y="35"/>
                  </a:lnTo>
                  <a:lnTo>
                    <a:pt x="2597" y="35"/>
                  </a:lnTo>
                  <a:lnTo>
                    <a:pt x="2601" y="35"/>
                  </a:lnTo>
                  <a:lnTo>
                    <a:pt x="2601" y="35"/>
                  </a:lnTo>
                  <a:lnTo>
                    <a:pt x="2602" y="35"/>
                  </a:lnTo>
                  <a:lnTo>
                    <a:pt x="2602" y="33"/>
                  </a:lnTo>
                  <a:lnTo>
                    <a:pt x="2601" y="33"/>
                  </a:lnTo>
                  <a:lnTo>
                    <a:pt x="2599" y="31"/>
                  </a:lnTo>
                  <a:lnTo>
                    <a:pt x="2604" y="28"/>
                  </a:lnTo>
                  <a:lnTo>
                    <a:pt x="2604" y="26"/>
                  </a:lnTo>
                  <a:lnTo>
                    <a:pt x="2604" y="24"/>
                  </a:lnTo>
                  <a:lnTo>
                    <a:pt x="2602" y="23"/>
                  </a:lnTo>
                  <a:close/>
                  <a:moveTo>
                    <a:pt x="1499" y="24"/>
                  </a:moveTo>
                  <a:lnTo>
                    <a:pt x="1499" y="26"/>
                  </a:lnTo>
                  <a:lnTo>
                    <a:pt x="1497" y="26"/>
                  </a:lnTo>
                  <a:lnTo>
                    <a:pt x="1497" y="30"/>
                  </a:lnTo>
                  <a:lnTo>
                    <a:pt x="1503" y="30"/>
                  </a:lnTo>
                  <a:lnTo>
                    <a:pt x="1503" y="28"/>
                  </a:lnTo>
                  <a:lnTo>
                    <a:pt x="1503" y="28"/>
                  </a:lnTo>
                  <a:lnTo>
                    <a:pt x="1503" y="26"/>
                  </a:lnTo>
                  <a:lnTo>
                    <a:pt x="1503" y="26"/>
                  </a:lnTo>
                  <a:lnTo>
                    <a:pt x="1501" y="24"/>
                  </a:lnTo>
                  <a:lnTo>
                    <a:pt x="1499" y="24"/>
                  </a:lnTo>
                  <a:close/>
                  <a:moveTo>
                    <a:pt x="354" y="38"/>
                  </a:moveTo>
                  <a:lnTo>
                    <a:pt x="356" y="38"/>
                  </a:lnTo>
                  <a:lnTo>
                    <a:pt x="358" y="38"/>
                  </a:lnTo>
                  <a:lnTo>
                    <a:pt x="358" y="38"/>
                  </a:lnTo>
                  <a:lnTo>
                    <a:pt x="359" y="38"/>
                  </a:lnTo>
                  <a:lnTo>
                    <a:pt x="359" y="40"/>
                  </a:lnTo>
                  <a:lnTo>
                    <a:pt x="359" y="42"/>
                  </a:lnTo>
                  <a:lnTo>
                    <a:pt x="361" y="42"/>
                  </a:lnTo>
                  <a:lnTo>
                    <a:pt x="363" y="44"/>
                  </a:lnTo>
                  <a:lnTo>
                    <a:pt x="363" y="38"/>
                  </a:lnTo>
                  <a:lnTo>
                    <a:pt x="361" y="37"/>
                  </a:lnTo>
                  <a:lnTo>
                    <a:pt x="359" y="35"/>
                  </a:lnTo>
                  <a:lnTo>
                    <a:pt x="358" y="31"/>
                  </a:lnTo>
                  <a:lnTo>
                    <a:pt x="358" y="30"/>
                  </a:lnTo>
                  <a:lnTo>
                    <a:pt x="356" y="26"/>
                  </a:lnTo>
                  <a:lnTo>
                    <a:pt x="351" y="26"/>
                  </a:lnTo>
                  <a:lnTo>
                    <a:pt x="351" y="31"/>
                  </a:lnTo>
                  <a:lnTo>
                    <a:pt x="352" y="31"/>
                  </a:lnTo>
                  <a:lnTo>
                    <a:pt x="352" y="33"/>
                  </a:lnTo>
                  <a:lnTo>
                    <a:pt x="352" y="37"/>
                  </a:lnTo>
                  <a:lnTo>
                    <a:pt x="354" y="38"/>
                  </a:lnTo>
                  <a:close/>
                  <a:moveTo>
                    <a:pt x="2567" y="30"/>
                  </a:moveTo>
                  <a:lnTo>
                    <a:pt x="2571" y="30"/>
                  </a:lnTo>
                  <a:lnTo>
                    <a:pt x="2571" y="28"/>
                  </a:lnTo>
                  <a:lnTo>
                    <a:pt x="2571" y="28"/>
                  </a:lnTo>
                  <a:lnTo>
                    <a:pt x="2571" y="26"/>
                  </a:lnTo>
                  <a:lnTo>
                    <a:pt x="2567" y="26"/>
                  </a:lnTo>
                  <a:lnTo>
                    <a:pt x="2567" y="30"/>
                  </a:lnTo>
                  <a:close/>
                  <a:moveTo>
                    <a:pt x="2553" y="30"/>
                  </a:moveTo>
                  <a:lnTo>
                    <a:pt x="2553" y="30"/>
                  </a:lnTo>
                  <a:lnTo>
                    <a:pt x="2553" y="28"/>
                  </a:lnTo>
                  <a:lnTo>
                    <a:pt x="2553" y="28"/>
                  </a:lnTo>
                  <a:lnTo>
                    <a:pt x="2553" y="28"/>
                  </a:lnTo>
                  <a:lnTo>
                    <a:pt x="2553" y="30"/>
                  </a:lnTo>
                  <a:close/>
                  <a:moveTo>
                    <a:pt x="1953" y="51"/>
                  </a:moveTo>
                  <a:lnTo>
                    <a:pt x="1956" y="51"/>
                  </a:lnTo>
                  <a:lnTo>
                    <a:pt x="1955" y="54"/>
                  </a:lnTo>
                  <a:lnTo>
                    <a:pt x="1956" y="58"/>
                  </a:lnTo>
                  <a:lnTo>
                    <a:pt x="1958" y="59"/>
                  </a:lnTo>
                  <a:lnTo>
                    <a:pt x="1958" y="59"/>
                  </a:lnTo>
                  <a:lnTo>
                    <a:pt x="1956" y="59"/>
                  </a:lnTo>
                  <a:lnTo>
                    <a:pt x="1956" y="61"/>
                  </a:lnTo>
                  <a:lnTo>
                    <a:pt x="1953" y="61"/>
                  </a:lnTo>
                  <a:lnTo>
                    <a:pt x="1953" y="65"/>
                  </a:lnTo>
                  <a:lnTo>
                    <a:pt x="1953" y="66"/>
                  </a:lnTo>
                  <a:lnTo>
                    <a:pt x="1955" y="68"/>
                  </a:lnTo>
                  <a:lnTo>
                    <a:pt x="1958" y="70"/>
                  </a:lnTo>
                  <a:lnTo>
                    <a:pt x="1962" y="72"/>
                  </a:lnTo>
                  <a:lnTo>
                    <a:pt x="1960" y="75"/>
                  </a:lnTo>
                  <a:lnTo>
                    <a:pt x="1962" y="75"/>
                  </a:lnTo>
                  <a:lnTo>
                    <a:pt x="1962" y="77"/>
                  </a:lnTo>
                  <a:lnTo>
                    <a:pt x="1962" y="77"/>
                  </a:lnTo>
                  <a:lnTo>
                    <a:pt x="1962" y="86"/>
                  </a:lnTo>
                  <a:lnTo>
                    <a:pt x="1965" y="87"/>
                  </a:lnTo>
                  <a:lnTo>
                    <a:pt x="1969" y="87"/>
                  </a:lnTo>
                  <a:lnTo>
                    <a:pt x="1970" y="87"/>
                  </a:lnTo>
                  <a:lnTo>
                    <a:pt x="1972" y="87"/>
                  </a:lnTo>
                  <a:lnTo>
                    <a:pt x="1972" y="86"/>
                  </a:lnTo>
                  <a:lnTo>
                    <a:pt x="1974" y="86"/>
                  </a:lnTo>
                  <a:lnTo>
                    <a:pt x="1976" y="82"/>
                  </a:lnTo>
                  <a:lnTo>
                    <a:pt x="1986" y="82"/>
                  </a:lnTo>
                  <a:lnTo>
                    <a:pt x="1986" y="75"/>
                  </a:lnTo>
                  <a:lnTo>
                    <a:pt x="1990" y="73"/>
                  </a:lnTo>
                  <a:lnTo>
                    <a:pt x="1990" y="77"/>
                  </a:lnTo>
                  <a:lnTo>
                    <a:pt x="1991" y="75"/>
                  </a:lnTo>
                  <a:lnTo>
                    <a:pt x="1993" y="73"/>
                  </a:lnTo>
                  <a:lnTo>
                    <a:pt x="1995" y="73"/>
                  </a:lnTo>
                  <a:lnTo>
                    <a:pt x="1997" y="79"/>
                  </a:lnTo>
                  <a:lnTo>
                    <a:pt x="1997" y="84"/>
                  </a:lnTo>
                  <a:lnTo>
                    <a:pt x="2004" y="84"/>
                  </a:lnTo>
                  <a:lnTo>
                    <a:pt x="2004" y="82"/>
                  </a:lnTo>
                  <a:lnTo>
                    <a:pt x="2007" y="82"/>
                  </a:lnTo>
                  <a:lnTo>
                    <a:pt x="2007" y="82"/>
                  </a:lnTo>
                  <a:lnTo>
                    <a:pt x="2009" y="84"/>
                  </a:lnTo>
                  <a:lnTo>
                    <a:pt x="2009" y="86"/>
                  </a:lnTo>
                  <a:lnTo>
                    <a:pt x="2011" y="86"/>
                  </a:lnTo>
                  <a:lnTo>
                    <a:pt x="2011" y="87"/>
                  </a:lnTo>
                  <a:lnTo>
                    <a:pt x="2018" y="89"/>
                  </a:lnTo>
                  <a:lnTo>
                    <a:pt x="2018" y="87"/>
                  </a:lnTo>
                  <a:lnTo>
                    <a:pt x="2025" y="87"/>
                  </a:lnTo>
                  <a:lnTo>
                    <a:pt x="2025" y="89"/>
                  </a:lnTo>
                  <a:lnTo>
                    <a:pt x="2023" y="89"/>
                  </a:lnTo>
                  <a:lnTo>
                    <a:pt x="2021" y="93"/>
                  </a:lnTo>
                  <a:lnTo>
                    <a:pt x="2004" y="93"/>
                  </a:lnTo>
                  <a:lnTo>
                    <a:pt x="1995" y="91"/>
                  </a:lnTo>
                  <a:lnTo>
                    <a:pt x="1995" y="93"/>
                  </a:lnTo>
                  <a:lnTo>
                    <a:pt x="1993" y="94"/>
                  </a:lnTo>
                  <a:lnTo>
                    <a:pt x="1991" y="94"/>
                  </a:lnTo>
                  <a:lnTo>
                    <a:pt x="1991" y="94"/>
                  </a:lnTo>
                  <a:lnTo>
                    <a:pt x="1990" y="94"/>
                  </a:lnTo>
                  <a:lnTo>
                    <a:pt x="1990" y="96"/>
                  </a:lnTo>
                  <a:lnTo>
                    <a:pt x="1983" y="94"/>
                  </a:lnTo>
                  <a:lnTo>
                    <a:pt x="1983" y="93"/>
                  </a:lnTo>
                  <a:lnTo>
                    <a:pt x="1977" y="93"/>
                  </a:lnTo>
                  <a:lnTo>
                    <a:pt x="1977" y="94"/>
                  </a:lnTo>
                  <a:lnTo>
                    <a:pt x="1976" y="94"/>
                  </a:lnTo>
                  <a:lnTo>
                    <a:pt x="1974" y="93"/>
                  </a:lnTo>
                  <a:lnTo>
                    <a:pt x="1972" y="93"/>
                  </a:lnTo>
                  <a:lnTo>
                    <a:pt x="1974" y="107"/>
                  </a:lnTo>
                  <a:lnTo>
                    <a:pt x="1977" y="107"/>
                  </a:lnTo>
                  <a:lnTo>
                    <a:pt x="1977" y="105"/>
                  </a:lnTo>
                  <a:lnTo>
                    <a:pt x="1979" y="103"/>
                  </a:lnTo>
                  <a:lnTo>
                    <a:pt x="1979" y="105"/>
                  </a:lnTo>
                  <a:lnTo>
                    <a:pt x="1983" y="105"/>
                  </a:lnTo>
                  <a:lnTo>
                    <a:pt x="1983" y="105"/>
                  </a:lnTo>
                  <a:lnTo>
                    <a:pt x="1984" y="105"/>
                  </a:lnTo>
                  <a:lnTo>
                    <a:pt x="1986" y="105"/>
                  </a:lnTo>
                  <a:lnTo>
                    <a:pt x="1990" y="105"/>
                  </a:lnTo>
                  <a:lnTo>
                    <a:pt x="1993" y="103"/>
                  </a:lnTo>
                  <a:lnTo>
                    <a:pt x="1995" y="103"/>
                  </a:lnTo>
                  <a:lnTo>
                    <a:pt x="2004" y="103"/>
                  </a:lnTo>
                  <a:lnTo>
                    <a:pt x="2004" y="105"/>
                  </a:lnTo>
                  <a:lnTo>
                    <a:pt x="2002" y="105"/>
                  </a:lnTo>
                  <a:lnTo>
                    <a:pt x="1995" y="105"/>
                  </a:lnTo>
                  <a:lnTo>
                    <a:pt x="1995" y="107"/>
                  </a:lnTo>
                  <a:lnTo>
                    <a:pt x="1993" y="107"/>
                  </a:lnTo>
                  <a:lnTo>
                    <a:pt x="1993" y="107"/>
                  </a:lnTo>
                  <a:lnTo>
                    <a:pt x="1991" y="108"/>
                  </a:lnTo>
                  <a:lnTo>
                    <a:pt x="1991" y="112"/>
                  </a:lnTo>
                  <a:lnTo>
                    <a:pt x="1993" y="115"/>
                  </a:lnTo>
                  <a:lnTo>
                    <a:pt x="1997" y="117"/>
                  </a:lnTo>
                  <a:lnTo>
                    <a:pt x="1993" y="117"/>
                  </a:lnTo>
                  <a:lnTo>
                    <a:pt x="1991" y="117"/>
                  </a:lnTo>
                  <a:lnTo>
                    <a:pt x="1988" y="117"/>
                  </a:lnTo>
                  <a:lnTo>
                    <a:pt x="1988" y="115"/>
                  </a:lnTo>
                  <a:lnTo>
                    <a:pt x="1986" y="115"/>
                  </a:lnTo>
                  <a:lnTo>
                    <a:pt x="1984" y="115"/>
                  </a:lnTo>
                  <a:lnTo>
                    <a:pt x="1984" y="117"/>
                  </a:lnTo>
                  <a:lnTo>
                    <a:pt x="1983" y="117"/>
                  </a:lnTo>
                  <a:lnTo>
                    <a:pt x="1983" y="117"/>
                  </a:lnTo>
                  <a:lnTo>
                    <a:pt x="1981" y="115"/>
                  </a:lnTo>
                  <a:lnTo>
                    <a:pt x="1979" y="113"/>
                  </a:lnTo>
                  <a:lnTo>
                    <a:pt x="1977" y="113"/>
                  </a:lnTo>
                  <a:lnTo>
                    <a:pt x="1976" y="113"/>
                  </a:lnTo>
                  <a:lnTo>
                    <a:pt x="1976" y="113"/>
                  </a:lnTo>
                  <a:lnTo>
                    <a:pt x="1976" y="115"/>
                  </a:lnTo>
                  <a:lnTo>
                    <a:pt x="1976" y="119"/>
                  </a:lnTo>
                  <a:lnTo>
                    <a:pt x="1977" y="120"/>
                  </a:lnTo>
                  <a:lnTo>
                    <a:pt x="1977" y="122"/>
                  </a:lnTo>
                  <a:lnTo>
                    <a:pt x="1977" y="126"/>
                  </a:lnTo>
                  <a:lnTo>
                    <a:pt x="1979" y="126"/>
                  </a:lnTo>
                  <a:lnTo>
                    <a:pt x="1979" y="127"/>
                  </a:lnTo>
                  <a:lnTo>
                    <a:pt x="1993" y="127"/>
                  </a:lnTo>
                  <a:lnTo>
                    <a:pt x="1995" y="133"/>
                  </a:lnTo>
                  <a:lnTo>
                    <a:pt x="1997" y="133"/>
                  </a:lnTo>
                  <a:lnTo>
                    <a:pt x="1997" y="133"/>
                  </a:lnTo>
                  <a:lnTo>
                    <a:pt x="1998" y="134"/>
                  </a:lnTo>
                  <a:lnTo>
                    <a:pt x="1998" y="134"/>
                  </a:lnTo>
                  <a:lnTo>
                    <a:pt x="2002" y="134"/>
                  </a:lnTo>
                  <a:lnTo>
                    <a:pt x="2004" y="134"/>
                  </a:lnTo>
                  <a:lnTo>
                    <a:pt x="2007" y="134"/>
                  </a:lnTo>
                  <a:lnTo>
                    <a:pt x="2007" y="138"/>
                  </a:lnTo>
                  <a:lnTo>
                    <a:pt x="2009" y="143"/>
                  </a:lnTo>
                  <a:lnTo>
                    <a:pt x="2012" y="147"/>
                  </a:lnTo>
                  <a:lnTo>
                    <a:pt x="2012" y="147"/>
                  </a:lnTo>
                  <a:lnTo>
                    <a:pt x="2012" y="147"/>
                  </a:lnTo>
                  <a:lnTo>
                    <a:pt x="2014" y="143"/>
                  </a:lnTo>
                  <a:lnTo>
                    <a:pt x="2018" y="145"/>
                  </a:lnTo>
                  <a:lnTo>
                    <a:pt x="2018" y="143"/>
                  </a:lnTo>
                  <a:lnTo>
                    <a:pt x="2021" y="143"/>
                  </a:lnTo>
                  <a:lnTo>
                    <a:pt x="2021" y="140"/>
                  </a:lnTo>
                  <a:lnTo>
                    <a:pt x="2019" y="136"/>
                  </a:lnTo>
                  <a:lnTo>
                    <a:pt x="2019" y="134"/>
                  </a:lnTo>
                  <a:lnTo>
                    <a:pt x="2023" y="131"/>
                  </a:lnTo>
                  <a:lnTo>
                    <a:pt x="2023" y="133"/>
                  </a:lnTo>
                  <a:lnTo>
                    <a:pt x="2032" y="133"/>
                  </a:lnTo>
                  <a:lnTo>
                    <a:pt x="2032" y="131"/>
                  </a:lnTo>
                  <a:lnTo>
                    <a:pt x="2035" y="129"/>
                  </a:lnTo>
                  <a:lnTo>
                    <a:pt x="2037" y="127"/>
                  </a:lnTo>
                  <a:lnTo>
                    <a:pt x="2039" y="124"/>
                  </a:lnTo>
                  <a:lnTo>
                    <a:pt x="2039" y="120"/>
                  </a:lnTo>
                  <a:lnTo>
                    <a:pt x="2042" y="120"/>
                  </a:lnTo>
                  <a:lnTo>
                    <a:pt x="2046" y="119"/>
                  </a:lnTo>
                  <a:lnTo>
                    <a:pt x="2047" y="117"/>
                  </a:lnTo>
                  <a:lnTo>
                    <a:pt x="2047" y="115"/>
                  </a:lnTo>
                  <a:lnTo>
                    <a:pt x="2047" y="112"/>
                  </a:lnTo>
                  <a:lnTo>
                    <a:pt x="2049" y="108"/>
                  </a:lnTo>
                  <a:lnTo>
                    <a:pt x="2052" y="108"/>
                  </a:lnTo>
                  <a:lnTo>
                    <a:pt x="2052" y="107"/>
                  </a:lnTo>
                  <a:lnTo>
                    <a:pt x="2054" y="107"/>
                  </a:lnTo>
                  <a:lnTo>
                    <a:pt x="2052" y="103"/>
                  </a:lnTo>
                  <a:lnTo>
                    <a:pt x="2052" y="103"/>
                  </a:lnTo>
                  <a:lnTo>
                    <a:pt x="2052" y="98"/>
                  </a:lnTo>
                  <a:lnTo>
                    <a:pt x="2051" y="98"/>
                  </a:lnTo>
                  <a:lnTo>
                    <a:pt x="2052" y="91"/>
                  </a:lnTo>
                  <a:lnTo>
                    <a:pt x="2056" y="89"/>
                  </a:lnTo>
                  <a:lnTo>
                    <a:pt x="2058" y="87"/>
                  </a:lnTo>
                  <a:lnTo>
                    <a:pt x="2061" y="86"/>
                  </a:lnTo>
                  <a:lnTo>
                    <a:pt x="2065" y="86"/>
                  </a:lnTo>
                  <a:lnTo>
                    <a:pt x="2068" y="84"/>
                  </a:lnTo>
                  <a:lnTo>
                    <a:pt x="2073" y="84"/>
                  </a:lnTo>
                  <a:lnTo>
                    <a:pt x="2073" y="80"/>
                  </a:lnTo>
                  <a:lnTo>
                    <a:pt x="2072" y="79"/>
                  </a:lnTo>
                  <a:lnTo>
                    <a:pt x="2068" y="77"/>
                  </a:lnTo>
                  <a:lnTo>
                    <a:pt x="2063" y="77"/>
                  </a:lnTo>
                  <a:lnTo>
                    <a:pt x="2063" y="77"/>
                  </a:lnTo>
                  <a:lnTo>
                    <a:pt x="2061" y="77"/>
                  </a:lnTo>
                  <a:lnTo>
                    <a:pt x="2061" y="75"/>
                  </a:lnTo>
                  <a:lnTo>
                    <a:pt x="2056" y="75"/>
                  </a:lnTo>
                  <a:lnTo>
                    <a:pt x="2054" y="73"/>
                  </a:lnTo>
                  <a:lnTo>
                    <a:pt x="2052" y="72"/>
                  </a:lnTo>
                  <a:lnTo>
                    <a:pt x="2049" y="72"/>
                  </a:lnTo>
                  <a:lnTo>
                    <a:pt x="2051" y="68"/>
                  </a:lnTo>
                  <a:lnTo>
                    <a:pt x="2051" y="68"/>
                  </a:lnTo>
                  <a:lnTo>
                    <a:pt x="2051" y="66"/>
                  </a:lnTo>
                  <a:lnTo>
                    <a:pt x="2046" y="58"/>
                  </a:lnTo>
                  <a:lnTo>
                    <a:pt x="2044" y="56"/>
                  </a:lnTo>
                  <a:lnTo>
                    <a:pt x="2044" y="58"/>
                  </a:lnTo>
                  <a:lnTo>
                    <a:pt x="2042" y="59"/>
                  </a:lnTo>
                  <a:lnTo>
                    <a:pt x="2042" y="61"/>
                  </a:lnTo>
                  <a:lnTo>
                    <a:pt x="2040" y="61"/>
                  </a:lnTo>
                  <a:lnTo>
                    <a:pt x="2040" y="59"/>
                  </a:lnTo>
                  <a:lnTo>
                    <a:pt x="2039" y="58"/>
                  </a:lnTo>
                  <a:lnTo>
                    <a:pt x="2040" y="54"/>
                  </a:lnTo>
                  <a:lnTo>
                    <a:pt x="2040" y="54"/>
                  </a:lnTo>
                  <a:lnTo>
                    <a:pt x="2040" y="49"/>
                  </a:lnTo>
                  <a:lnTo>
                    <a:pt x="2039" y="47"/>
                  </a:lnTo>
                  <a:lnTo>
                    <a:pt x="2039" y="47"/>
                  </a:lnTo>
                  <a:lnTo>
                    <a:pt x="2037" y="47"/>
                  </a:lnTo>
                  <a:lnTo>
                    <a:pt x="2033" y="42"/>
                  </a:lnTo>
                  <a:lnTo>
                    <a:pt x="2032" y="42"/>
                  </a:lnTo>
                  <a:lnTo>
                    <a:pt x="2030" y="40"/>
                  </a:lnTo>
                  <a:lnTo>
                    <a:pt x="2028" y="38"/>
                  </a:lnTo>
                  <a:lnTo>
                    <a:pt x="2028" y="37"/>
                  </a:lnTo>
                  <a:lnTo>
                    <a:pt x="2026" y="37"/>
                  </a:lnTo>
                  <a:lnTo>
                    <a:pt x="2025" y="38"/>
                  </a:lnTo>
                  <a:lnTo>
                    <a:pt x="2023" y="40"/>
                  </a:lnTo>
                  <a:lnTo>
                    <a:pt x="2019" y="40"/>
                  </a:lnTo>
                  <a:lnTo>
                    <a:pt x="2016" y="31"/>
                  </a:lnTo>
                  <a:lnTo>
                    <a:pt x="2014" y="31"/>
                  </a:lnTo>
                  <a:lnTo>
                    <a:pt x="2014" y="35"/>
                  </a:lnTo>
                  <a:lnTo>
                    <a:pt x="2012" y="35"/>
                  </a:lnTo>
                  <a:lnTo>
                    <a:pt x="2011" y="37"/>
                  </a:lnTo>
                  <a:lnTo>
                    <a:pt x="2009" y="38"/>
                  </a:lnTo>
                  <a:lnTo>
                    <a:pt x="2007" y="42"/>
                  </a:lnTo>
                  <a:lnTo>
                    <a:pt x="2005" y="42"/>
                  </a:lnTo>
                  <a:lnTo>
                    <a:pt x="2004" y="44"/>
                  </a:lnTo>
                  <a:lnTo>
                    <a:pt x="2000" y="44"/>
                  </a:lnTo>
                  <a:lnTo>
                    <a:pt x="2002" y="59"/>
                  </a:lnTo>
                  <a:lnTo>
                    <a:pt x="2004" y="59"/>
                  </a:lnTo>
                  <a:lnTo>
                    <a:pt x="2004" y="61"/>
                  </a:lnTo>
                  <a:lnTo>
                    <a:pt x="2005" y="63"/>
                  </a:lnTo>
                  <a:lnTo>
                    <a:pt x="2007" y="70"/>
                  </a:lnTo>
                  <a:lnTo>
                    <a:pt x="2007" y="70"/>
                  </a:lnTo>
                  <a:lnTo>
                    <a:pt x="2007" y="72"/>
                  </a:lnTo>
                  <a:lnTo>
                    <a:pt x="2007" y="72"/>
                  </a:lnTo>
                  <a:lnTo>
                    <a:pt x="2005" y="68"/>
                  </a:lnTo>
                  <a:lnTo>
                    <a:pt x="2004" y="68"/>
                  </a:lnTo>
                  <a:lnTo>
                    <a:pt x="2004" y="65"/>
                  </a:lnTo>
                  <a:lnTo>
                    <a:pt x="2002" y="65"/>
                  </a:lnTo>
                  <a:lnTo>
                    <a:pt x="2002" y="63"/>
                  </a:lnTo>
                  <a:lnTo>
                    <a:pt x="2000" y="63"/>
                  </a:lnTo>
                  <a:lnTo>
                    <a:pt x="2000" y="59"/>
                  </a:lnTo>
                  <a:lnTo>
                    <a:pt x="1995" y="54"/>
                  </a:lnTo>
                  <a:lnTo>
                    <a:pt x="1995" y="51"/>
                  </a:lnTo>
                  <a:lnTo>
                    <a:pt x="1993" y="49"/>
                  </a:lnTo>
                  <a:lnTo>
                    <a:pt x="1991" y="47"/>
                  </a:lnTo>
                  <a:lnTo>
                    <a:pt x="1991" y="45"/>
                  </a:lnTo>
                  <a:lnTo>
                    <a:pt x="1990" y="42"/>
                  </a:lnTo>
                  <a:lnTo>
                    <a:pt x="1986" y="42"/>
                  </a:lnTo>
                  <a:lnTo>
                    <a:pt x="1984" y="44"/>
                  </a:lnTo>
                  <a:lnTo>
                    <a:pt x="1981" y="44"/>
                  </a:lnTo>
                  <a:lnTo>
                    <a:pt x="1979" y="47"/>
                  </a:lnTo>
                  <a:lnTo>
                    <a:pt x="1979" y="52"/>
                  </a:lnTo>
                  <a:lnTo>
                    <a:pt x="1979" y="56"/>
                  </a:lnTo>
                  <a:lnTo>
                    <a:pt x="1977" y="56"/>
                  </a:lnTo>
                  <a:lnTo>
                    <a:pt x="1977" y="54"/>
                  </a:lnTo>
                  <a:lnTo>
                    <a:pt x="1977" y="54"/>
                  </a:lnTo>
                  <a:lnTo>
                    <a:pt x="1977" y="52"/>
                  </a:lnTo>
                  <a:lnTo>
                    <a:pt x="1977" y="52"/>
                  </a:lnTo>
                  <a:lnTo>
                    <a:pt x="1974" y="52"/>
                  </a:lnTo>
                  <a:lnTo>
                    <a:pt x="1974" y="49"/>
                  </a:lnTo>
                  <a:lnTo>
                    <a:pt x="1970" y="47"/>
                  </a:lnTo>
                  <a:lnTo>
                    <a:pt x="1969" y="47"/>
                  </a:lnTo>
                  <a:lnTo>
                    <a:pt x="1969" y="47"/>
                  </a:lnTo>
                  <a:lnTo>
                    <a:pt x="1970" y="45"/>
                  </a:lnTo>
                  <a:lnTo>
                    <a:pt x="1974" y="45"/>
                  </a:lnTo>
                  <a:lnTo>
                    <a:pt x="1977" y="44"/>
                  </a:lnTo>
                  <a:lnTo>
                    <a:pt x="1977" y="40"/>
                  </a:lnTo>
                  <a:lnTo>
                    <a:pt x="1972" y="40"/>
                  </a:lnTo>
                  <a:lnTo>
                    <a:pt x="1972" y="38"/>
                  </a:lnTo>
                  <a:lnTo>
                    <a:pt x="1970" y="38"/>
                  </a:lnTo>
                  <a:lnTo>
                    <a:pt x="1970" y="40"/>
                  </a:lnTo>
                  <a:lnTo>
                    <a:pt x="1969" y="42"/>
                  </a:lnTo>
                  <a:lnTo>
                    <a:pt x="1969" y="40"/>
                  </a:lnTo>
                  <a:lnTo>
                    <a:pt x="1962" y="38"/>
                  </a:lnTo>
                  <a:lnTo>
                    <a:pt x="1962" y="42"/>
                  </a:lnTo>
                  <a:lnTo>
                    <a:pt x="1958" y="42"/>
                  </a:lnTo>
                  <a:lnTo>
                    <a:pt x="1958" y="44"/>
                  </a:lnTo>
                  <a:lnTo>
                    <a:pt x="1956" y="44"/>
                  </a:lnTo>
                  <a:lnTo>
                    <a:pt x="1955" y="42"/>
                  </a:lnTo>
                  <a:lnTo>
                    <a:pt x="1955" y="42"/>
                  </a:lnTo>
                  <a:lnTo>
                    <a:pt x="1955" y="42"/>
                  </a:lnTo>
                  <a:lnTo>
                    <a:pt x="1953" y="42"/>
                  </a:lnTo>
                  <a:lnTo>
                    <a:pt x="1951" y="47"/>
                  </a:lnTo>
                  <a:lnTo>
                    <a:pt x="1950" y="54"/>
                  </a:lnTo>
                  <a:lnTo>
                    <a:pt x="1953" y="54"/>
                  </a:lnTo>
                  <a:lnTo>
                    <a:pt x="1953" y="52"/>
                  </a:lnTo>
                  <a:lnTo>
                    <a:pt x="1953" y="51"/>
                  </a:lnTo>
                  <a:close/>
                  <a:moveTo>
                    <a:pt x="2016" y="105"/>
                  </a:moveTo>
                  <a:lnTo>
                    <a:pt x="2018" y="105"/>
                  </a:lnTo>
                  <a:lnTo>
                    <a:pt x="2018" y="105"/>
                  </a:lnTo>
                  <a:lnTo>
                    <a:pt x="2019" y="105"/>
                  </a:lnTo>
                  <a:lnTo>
                    <a:pt x="2018" y="105"/>
                  </a:lnTo>
                  <a:lnTo>
                    <a:pt x="2018" y="105"/>
                  </a:lnTo>
                  <a:lnTo>
                    <a:pt x="2016" y="105"/>
                  </a:lnTo>
                  <a:close/>
                  <a:moveTo>
                    <a:pt x="2505" y="38"/>
                  </a:moveTo>
                  <a:lnTo>
                    <a:pt x="2505" y="38"/>
                  </a:lnTo>
                  <a:lnTo>
                    <a:pt x="2505" y="38"/>
                  </a:lnTo>
                  <a:lnTo>
                    <a:pt x="2505" y="31"/>
                  </a:lnTo>
                  <a:lnTo>
                    <a:pt x="2494" y="35"/>
                  </a:lnTo>
                  <a:lnTo>
                    <a:pt x="2494" y="35"/>
                  </a:lnTo>
                  <a:lnTo>
                    <a:pt x="2494" y="37"/>
                  </a:lnTo>
                  <a:lnTo>
                    <a:pt x="2496" y="37"/>
                  </a:lnTo>
                  <a:lnTo>
                    <a:pt x="2496" y="38"/>
                  </a:lnTo>
                  <a:lnTo>
                    <a:pt x="2499" y="38"/>
                  </a:lnTo>
                  <a:lnTo>
                    <a:pt x="2499" y="38"/>
                  </a:lnTo>
                  <a:lnTo>
                    <a:pt x="2505" y="38"/>
                  </a:lnTo>
                  <a:close/>
                  <a:moveTo>
                    <a:pt x="2622" y="42"/>
                  </a:moveTo>
                  <a:lnTo>
                    <a:pt x="2625" y="44"/>
                  </a:lnTo>
                  <a:lnTo>
                    <a:pt x="2627" y="44"/>
                  </a:lnTo>
                  <a:lnTo>
                    <a:pt x="2628" y="45"/>
                  </a:lnTo>
                  <a:lnTo>
                    <a:pt x="2632" y="45"/>
                  </a:lnTo>
                  <a:lnTo>
                    <a:pt x="2635" y="45"/>
                  </a:lnTo>
                  <a:lnTo>
                    <a:pt x="2635" y="44"/>
                  </a:lnTo>
                  <a:lnTo>
                    <a:pt x="2635" y="44"/>
                  </a:lnTo>
                  <a:lnTo>
                    <a:pt x="2637" y="44"/>
                  </a:lnTo>
                  <a:lnTo>
                    <a:pt x="2635" y="40"/>
                  </a:lnTo>
                  <a:lnTo>
                    <a:pt x="2635" y="38"/>
                  </a:lnTo>
                  <a:lnTo>
                    <a:pt x="2634" y="37"/>
                  </a:lnTo>
                  <a:lnTo>
                    <a:pt x="2634" y="35"/>
                  </a:lnTo>
                  <a:lnTo>
                    <a:pt x="2630" y="35"/>
                  </a:lnTo>
                  <a:lnTo>
                    <a:pt x="2628" y="37"/>
                  </a:lnTo>
                  <a:lnTo>
                    <a:pt x="2627" y="37"/>
                  </a:lnTo>
                  <a:lnTo>
                    <a:pt x="2623" y="38"/>
                  </a:lnTo>
                  <a:lnTo>
                    <a:pt x="2622" y="42"/>
                  </a:lnTo>
                  <a:close/>
                  <a:moveTo>
                    <a:pt x="2515" y="38"/>
                  </a:moveTo>
                  <a:lnTo>
                    <a:pt x="2513" y="40"/>
                  </a:lnTo>
                  <a:lnTo>
                    <a:pt x="2510" y="42"/>
                  </a:lnTo>
                  <a:lnTo>
                    <a:pt x="2508" y="44"/>
                  </a:lnTo>
                  <a:lnTo>
                    <a:pt x="2506" y="44"/>
                  </a:lnTo>
                  <a:lnTo>
                    <a:pt x="2506" y="45"/>
                  </a:lnTo>
                  <a:lnTo>
                    <a:pt x="2520" y="45"/>
                  </a:lnTo>
                  <a:lnTo>
                    <a:pt x="2520" y="42"/>
                  </a:lnTo>
                  <a:lnTo>
                    <a:pt x="2519" y="40"/>
                  </a:lnTo>
                  <a:lnTo>
                    <a:pt x="2519" y="37"/>
                  </a:lnTo>
                  <a:lnTo>
                    <a:pt x="2515" y="37"/>
                  </a:lnTo>
                  <a:lnTo>
                    <a:pt x="2515" y="38"/>
                  </a:lnTo>
                  <a:close/>
                  <a:moveTo>
                    <a:pt x="3098" y="42"/>
                  </a:moveTo>
                  <a:lnTo>
                    <a:pt x="3100" y="42"/>
                  </a:lnTo>
                  <a:lnTo>
                    <a:pt x="3098" y="44"/>
                  </a:lnTo>
                  <a:lnTo>
                    <a:pt x="3096" y="44"/>
                  </a:lnTo>
                  <a:lnTo>
                    <a:pt x="3095" y="45"/>
                  </a:lnTo>
                  <a:lnTo>
                    <a:pt x="3096" y="52"/>
                  </a:lnTo>
                  <a:lnTo>
                    <a:pt x="3098" y="52"/>
                  </a:lnTo>
                  <a:lnTo>
                    <a:pt x="3098" y="54"/>
                  </a:lnTo>
                  <a:lnTo>
                    <a:pt x="3096" y="54"/>
                  </a:lnTo>
                  <a:lnTo>
                    <a:pt x="3096" y="56"/>
                  </a:lnTo>
                  <a:lnTo>
                    <a:pt x="3100" y="58"/>
                  </a:lnTo>
                  <a:lnTo>
                    <a:pt x="3103" y="58"/>
                  </a:lnTo>
                  <a:lnTo>
                    <a:pt x="3107" y="56"/>
                  </a:lnTo>
                  <a:lnTo>
                    <a:pt x="3107" y="56"/>
                  </a:lnTo>
                  <a:lnTo>
                    <a:pt x="3121" y="56"/>
                  </a:lnTo>
                  <a:lnTo>
                    <a:pt x="3121" y="54"/>
                  </a:lnTo>
                  <a:lnTo>
                    <a:pt x="3126" y="52"/>
                  </a:lnTo>
                  <a:lnTo>
                    <a:pt x="3126" y="49"/>
                  </a:lnTo>
                  <a:lnTo>
                    <a:pt x="3122" y="45"/>
                  </a:lnTo>
                  <a:lnTo>
                    <a:pt x="3119" y="44"/>
                  </a:lnTo>
                  <a:lnTo>
                    <a:pt x="3115" y="42"/>
                  </a:lnTo>
                  <a:lnTo>
                    <a:pt x="3112" y="42"/>
                  </a:lnTo>
                  <a:lnTo>
                    <a:pt x="3112" y="38"/>
                  </a:lnTo>
                  <a:lnTo>
                    <a:pt x="3110" y="38"/>
                  </a:lnTo>
                  <a:lnTo>
                    <a:pt x="3107" y="37"/>
                  </a:lnTo>
                  <a:lnTo>
                    <a:pt x="3103" y="37"/>
                  </a:lnTo>
                  <a:lnTo>
                    <a:pt x="3100" y="38"/>
                  </a:lnTo>
                  <a:lnTo>
                    <a:pt x="3098" y="38"/>
                  </a:lnTo>
                  <a:lnTo>
                    <a:pt x="3098" y="42"/>
                  </a:lnTo>
                  <a:close/>
                  <a:moveTo>
                    <a:pt x="3208" y="93"/>
                  </a:moveTo>
                  <a:lnTo>
                    <a:pt x="3208" y="94"/>
                  </a:lnTo>
                  <a:lnTo>
                    <a:pt x="3215" y="94"/>
                  </a:lnTo>
                  <a:lnTo>
                    <a:pt x="3215" y="96"/>
                  </a:lnTo>
                  <a:lnTo>
                    <a:pt x="3217" y="96"/>
                  </a:lnTo>
                  <a:lnTo>
                    <a:pt x="3217" y="94"/>
                  </a:lnTo>
                  <a:lnTo>
                    <a:pt x="3218" y="94"/>
                  </a:lnTo>
                  <a:lnTo>
                    <a:pt x="3218" y="94"/>
                  </a:lnTo>
                  <a:lnTo>
                    <a:pt x="3225" y="93"/>
                  </a:lnTo>
                  <a:lnTo>
                    <a:pt x="3225" y="91"/>
                  </a:lnTo>
                  <a:lnTo>
                    <a:pt x="3231" y="86"/>
                  </a:lnTo>
                  <a:lnTo>
                    <a:pt x="3231" y="84"/>
                  </a:lnTo>
                  <a:lnTo>
                    <a:pt x="3232" y="84"/>
                  </a:lnTo>
                  <a:lnTo>
                    <a:pt x="3232" y="86"/>
                  </a:lnTo>
                  <a:lnTo>
                    <a:pt x="3236" y="86"/>
                  </a:lnTo>
                  <a:lnTo>
                    <a:pt x="3236" y="86"/>
                  </a:lnTo>
                  <a:lnTo>
                    <a:pt x="3243" y="86"/>
                  </a:lnTo>
                  <a:lnTo>
                    <a:pt x="3243" y="87"/>
                  </a:lnTo>
                  <a:lnTo>
                    <a:pt x="3246" y="89"/>
                  </a:lnTo>
                  <a:lnTo>
                    <a:pt x="3246" y="87"/>
                  </a:lnTo>
                  <a:lnTo>
                    <a:pt x="3246" y="87"/>
                  </a:lnTo>
                  <a:lnTo>
                    <a:pt x="3248" y="87"/>
                  </a:lnTo>
                  <a:lnTo>
                    <a:pt x="3248" y="89"/>
                  </a:lnTo>
                  <a:lnTo>
                    <a:pt x="3252" y="89"/>
                  </a:lnTo>
                  <a:lnTo>
                    <a:pt x="3252" y="89"/>
                  </a:lnTo>
                  <a:lnTo>
                    <a:pt x="3253" y="89"/>
                  </a:lnTo>
                  <a:lnTo>
                    <a:pt x="3255" y="86"/>
                  </a:lnTo>
                  <a:lnTo>
                    <a:pt x="3264" y="84"/>
                  </a:lnTo>
                  <a:lnTo>
                    <a:pt x="3266" y="82"/>
                  </a:lnTo>
                  <a:lnTo>
                    <a:pt x="3267" y="82"/>
                  </a:lnTo>
                  <a:lnTo>
                    <a:pt x="3267" y="80"/>
                  </a:lnTo>
                  <a:lnTo>
                    <a:pt x="3269" y="80"/>
                  </a:lnTo>
                  <a:lnTo>
                    <a:pt x="3271" y="80"/>
                  </a:lnTo>
                  <a:lnTo>
                    <a:pt x="3273" y="82"/>
                  </a:lnTo>
                  <a:lnTo>
                    <a:pt x="3274" y="82"/>
                  </a:lnTo>
                  <a:lnTo>
                    <a:pt x="3274" y="82"/>
                  </a:lnTo>
                  <a:lnTo>
                    <a:pt x="3276" y="80"/>
                  </a:lnTo>
                  <a:lnTo>
                    <a:pt x="3278" y="80"/>
                  </a:lnTo>
                  <a:lnTo>
                    <a:pt x="3276" y="77"/>
                  </a:lnTo>
                  <a:lnTo>
                    <a:pt x="3278" y="73"/>
                  </a:lnTo>
                  <a:lnTo>
                    <a:pt x="3276" y="73"/>
                  </a:lnTo>
                  <a:lnTo>
                    <a:pt x="3276" y="72"/>
                  </a:lnTo>
                  <a:lnTo>
                    <a:pt x="3269" y="65"/>
                  </a:lnTo>
                  <a:lnTo>
                    <a:pt x="3264" y="65"/>
                  </a:lnTo>
                  <a:lnTo>
                    <a:pt x="3264" y="65"/>
                  </a:lnTo>
                  <a:lnTo>
                    <a:pt x="3260" y="63"/>
                  </a:lnTo>
                  <a:lnTo>
                    <a:pt x="3260" y="63"/>
                  </a:lnTo>
                  <a:lnTo>
                    <a:pt x="3257" y="63"/>
                  </a:lnTo>
                  <a:lnTo>
                    <a:pt x="3257" y="61"/>
                  </a:lnTo>
                  <a:lnTo>
                    <a:pt x="3255" y="59"/>
                  </a:lnTo>
                  <a:lnTo>
                    <a:pt x="3255" y="56"/>
                  </a:lnTo>
                  <a:lnTo>
                    <a:pt x="3250" y="58"/>
                  </a:lnTo>
                  <a:lnTo>
                    <a:pt x="3250" y="58"/>
                  </a:lnTo>
                  <a:lnTo>
                    <a:pt x="3250" y="56"/>
                  </a:lnTo>
                  <a:lnTo>
                    <a:pt x="3248" y="56"/>
                  </a:lnTo>
                  <a:lnTo>
                    <a:pt x="3246" y="56"/>
                  </a:lnTo>
                  <a:lnTo>
                    <a:pt x="3246" y="56"/>
                  </a:lnTo>
                  <a:lnTo>
                    <a:pt x="3243" y="59"/>
                  </a:lnTo>
                  <a:lnTo>
                    <a:pt x="3241" y="58"/>
                  </a:lnTo>
                  <a:lnTo>
                    <a:pt x="3241" y="56"/>
                  </a:lnTo>
                  <a:lnTo>
                    <a:pt x="3243" y="54"/>
                  </a:lnTo>
                  <a:lnTo>
                    <a:pt x="3243" y="52"/>
                  </a:lnTo>
                  <a:lnTo>
                    <a:pt x="3241" y="51"/>
                  </a:lnTo>
                  <a:lnTo>
                    <a:pt x="3241" y="49"/>
                  </a:lnTo>
                  <a:lnTo>
                    <a:pt x="3239" y="47"/>
                  </a:lnTo>
                  <a:lnTo>
                    <a:pt x="3238" y="47"/>
                  </a:lnTo>
                  <a:lnTo>
                    <a:pt x="3238" y="51"/>
                  </a:lnTo>
                  <a:lnTo>
                    <a:pt x="3238" y="51"/>
                  </a:lnTo>
                  <a:lnTo>
                    <a:pt x="3236" y="52"/>
                  </a:lnTo>
                  <a:lnTo>
                    <a:pt x="3236" y="52"/>
                  </a:lnTo>
                  <a:lnTo>
                    <a:pt x="3236" y="51"/>
                  </a:lnTo>
                  <a:lnTo>
                    <a:pt x="3234" y="51"/>
                  </a:lnTo>
                  <a:lnTo>
                    <a:pt x="3231" y="51"/>
                  </a:lnTo>
                  <a:lnTo>
                    <a:pt x="3232" y="51"/>
                  </a:lnTo>
                  <a:lnTo>
                    <a:pt x="3232" y="54"/>
                  </a:lnTo>
                  <a:lnTo>
                    <a:pt x="3232" y="56"/>
                  </a:lnTo>
                  <a:lnTo>
                    <a:pt x="3231" y="56"/>
                  </a:lnTo>
                  <a:lnTo>
                    <a:pt x="3231" y="58"/>
                  </a:lnTo>
                  <a:lnTo>
                    <a:pt x="3231" y="58"/>
                  </a:lnTo>
                  <a:lnTo>
                    <a:pt x="3231" y="63"/>
                  </a:lnTo>
                  <a:lnTo>
                    <a:pt x="3225" y="65"/>
                  </a:lnTo>
                  <a:lnTo>
                    <a:pt x="3225" y="68"/>
                  </a:lnTo>
                  <a:lnTo>
                    <a:pt x="3225" y="68"/>
                  </a:lnTo>
                  <a:lnTo>
                    <a:pt x="3225" y="73"/>
                  </a:lnTo>
                  <a:lnTo>
                    <a:pt x="3222" y="73"/>
                  </a:lnTo>
                  <a:lnTo>
                    <a:pt x="3218" y="84"/>
                  </a:lnTo>
                  <a:lnTo>
                    <a:pt x="3217" y="84"/>
                  </a:lnTo>
                  <a:lnTo>
                    <a:pt x="3210" y="93"/>
                  </a:lnTo>
                  <a:lnTo>
                    <a:pt x="3208" y="93"/>
                  </a:lnTo>
                  <a:close/>
                  <a:moveTo>
                    <a:pt x="721" y="63"/>
                  </a:moveTo>
                  <a:lnTo>
                    <a:pt x="721" y="59"/>
                  </a:lnTo>
                  <a:lnTo>
                    <a:pt x="721" y="58"/>
                  </a:lnTo>
                  <a:lnTo>
                    <a:pt x="721" y="52"/>
                  </a:lnTo>
                  <a:lnTo>
                    <a:pt x="722" y="52"/>
                  </a:lnTo>
                  <a:lnTo>
                    <a:pt x="722" y="51"/>
                  </a:lnTo>
                  <a:lnTo>
                    <a:pt x="719" y="52"/>
                  </a:lnTo>
                  <a:lnTo>
                    <a:pt x="715" y="52"/>
                  </a:lnTo>
                  <a:lnTo>
                    <a:pt x="714" y="51"/>
                  </a:lnTo>
                  <a:lnTo>
                    <a:pt x="707" y="51"/>
                  </a:lnTo>
                  <a:lnTo>
                    <a:pt x="707" y="51"/>
                  </a:lnTo>
                  <a:lnTo>
                    <a:pt x="705" y="51"/>
                  </a:lnTo>
                  <a:lnTo>
                    <a:pt x="705" y="54"/>
                  </a:lnTo>
                  <a:lnTo>
                    <a:pt x="705" y="54"/>
                  </a:lnTo>
                  <a:lnTo>
                    <a:pt x="705" y="56"/>
                  </a:lnTo>
                  <a:lnTo>
                    <a:pt x="705" y="56"/>
                  </a:lnTo>
                  <a:lnTo>
                    <a:pt x="705" y="56"/>
                  </a:lnTo>
                  <a:lnTo>
                    <a:pt x="705" y="58"/>
                  </a:lnTo>
                  <a:lnTo>
                    <a:pt x="710" y="58"/>
                  </a:lnTo>
                  <a:lnTo>
                    <a:pt x="710" y="59"/>
                  </a:lnTo>
                  <a:lnTo>
                    <a:pt x="712" y="59"/>
                  </a:lnTo>
                  <a:lnTo>
                    <a:pt x="712" y="59"/>
                  </a:lnTo>
                  <a:lnTo>
                    <a:pt x="717" y="59"/>
                  </a:lnTo>
                  <a:lnTo>
                    <a:pt x="717" y="61"/>
                  </a:lnTo>
                  <a:lnTo>
                    <a:pt x="721" y="63"/>
                  </a:lnTo>
                  <a:close/>
                  <a:moveTo>
                    <a:pt x="260" y="65"/>
                  </a:moveTo>
                  <a:lnTo>
                    <a:pt x="262" y="65"/>
                  </a:lnTo>
                  <a:lnTo>
                    <a:pt x="263" y="65"/>
                  </a:lnTo>
                  <a:lnTo>
                    <a:pt x="263" y="63"/>
                  </a:lnTo>
                  <a:lnTo>
                    <a:pt x="265" y="63"/>
                  </a:lnTo>
                  <a:lnTo>
                    <a:pt x="265" y="70"/>
                  </a:lnTo>
                  <a:lnTo>
                    <a:pt x="267" y="70"/>
                  </a:lnTo>
                  <a:lnTo>
                    <a:pt x="267" y="68"/>
                  </a:lnTo>
                  <a:lnTo>
                    <a:pt x="267" y="68"/>
                  </a:lnTo>
                  <a:lnTo>
                    <a:pt x="269" y="68"/>
                  </a:lnTo>
                  <a:lnTo>
                    <a:pt x="269" y="66"/>
                  </a:lnTo>
                  <a:lnTo>
                    <a:pt x="269" y="66"/>
                  </a:lnTo>
                  <a:lnTo>
                    <a:pt x="270" y="66"/>
                  </a:lnTo>
                  <a:lnTo>
                    <a:pt x="270" y="68"/>
                  </a:lnTo>
                  <a:lnTo>
                    <a:pt x="272" y="68"/>
                  </a:lnTo>
                  <a:lnTo>
                    <a:pt x="270" y="73"/>
                  </a:lnTo>
                  <a:lnTo>
                    <a:pt x="276" y="73"/>
                  </a:lnTo>
                  <a:lnTo>
                    <a:pt x="276" y="72"/>
                  </a:lnTo>
                  <a:lnTo>
                    <a:pt x="279" y="72"/>
                  </a:lnTo>
                  <a:lnTo>
                    <a:pt x="279" y="73"/>
                  </a:lnTo>
                  <a:lnTo>
                    <a:pt x="279" y="73"/>
                  </a:lnTo>
                  <a:lnTo>
                    <a:pt x="279" y="73"/>
                  </a:lnTo>
                  <a:lnTo>
                    <a:pt x="276" y="75"/>
                  </a:lnTo>
                  <a:lnTo>
                    <a:pt x="276" y="77"/>
                  </a:lnTo>
                  <a:lnTo>
                    <a:pt x="279" y="77"/>
                  </a:lnTo>
                  <a:lnTo>
                    <a:pt x="279" y="79"/>
                  </a:lnTo>
                  <a:lnTo>
                    <a:pt x="281" y="79"/>
                  </a:lnTo>
                  <a:lnTo>
                    <a:pt x="279" y="80"/>
                  </a:lnTo>
                  <a:lnTo>
                    <a:pt x="272" y="80"/>
                  </a:lnTo>
                  <a:lnTo>
                    <a:pt x="272" y="84"/>
                  </a:lnTo>
                  <a:lnTo>
                    <a:pt x="276" y="84"/>
                  </a:lnTo>
                  <a:lnTo>
                    <a:pt x="277" y="86"/>
                  </a:lnTo>
                  <a:lnTo>
                    <a:pt x="281" y="84"/>
                  </a:lnTo>
                  <a:lnTo>
                    <a:pt x="283" y="80"/>
                  </a:lnTo>
                  <a:lnTo>
                    <a:pt x="297" y="77"/>
                  </a:lnTo>
                  <a:lnTo>
                    <a:pt x="297" y="79"/>
                  </a:lnTo>
                  <a:lnTo>
                    <a:pt x="298" y="79"/>
                  </a:lnTo>
                  <a:lnTo>
                    <a:pt x="298" y="80"/>
                  </a:lnTo>
                  <a:lnTo>
                    <a:pt x="298" y="80"/>
                  </a:lnTo>
                  <a:lnTo>
                    <a:pt x="302" y="80"/>
                  </a:lnTo>
                  <a:lnTo>
                    <a:pt x="302" y="77"/>
                  </a:lnTo>
                  <a:lnTo>
                    <a:pt x="305" y="77"/>
                  </a:lnTo>
                  <a:lnTo>
                    <a:pt x="305" y="79"/>
                  </a:lnTo>
                  <a:lnTo>
                    <a:pt x="314" y="79"/>
                  </a:lnTo>
                  <a:lnTo>
                    <a:pt x="314" y="80"/>
                  </a:lnTo>
                  <a:lnTo>
                    <a:pt x="318" y="80"/>
                  </a:lnTo>
                  <a:lnTo>
                    <a:pt x="319" y="84"/>
                  </a:lnTo>
                  <a:lnTo>
                    <a:pt x="323" y="84"/>
                  </a:lnTo>
                  <a:lnTo>
                    <a:pt x="323" y="84"/>
                  </a:lnTo>
                  <a:lnTo>
                    <a:pt x="324" y="84"/>
                  </a:lnTo>
                  <a:lnTo>
                    <a:pt x="324" y="86"/>
                  </a:lnTo>
                  <a:lnTo>
                    <a:pt x="326" y="86"/>
                  </a:lnTo>
                  <a:lnTo>
                    <a:pt x="330" y="89"/>
                  </a:lnTo>
                  <a:lnTo>
                    <a:pt x="331" y="89"/>
                  </a:lnTo>
                  <a:lnTo>
                    <a:pt x="333" y="93"/>
                  </a:lnTo>
                  <a:lnTo>
                    <a:pt x="337" y="93"/>
                  </a:lnTo>
                  <a:lnTo>
                    <a:pt x="340" y="94"/>
                  </a:lnTo>
                  <a:lnTo>
                    <a:pt x="342" y="94"/>
                  </a:lnTo>
                  <a:lnTo>
                    <a:pt x="344" y="98"/>
                  </a:lnTo>
                  <a:lnTo>
                    <a:pt x="345" y="100"/>
                  </a:lnTo>
                  <a:lnTo>
                    <a:pt x="347" y="101"/>
                  </a:lnTo>
                  <a:lnTo>
                    <a:pt x="354" y="103"/>
                  </a:lnTo>
                  <a:lnTo>
                    <a:pt x="356" y="101"/>
                  </a:lnTo>
                  <a:lnTo>
                    <a:pt x="358" y="101"/>
                  </a:lnTo>
                  <a:lnTo>
                    <a:pt x="359" y="98"/>
                  </a:lnTo>
                  <a:lnTo>
                    <a:pt x="359" y="94"/>
                  </a:lnTo>
                  <a:lnTo>
                    <a:pt x="359" y="93"/>
                  </a:lnTo>
                  <a:lnTo>
                    <a:pt x="359" y="89"/>
                  </a:lnTo>
                  <a:lnTo>
                    <a:pt x="358" y="89"/>
                  </a:lnTo>
                  <a:lnTo>
                    <a:pt x="358" y="86"/>
                  </a:lnTo>
                  <a:lnTo>
                    <a:pt x="356" y="86"/>
                  </a:lnTo>
                  <a:lnTo>
                    <a:pt x="354" y="84"/>
                  </a:lnTo>
                  <a:lnTo>
                    <a:pt x="356" y="82"/>
                  </a:lnTo>
                  <a:lnTo>
                    <a:pt x="356" y="82"/>
                  </a:lnTo>
                  <a:lnTo>
                    <a:pt x="354" y="82"/>
                  </a:lnTo>
                  <a:lnTo>
                    <a:pt x="352" y="80"/>
                  </a:lnTo>
                  <a:lnTo>
                    <a:pt x="351" y="77"/>
                  </a:lnTo>
                  <a:lnTo>
                    <a:pt x="337" y="73"/>
                  </a:lnTo>
                  <a:lnTo>
                    <a:pt x="337" y="75"/>
                  </a:lnTo>
                  <a:lnTo>
                    <a:pt x="333" y="75"/>
                  </a:lnTo>
                  <a:lnTo>
                    <a:pt x="331" y="72"/>
                  </a:lnTo>
                  <a:lnTo>
                    <a:pt x="330" y="70"/>
                  </a:lnTo>
                  <a:lnTo>
                    <a:pt x="328" y="68"/>
                  </a:lnTo>
                  <a:lnTo>
                    <a:pt x="326" y="68"/>
                  </a:lnTo>
                  <a:lnTo>
                    <a:pt x="324" y="65"/>
                  </a:lnTo>
                  <a:lnTo>
                    <a:pt x="319" y="66"/>
                  </a:lnTo>
                  <a:lnTo>
                    <a:pt x="318" y="63"/>
                  </a:lnTo>
                  <a:lnTo>
                    <a:pt x="314" y="61"/>
                  </a:lnTo>
                  <a:lnTo>
                    <a:pt x="312" y="61"/>
                  </a:lnTo>
                  <a:lnTo>
                    <a:pt x="309" y="63"/>
                  </a:lnTo>
                  <a:lnTo>
                    <a:pt x="309" y="63"/>
                  </a:lnTo>
                  <a:lnTo>
                    <a:pt x="307" y="65"/>
                  </a:lnTo>
                  <a:lnTo>
                    <a:pt x="305" y="65"/>
                  </a:lnTo>
                  <a:lnTo>
                    <a:pt x="302" y="65"/>
                  </a:lnTo>
                  <a:lnTo>
                    <a:pt x="302" y="65"/>
                  </a:lnTo>
                  <a:lnTo>
                    <a:pt x="302" y="65"/>
                  </a:lnTo>
                  <a:lnTo>
                    <a:pt x="302" y="63"/>
                  </a:lnTo>
                  <a:lnTo>
                    <a:pt x="302" y="61"/>
                  </a:lnTo>
                  <a:lnTo>
                    <a:pt x="293" y="56"/>
                  </a:lnTo>
                  <a:lnTo>
                    <a:pt x="291" y="56"/>
                  </a:lnTo>
                  <a:lnTo>
                    <a:pt x="290" y="56"/>
                  </a:lnTo>
                  <a:lnTo>
                    <a:pt x="288" y="59"/>
                  </a:lnTo>
                  <a:lnTo>
                    <a:pt x="288" y="61"/>
                  </a:lnTo>
                  <a:lnTo>
                    <a:pt x="288" y="65"/>
                  </a:lnTo>
                  <a:lnTo>
                    <a:pt x="288" y="65"/>
                  </a:lnTo>
                  <a:lnTo>
                    <a:pt x="288" y="65"/>
                  </a:lnTo>
                  <a:lnTo>
                    <a:pt x="288" y="65"/>
                  </a:lnTo>
                  <a:lnTo>
                    <a:pt x="284" y="65"/>
                  </a:lnTo>
                  <a:lnTo>
                    <a:pt x="284" y="65"/>
                  </a:lnTo>
                  <a:lnTo>
                    <a:pt x="283" y="63"/>
                  </a:lnTo>
                  <a:lnTo>
                    <a:pt x="283" y="61"/>
                  </a:lnTo>
                  <a:lnTo>
                    <a:pt x="279" y="59"/>
                  </a:lnTo>
                  <a:lnTo>
                    <a:pt x="279" y="58"/>
                  </a:lnTo>
                  <a:lnTo>
                    <a:pt x="279" y="58"/>
                  </a:lnTo>
                  <a:lnTo>
                    <a:pt x="279" y="58"/>
                  </a:lnTo>
                  <a:lnTo>
                    <a:pt x="279" y="56"/>
                  </a:lnTo>
                  <a:lnTo>
                    <a:pt x="279" y="56"/>
                  </a:lnTo>
                  <a:lnTo>
                    <a:pt x="270" y="56"/>
                  </a:lnTo>
                  <a:lnTo>
                    <a:pt x="270" y="54"/>
                  </a:lnTo>
                  <a:lnTo>
                    <a:pt x="267" y="54"/>
                  </a:lnTo>
                  <a:lnTo>
                    <a:pt x="265" y="54"/>
                  </a:lnTo>
                  <a:lnTo>
                    <a:pt x="265" y="52"/>
                  </a:lnTo>
                  <a:lnTo>
                    <a:pt x="265" y="52"/>
                  </a:lnTo>
                  <a:lnTo>
                    <a:pt x="263" y="52"/>
                  </a:lnTo>
                  <a:lnTo>
                    <a:pt x="260" y="56"/>
                  </a:lnTo>
                  <a:lnTo>
                    <a:pt x="258" y="56"/>
                  </a:lnTo>
                  <a:lnTo>
                    <a:pt x="258" y="56"/>
                  </a:lnTo>
                  <a:lnTo>
                    <a:pt x="258" y="58"/>
                  </a:lnTo>
                  <a:lnTo>
                    <a:pt x="258" y="58"/>
                  </a:lnTo>
                  <a:lnTo>
                    <a:pt x="258" y="61"/>
                  </a:lnTo>
                  <a:lnTo>
                    <a:pt x="258" y="63"/>
                  </a:lnTo>
                  <a:lnTo>
                    <a:pt x="260" y="65"/>
                  </a:lnTo>
                  <a:lnTo>
                    <a:pt x="260" y="65"/>
                  </a:lnTo>
                  <a:close/>
                  <a:moveTo>
                    <a:pt x="373" y="82"/>
                  </a:moveTo>
                  <a:lnTo>
                    <a:pt x="375" y="82"/>
                  </a:lnTo>
                  <a:lnTo>
                    <a:pt x="375" y="84"/>
                  </a:lnTo>
                  <a:lnTo>
                    <a:pt x="379" y="84"/>
                  </a:lnTo>
                  <a:lnTo>
                    <a:pt x="380" y="84"/>
                  </a:lnTo>
                  <a:lnTo>
                    <a:pt x="382" y="82"/>
                  </a:lnTo>
                  <a:lnTo>
                    <a:pt x="386" y="84"/>
                  </a:lnTo>
                  <a:lnTo>
                    <a:pt x="386" y="84"/>
                  </a:lnTo>
                  <a:lnTo>
                    <a:pt x="387" y="84"/>
                  </a:lnTo>
                  <a:lnTo>
                    <a:pt x="387" y="86"/>
                  </a:lnTo>
                  <a:lnTo>
                    <a:pt x="387" y="86"/>
                  </a:lnTo>
                  <a:lnTo>
                    <a:pt x="382" y="86"/>
                  </a:lnTo>
                  <a:lnTo>
                    <a:pt x="382" y="87"/>
                  </a:lnTo>
                  <a:lnTo>
                    <a:pt x="380" y="87"/>
                  </a:lnTo>
                  <a:lnTo>
                    <a:pt x="380" y="89"/>
                  </a:lnTo>
                  <a:lnTo>
                    <a:pt x="382" y="89"/>
                  </a:lnTo>
                  <a:lnTo>
                    <a:pt x="389" y="98"/>
                  </a:lnTo>
                  <a:lnTo>
                    <a:pt x="393" y="98"/>
                  </a:lnTo>
                  <a:lnTo>
                    <a:pt x="393" y="100"/>
                  </a:lnTo>
                  <a:lnTo>
                    <a:pt x="391" y="100"/>
                  </a:lnTo>
                  <a:lnTo>
                    <a:pt x="391" y="101"/>
                  </a:lnTo>
                  <a:lnTo>
                    <a:pt x="393" y="101"/>
                  </a:lnTo>
                  <a:lnTo>
                    <a:pt x="394" y="101"/>
                  </a:lnTo>
                  <a:lnTo>
                    <a:pt x="396" y="101"/>
                  </a:lnTo>
                  <a:lnTo>
                    <a:pt x="398" y="101"/>
                  </a:lnTo>
                  <a:lnTo>
                    <a:pt x="400" y="98"/>
                  </a:lnTo>
                  <a:lnTo>
                    <a:pt x="405" y="98"/>
                  </a:lnTo>
                  <a:lnTo>
                    <a:pt x="405" y="96"/>
                  </a:lnTo>
                  <a:lnTo>
                    <a:pt x="408" y="96"/>
                  </a:lnTo>
                  <a:lnTo>
                    <a:pt x="408" y="94"/>
                  </a:lnTo>
                  <a:lnTo>
                    <a:pt x="412" y="94"/>
                  </a:lnTo>
                  <a:lnTo>
                    <a:pt x="415" y="96"/>
                  </a:lnTo>
                  <a:lnTo>
                    <a:pt x="417" y="96"/>
                  </a:lnTo>
                  <a:lnTo>
                    <a:pt x="417" y="94"/>
                  </a:lnTo>
                  <a:lnTo>
                    <a:pt x="419" y="94"/>
                  </a:lnTo>
                  <a:lnTo>
                    <a:pt x="419" y="91"/>
                  </a:lnTo>
                  <a:lnTo>
                    <a:pt x="417" y="91"/>
                  </a:lnTo>
                  <a:lnTo>
                    <a:pt x="417" y="89"/>
                  </a:lnTo>
                  <a:lnTo>
                    <a:pt x="417" y="87"/>
                  </a:lnTo>
                  <a:lnTo>
                    <a:pt x="415" y="87"/>
                  </a:lnTo>
                  <a:lnTo>
                    <a:pt x="415" y="87"/>
                  </a:lnTo>
                  <a:lnTo>
                    <a:pt x="415" y="86"/>
                  </a:lnTo>
                  <a:lnTo>
                    <a:pt x="417" y="86"/>
                  </a:lnTo>
                  <a:lnTo>
                    <a:pt x="415" y="82"/>
                  </a:lnTo>
                  <a:lnTo>
                    <a:pt x="414" y="80"/>
                  </a:lnTo>
                  <a:lnTo>
                    <a:pt x="412" y="79"/>
                  </a:lnTo>
                  <a:lnTo>
                    <a:pt x="410" y="79"/>
                  </a:lnTo>
                  <a:lnTo>
                    <a:pt x="408" y="77"/>
                  </a:lnTo>
                  <a:lnTo>
                    <a:pt x="401" y="77"/>
                  </a:lnTo>
                  <a:lnTo>
                    <a:pt x="401" y="73"/>
                  </a:lnTo>
                  <a:lnTo>
                    <a:pt x="396" y="73"/>
                  </a:lnTo>
                  <a:lnTo>
                    <a:pt x="393" y="72"/>
                  </a:lnTo>
                  <a:lnTo>
                    <a:pt x="389" y="72"/>
                  </a:lnTo>
                  <a:lnTo>
                    <a:pt x="386" y="70"/>
                  </a:lnTo>
                  <a:lnTo>
                    <a:pt x="382" y="68"/>
                  </a:lnTo>
                  <a:lnTo>
                    <a:pt x="379" y="65"/>
                  </a:lnTo>
                  <a:lnTo>
                    <a:pt x="375" y="63"/>
                  </a:lnTo>
                  <a:lnTo>
                    <a:pt x="373" y="63"/>
                  </a:lnTo>
                  <a:lnTo>
                    <a:pt x="372" y="63"/>
                  </a:lnTo>
                  <a:lnTo>
                    <a:pt x="372" y="65"/>
                  </a:lnTo>
                  <a:lnTo>
                    <a:pt x="370" y="75"/>
                  </a:lnTo>
                  <a:lnTo>
                    <a:pt x="370" y="75"/>
                  </a:lnTo>
                  <a:lnTo>
                    <a:pt x="372" y="75"/>
                  </a:lnTo>
                  <a:lnTo>
                    <a:pt x="372" y="77"/>
                  </a:lnTo>
                  <a:lnTo>
                    <a:pt x="370" y="77"/>
                  </a:lnTo>
                  <a:lnTo>
                    <a:pt x="370" y="80"/>
                  </a:lnTo>
                  <a:lnTo>
                    <a:pt x="373" y="80"/>
                  </a:lnTo>
                  <a:lnTo>
                    <a:pt x="373" y="82"/>
                  </a:lnTo>
                  <a:close/>
                  <a:moveTo>
                    <a:pt x="546" y="65"/>
                  </a:moveTo>
                  <a:lnTo>
                    <a:pt x="546" y="65"/>
                  </a:lnTo>
                  <a:lnTo>
                    <a:pt x="546" y="65"/>
                  </a:lnTo>
                  <a:lnTo>
                    <a:pt x="546" y="63"/>
                  </a:lnTo>
                  <a:lnTo>
                    <a:pt x="546" y="63"/>
                  </a:lnTo>
                  <a:lnTo>
                    <a:pt x="546" y="63"/>
                  </a:lnTo>
                  <a:lnTo>
                    <a:pt x="546" y="63"/>
                  </a:lnTo>
                  <a:lnTo>
                    <a:pt x="543" y="63"/>
                  </a:lnTo>
                  <a:lnTo>
                    <a:pt x="541" y="65"/>
                  </a:lnTo>
                  <a:lnTo>
                    <a:pt x="541" y="66"/>
                  </a:lnTo>
                  <a:lnTo>
                    <a:pt x="544" y="66"/>
                  </a:lnTo>
                  <a:lnTo>
                    <a:pt x="546" y="65"/>
                  </a:lnTo>
                  <a:close/>
                  <a:moveTo>
                    <a:pt x="185" y="79"/>
                  </a:moveTo>
                  <a:lnTo>
                    <a:pt x="188" y="79"/>
                  </a:lnTo>
                  <a:lnTo>
                    <a:pt x="188" y="80"/>
                  </a:lnTo>
                  <a:lnTo>
                    <a:pt x="192" y="80"/>
                  </a:lnTo>
                  <a:lnTo>
                    <a:pt x="192" y="80"/>
                  </a:lnTo>
                  <a:lnTo>
                    <a:pt x="199" y="80"/>
                  </a:lnTo>
                  <a:lnTo>
                    <a:pt x="199" y="82"/>
                  </a:lnTo>
                  <a:lnTo>
                    <a:pt x="201" y="82"/>
                  </a:lnTo>
                  <a:lnTo>
                    <a:pt x="202" y="82"/>
                  </a:lnTo>
                  <a:lnTo>
                    <a:pt x="202" y="80"/>
                  </a:lnTo>
                  <a:lnTo>
                    <a:pt x="204" y="80"/>
                  </a:lnTo>
                  <a:lnTo>
                    <a:pt x="204" y="80"/>
                  </a:lnTo>
                  <a:lnTo>
                    <a:pt x="213" y="80"/>
                  </a:lnTo>
                  <a:lnTo>
                    <a:pt x="213" y="79"/>
                  </a:lnTo>
                  <a:lnTo>
                    <a:pt x="213" y="79"/>
                  </a:lnTo>
                  <a:lnTo>
                    <a:pt x="213" y="75"/>
                  </a:lnTo>
                  <a:lnTo>
                    <a:pt x="215" y="75"/>
                  </a:lnTo>
                  <a:lnTo>
                    <a:pt x="215" y="72"/>
                  </a:lnTo>
                  <a:lnTo>
                    <a:pt x="215" y="68"/>
                  </a:lnTo>
                  <a:lnTo>
                    <a:pt x="213" y="66"/>
                  </a:lnTo>
                  <a:lnTo>
                    <a:pt x="208" y="66"/>
                  </a:lnTo>
                  <a:lnTo>
                    <a:pt x="206" y="65"/>
                  </a:lnTo>
                  <a:lnTo>
                    <a:pt x="201" y="63"/>
                  </a:lnTo>
                  <a:lnTo>
                    <a:pt x="199" y="65"/>
                  </a:lnTo>
                  <a:lnTo>
                    <a:pt x="197" y="66"/>
                  </a:lnTo>
                  <a:lnTo>
                    <a:pt x="197" y="66"/>
                  </a:lnTo>
                  <a:lnTo>
                    <a:pt x="195" y="66"/>
                  </a:lnTo>
                  <a:lnTo>
                    <a:pt x="192" y="66"/>
                  </a:lnTo>
                  <a:lnTo>
                    <a:pt x="190" y="70"/>
                  </a:lnTo>
                  <a:lnTo>
                    <a:pt x="188" y="70"/>
                  </a:lnTo>
                  <a:lnTo>
                    <a:pt x="187" y="72"/>
                  </a:lnTo>
                  <a:lnTo>
                    <a:pt x="185" y="72"/>
                  </a:lnTo>
                  <a:lnTo>
                    <a:pt x="183" y="73"/>
                  </a:lnTo>
                  <a:lnTo>
                    <a:pt x="185" y="75"/>
                  </a:lnTo>
                  <a:lnTo>
                    <a:pt x="183" y="75"/>
                  </a:lnTo>
                  <a:lnTo>
                    <a:pt x="183" y="77"/>
                  </a:lnTo>
                  <a:lnTo>
                    <a:pt x="183" y="77"/>
                  </a:lnTo>
                  <a:lnTo>
                    <a:pt x="185" y="77"/>
                  </a:lnTo>
                  <a:lnTo>
                    <a:pt x="185" y="79"/>
                  </a:lnTo>
                  <a:close/>
                  <a:moveTo>
                    <a:pt x="1948" y="75"/>
                  </a:moveTo>
                  <a:lnTo>
                    <a:pt x="1948" y="77"/>
                  </a:lnTo>
                  <a:lnTo>
                    <a:pt x="1950" y="77"/>
                  </a:lnTo>
                  <a:lnTo>
                    <a:pt x="1950" y="79"/>
                  </a:lnTo>
                  <a:lnTo>
                    <a:pt x="1950" y="80"/>
                  </a:lnTo>
                  <a:lnTo>
                    <a:pt x="1950" y="82"/>
                  </a:lnTo>
                  <a:lnTo>
                    <a:pt x="1953" y="82"/>
                  </a:lnTo>
                  <a:lnTo>
                    <a:pt x="1953" y="84"/>
                  </a:lnTo>
                  <a:lnTo>
                    <a:pt x="1956" y="84"/>
                  </a:lnTo>
                  <a:lnTo>
                    <a:pt x="1955" y="80"/>
                  </a:lnTo>
                  <a:lnTo>
                    <a:pt x="1953" y="79"/>
                  </a:lnTo>
                  <a:lnTo>
                    <a:pt x="1951" y="75"/>
                  </a:lnTo>
                  <a:lnTo>
                    <a:pt x="1950" y="72"/>
                  </a:lnTo>
                  <a:lnTo>
                    <a:pt x="1948" y="72"/>
                  </a:lnTo>
                  <a:lnTo>
                    <a:pt x="1948" y="70"/>
                  </a:lnTo>
                  <a:lnTo>
                    <a:pt x="1948" y="66"/>
                  </a:lnTo>
                  <a:lnTo>
                    <a:pt x="1948" y="63"/>
                  </a:lnTo>
                  <a:lnTo>
                    <a:pt x="1944" y="63"/>
                  </a:lnTo>
                  <a:lnTo>
                    <a:pt x="1946" y="73"/>
                  </a:lnTo>
                  <a:lnTo>
                    <a:pt x="1948" y="75"/>
                  </a:lnTo>
                  <a:close/>
                  <a:moveTo>
                    <a:pt x="150" y="80"/>
                  </a:moveTo>
                  <a:lnTo>
                    <a:pt x="155" y="80"/>
                  </a:lnTo>
                  <a:lnTo>
                    <a:pt x="155" y="79"/>
                  </a:lnTo>
                  <a:lnTo>
                    <a:pt x="157" y="79"/>
                  </a:lnTo>
                  <a:lnTo>
                    <a:pt x="159" y="80"/>
                  </a:lnTo>
                  <a:lnTo>
                    <a:pt x="160" y="80"/>
                  </a:lnTo>
                  <a:lnTo>
                    <a:pt x="160" y="79"/>
                  </a:lnTo>
                  <a:lnTo>
                    <a:pt x="167" y="79"/>
                  </a:lnTo>
                  <a:lnTo>
                    <a:pt x="169" y="82"/>
                  </a:lnTo>
                  <a:lnTo>
                    <a:pt x="176" y="84"/>
                  </a:lnTo>
                  <a:lnTo>
                    <a:pt x="176" y="82"/>
                  </a:lnTo>
                  <a:lnTo>
                    <a:pt x="178" y="80"/>
                  </a:lnTo>
                  <a:lnTo>
                    <a:pt x="178" y="79"/>
                  </a:lnTo>
                  <a:lnTo>
                    <a:pt x="180" y="77"/>
                  </a:lnTo>
                  <a:lnTo>
                    <a:pt x="181" y="77"/>
                  </a:lnTo>
                  <a:lnTo>
                    <a:pt x="180" y="75"/>
                  </a:lnTo>
                  <a:lnTo>
                    <a:pt x="180" y="72"/>
                  </a:lnTo>
                  <a:lnTo>
                    <a:pt x="173" y="72"/>
                  </a:lnTo>
                  <a:lnTo>
                    <a:pt x="173" y="72"/>
                  </a:lnTo>
                  <a:lnTo>
                    <a:pt x="169" y="70"/>
                  </a:lnTo>
                  <a:lnTo>
                    <a:pt x="167" y="70"/>
                  </a:lnTo>
                  <a:lnTo>
                    <a:pt x="164" y="70"/>
                  </a:lnTo>
                  <a:lnTo>
                    <a:pt x="162" y="72"/>
                  </a:lnTo>
                  <a:lnTo>
                    <a:pt x="159" y="72"/>
                  </a:lnTo>
                  <a:lnTo>
                    <a:pt x="155" y="72"/>
                  </a:lnTo>
                  <a:lnTo>
                    <a:pt x="153" y="73"/>
                  </a:lnTo>
                  <a:lnTo>
                    <a:pt x="152" y="73"/>
                  </a:lnTo>
                  <a:lnTo>
                    <a:pt x="150" y="75"/>
                  </a:lnTo>
                  <a:lnTo>
                    <a:pt x="148" y="79"/>
                  </a:lnTo>
                  <a:lnTo>
                    <a:pt x="150" y="79"/>
                  </a:lnTo>
                  <a:lnTo>
                    <a:pt x="150" y="80"/>
                  </a:lnTo>
                  <a:lnTo>
                    <a:pt x="150" y="80"/>
                  </a:lnTo>
                  <a:close/>
                  <a:moveTo>
                    <a:pt x="2203" y="73"/>
                  </a:moveTo>
                  <a:lnTo>
                    <a:pt x="2203" y="75"/>
                  </a:lnTo>
                  <a:lnTo>
                    <a:pt x="2204" y="75"/>
                  </a:lnTo>
                  <a:lnTo>
                    <a:pt x="2204" y="77"/>
                  </a:lnTo>
                  <a:lnTo>
                    <a:pt x="2211" y="75"/>
                  </a:lnTo>
                  <a:lnTo>
                    <a:pt x="2211" y="73"/>
                  </a:lnTo>
                  <a:lnTo>
                    <a:pt x="2206" y="73"/>
                  </a:lnTo>
                  <a:lnTo>
                    <a:pt x="2204" y="72"/>
                  </a:lnTo>
                  <a:lnTo>
                    <a:pt x="2203" y="70"/>
                  </a:lnTo>
                  <a:lnTo>
                    <a:pt x="2199" y="70"/>
                  </a:lnTo>
                  <a:lnTo>
                    <a:pt x="2196" y="70"/>
                  </a:lnTo>
                  <a:lnTo>
                    <a:pt x="2194" y="72"/>
                  </a:lnTo>
                  <a:lnTo>
                    <a:pt x="2192" y="72"/>
                  </a:lnTo>
                  <a:lnTo>
                    <a:pt x="2192" y="72"/>
                  </a:lnTo>
                  <a:lnTo>
                    <a:pt x="2192" y="72"/>
                  </a:lnTo>
                  <a:lnTo>
                    <a:pt x="2190" y="72"/>
                  </a:lnTo>
                  <a:lnTo>
                    <a:pt x="2190" y="75"/>
                  </a:lnTo>
                  <a:lnTo>
                    <a:pt x="2194" y="75"/>
                  </a:lnTo>
                  <a:lnTo>
                    <a:pt x="2199" y="73"/>
                  </a:lnTo>
                  <a:lnTo>
                    <a:pt x="2203" y="73"/>
                  </a:lnTo>
                  <a:close/>
                  <a:moveTo>
                    <a:pt x="2169" y="79"/>
                  </a:moveTo>
                  <a:lnTo>
                    <a:pt x="2169" y="80"/>
                  </a:lnTo>
                  <a:lnTo>
                    <a:pt x="2169" y="82"/>
                  </a:lnTo>
                  <a:lnTo>
                    <a:pt x="2171" y="84"/>
                  </a:lnTo>
                  <a:lnTo>
                    <a:pt x="2175" y="84"/>
                  </a:lnTo>
                  <a:lnTo>
                    <a:pt x="2175" y="82"/>
                  </a:lnTo>
                  <a:lnTo>
                    <a:pt x="2173" y="82"/>
                  </a:lnTo>
                  <a:lnTo>
                    <a:pt x="2173" y="80"/>
                  </a:lnTo>
                  <a:lnTo>
                    <a:pt x="2171" y="77"/>
                  </a:lnTo>
                  <a:lnTo>
                    <a:pt x="2169" y="79"/>
                  </a:lnTo>
                  <a:close/>
                  <a:moveTo>
                    <a:pt x="131" y="96"/>
                  </a:moveTo>
                  <a:lnTo>
                    <a:pt x="131" y="98"/>
                  </a:lnTo>
                  <a:lnTo>
                    <a:pt x="134" y="98"/>
                  </a:lnTo>
                  <a:lnTo>
                    <a:pt x="136" y="98"/>
                  </a:lnTo>
                  <a:lnTo>
                    <a:pt x="138" y="96"/>
                  </a:lnTo>
                  <a:lnTo>
                    <a:pt x="138" y="94"/>
                  </a:lnTo>
                  <a:lnTo>
                    <a:pt x="139" y="94"/>
                  </a:lnTo>
                  <a:lnTo>
                    <a:pt x="141" y="93"/>
                  </a:lnTo>
                  <a:lnTo>
                    <a:pt x="141" y="89"/>
                  </a:lnTo>
                  <a:lnTo>
                    <a:pt x="139" y="87"/>
                  </a:lnTo>
                  <a:lnTo>
                    <a:pt x="138" y="84"/>
                  </a:lnTo>
                  <a:lnTo>
                    <a:pt x="136" y="80"/>
                  </a:lnTo>
                  <a:lnTo>
                    <a:pt x="131" y="80"/>
                  </a:lnTo>
                  <a:lnTo>
                    <a:pt x="131" y="82"/>
                  </a:lnTo>
                  <a:lnTo>
                    <a:pt x="127" y="82"/>
                  </a:lnTo>
                  <a:lnTo>
                    <a:pt x="126" y="84"/>
                  </a:lnTo>
                  <a:lnTo>
                    <a:pt x="122" y="86"/>
                  </a:lnTo>
                  <a:lnTo>
                    <a:pt x="124" y="89"/>
                  </a:lnTo>
                  <a:lnTo>
                    <a:pt x="124" y="91"/>
                  </a:lnTo>
                  <a:lnTo>
                    <a:pt x="124" y="93"/>
                  </a:lnTo>
                  <a:lnTo>
                    <a:pt x="126" y="94"/>
                  </a:lnTo>
                  <a:lnTo>
                    <a:pt x="127" y="96"/>
                  </a:lnTo>
                  <a:lnTo>
                    <a:pt x="131" y="96"/>
                  </a:lnTo>
                  <a:close/>
                  <a:moveTo>
                    <a:pt x="180" y="89"/>
                  </a:moveTo>
                  <a:lnTo>
                    <a:pt x="173" y="89"/>
                  </a:lnTo>
                  <a:lnTo>
                    <a:pt x="173" y="93"/>
                  </a:lnTo>
                  <a:lnTo>
                    <a:pt x="171" y="93"/>
                  </a:lnTo>
                  <a:lnTo>
                    <a:pt x="171" y="93"/>
                  </a:lnTo>
                  <a:lnTo>
                    <a:pt x="167" y="93"/>
                  </a:lnTo>
                  <a:lnTo>
                    <a:pt x="164" y="94"/>
                  </a:lnTo>
                  <a:lnTo>
                    <a:pt x="160" y="96"/>
                  </a:lnTo>
                  <a:lnTo>
                    <a:pt x="155" y="96"/>
                  </a:lnTo>
                  <a:lnTo>
                    <a:pt x="153" y="103"/>
                  </a:lnTo>
                  <a:lnTo>
                    <a:pt x="155" y="108"/>
                  </a:lnTo>
                  <a:lnTo>
                    <a:pt x="155" y="113"/>
                  </a:lnTo>
                  <a:lnTo>
                    <a:pt x="157" y="113"/>
                  </a:lnTo>
                  <a:lnTo>
                    <a:pt x="159" y="115"/>
                  </a:lnTo>
                  <a:lnTo>
                    <a:pt x="162" y="117"/>
                  </a:lnTo>
                  <a:lnTo>
                    <a:pt x="162" y="117"/>
                  </a:lnTo>
                  <a:lnTo>
                    <a:pt x="167" y="119"/>
                  </a:lnTo>
                  <a:lnTo>
                    <a:pt x="167" y="119"/>
                  </a:lnTo>
                  <a:lnTo>
                    <a:pt x="171" y="119"/>
                  </a:lnTo>
                  <a:lnTo>
                    <a:pt x="171" y="120"/>
                  </a:lnTo>
                  <a:lnTo>
                    <a:pt x="181" y="117"/>
                  </a:lnTo>
                  <a:lnTo>
                    <a:pt x="183" y="115"/>
                  </a:lnTo>
                  <a:lnTo>
                    <a:pt x="185" y="115"/>
                  </a:lnTo>
                  <a:lnTo>
                    <a:pt x="188" y="115"/>
                  </a:lnTo>
                  <a:lnTo>
                    <a:pt x="192" y="113"/>
                  </a:lnTo>
                  <a:lnTo>
                    <a:pt x="192" y="113"/>
                  </a:lnTo>
                  <a:lnTo>
                    <a:pt x="197" y="108"/>
                  </a:lnTo>
                  <a:lnTo>
                    <a:pt x="197" y="105"/>
                  </a:lnTo>
                  <a:lnTo>
                    <a:pt x="197" y="103"/>
                  </a:lnTo>
                  <a:lnTo>
                    <a:pt x="195" y="101"/>
                  </a:lnTo>
                  <a:lnTo>
                    <a:pt x="195" y="101"/>
                  </a:lnTo>
                  <a:lnTo>
                    <a:pt x="194" y="100"/>
                  </a:lnTo>
                  <a:lnTo>
                    <a:pt x="192" y="100"/>
                  </a:lnTo>
                  <a:lnTo>
                    <a:pt x="192" y="98"/>
                  </a:lnTo>
                  <a:lnTo>
                    <a:pt x="192" y="98"/>
                  </a:lnTo>
                  <a:lnTo>
                    <a:pt x="197" y="96"/>
                  </a:lnTo>
                  <a:lnTo>
                    <a:pt x="202" y="96"/>
                  </a:lnTo>
                  <a:lnTo>
                    <a:pt x="204" y="94"/>
                  </a:lnTo>
                  <a:lnTo>
                    <a:pt x="204" y="93"/>
                  </a:lnTo>
                  <a:lnTo>
                    <a:pt x="206" y="89"/>
                  </a:lnTo>
                  <a:lnTo>
                    <a:pt x="206" y="86"/>
                  </a:lnTo>
                  <a:lnTo>
                    <a:pt x="201" y="86"/>
                  </a:lnTo>
                  <a:lnTo>
                    <a:pt x="199" y="86"/>
                  </a:lnTo>
                  <a:lnTo>
                    <a:pt x="199" y="84"/>
                  </a:lnTo>
                  <a:lnTo>
                    <a:pt x="197" y="84"/>
                  </a:lnTo>
                  <a:lnTo>
                    <a:pt x="194" y="84"/>
                  </a:lnTo>
                  <a:lnTo>
                    <a:pt x="194" y="86"/>
                  </a:lnTo>
                  <a:lnTo>
                    <a:pt x="192" y="86"/>
                  </a:lnTo>
                  <a:lnTo>
                    <a:pt x="190" y="87"/>
                  </a:lnTo>
                  <a:lnTo>
                    <a:pt x="183" y="86"/>
                  </a:lnTo>
                  <a:lnTo>
                    <a:pt x="183" y="87"/>
                  </a:lnTo>
                  <a:lnTo>
                    <a:pt x="180" y="87"/>
                  </a:lnTo>
                  <a:lnTo>
                    <a:pt x="180" y="89"/>
                  </a:lnTo>
                  <a:close/>
                  <a:moveTo>
                    <a:pt x="2" y="138"/>
                  </a:moveTo>
                  <a:lnTo>
                    <a:pt x="2" y="140"/>
                  </a:lnTo>
                  <a:lnTo>
                    <a:pt x="7" y="140"/>
                  </a:lnTo>
                  <a:lnTo>
                    <a:pt x="9" y="141"/>
                  </a:lnTo>
                  <a:lnTo>
                    <a:pt x="10" y="143"/>
                  </a:lnTo>
                  <a:lnTo>
                    <a:pt x="10" y="147"/>
                  </a:lnTo>
                  <a:lnTo>
                    <a:pt x="12" y="147"/>
                  </a:lnTo>
                  <a:lnTo>
                    <a:pt x="12" y="150"/>
                  </a:lnTo>
                  <a:lnTo>
                    <a:pt x="14" y="150"/>
                  </a:lnTo>
                  <a:lnTo>
                    <a:pt x="14" y="152"/>
                  </a:lnTo>
                  <a:lnTo>
                    <a:pt x="17" y="152"/>
                  </a:lnTo>
                  <a:lnTo>
                    <a:pt x="19" y="152"/>
                  </a:lnTo>
                  <a:lnTo>
                    <a:pt x="21" y="150"/>
                  </a:lnTo>
                  <a:lnTo>
                    <a:pt x="23" y="148"/>
                  </a:lnTo>
                  <a:lnTo>
                    <a:pt x="23" y="148"/>
                  </a:lnTo>
                  <a:lnTo>
                    <a:pt x="30" y="148"/>
                  </a:lnTo>
                  <a:lnTo>
                    <a:pt x="30" y="152"/>
                  </a:lnTo>
                  <a:lnTo>
                    <a:pt x="36" y="150"/>
                  </a:lnTo>
                  <a:lnTo>
                    <a:pt x="36" y="148"/>
                  </a:lnTo>
                  <a:lnTo>
                    <a:pt x="38" y="148"/>
                  </a:lnTo>
                  <a:lnTo>
                    <a:pt x="38" y="147"/>
                  </a:lnTo>
                  <a:lnTo>
                    <a:pt x="40" y="147"/>
                  </a:lnTo>
                  <a:lnTo>
                    <a:pt x="40" y="147"/>
                  </a:lnTo>
                  <a:lnTo>
                    <a:pt x="40" y="147"/>
                  </a:lnTo>
                  <a:lnTo>
                    <a:pt x="42" y="148"/>
                  </a:lnTo>
                  <a:lnTo>
                    <a:pt x="42" y="148"/>
                  </a:lnTo>
                  <a:lnTo>
                    <a:pt x="42" y="148"/>
                  </a:lnTo>
                  <a:lnTo>
                    <a:pt x="42" y="148"/>
                  </a:lnTo>
                  <a:lnTo>
                    <a:pt x="42" y="147"/>
                  </a:lnTo>
                  <a:lnTo>
                    <a:pt x="42" y="145"/>
                  </a:lnTo>
                  <a:lnTo>
                    <a:pt x="42" y="143"/>
                  </a:lnTo>
                  <a:lnTo>
                    <a:pt x="42" y="140"/>
                  </a:lnTo>
                  <a:lnTo>
                    <a:pt x="43" y="140"/>
                  </a:lnTo>
                  <a:lnTo>
                    <a:pt x="45" y="147"/>
                  </a:lnTo>
                  <a:lnTo>
                    <a:pt x="47" y="148"/>
                  </a:lnTo>
                  <a:lnTo>
                    <a:pt x="47" y="152"/>
                  </a:lnTo>
                  <a:lnTo>
                    <a:pt x="49" y="152"/>
                  </a:lnTo>
                  <a:lnTo>
                    <a:pt x="49" y="152"/>
                  </a:lnTo>
                  <a:lnTo>
                    <a:pt x="57" y="148"/>
                  </a:lnTo>
                  <a:lnTo>
                    <a:pt x="59" y="143"/>
                  </a:lnTo>
                  <a:lnTo>
                    <a:pt x="59" y="143"/>
                  </a:lnTo>
                  <a:lnTo>
                    <a:pt x="59" y="141"/>
                  </a:lnTo>
                  <a:lnTo>
                    <a:pt x="59" y="138"/>
                  </a:lnTo>
                  <a:lnTo>
                    <a:pt x="59" y="136"/>
                  </a:lnTo>
                  <a:lnTo>
                    <a:pt x="59" y="136"/>
                  </a:lnTo>
                  <a:lnTo>
                    <a:pt x="61" y="134"/>
                  </a:lnTo>
                  <a:lnTo>
                    <a:pt x="61" y="134"/>
                  </a:lnTo>
                  <a:lnTo>
                    <a:pt x="61" y="134"/>
                  </a:lnTo>
                  <a:lnTo>
                    <a:pt x="63" y="140"/>
                  </a:lnTo>
                  <a:lnTo>
                    <a:pt x="63" y="140"/>
                  </a:lnTo>
                  <a:lnTo>
                    <a:pt x="64" y="140"/>
                  </a:lnTo>
                  <a:lnTo>
                    <a:pt x="64" y="140"/>
                  </a:lnTo>
                  <a:lnTo>
                    <a:pt x="66" y="140"/>
                  </a:lnTo>
                  <a:lnTo>
                    <a:pt x="66" y="140"/>
                  </a:lnTo>
                  <a:lnTo>
                    <a:pt x="66" y="138"/>
                  </a:lnTo>
                  <a:lnTo>
                    <a:pt x="66" y="136"/>
                  </a:lnTo>
                  <a:lnTo>
                    <a:pt x="68" y="136"/>
                  </a:lnTo>
                  <a:lnTo>
                    <a:pt x="68" y="136"/>
                  </a:lnTo>
                  <a:lnTo>
                    <a:pt x="68" y="134"/>
                  </a:lnTo>
                  <a:lnTo>
                    <a:pt x="71" y="134"/>
                  </a:lnTo>
                  <a:lnTo>
                    <a:pt x="71" y="131"/>
                  </a:lnTo>
                  <a:lnTo>
                    <a:pt x="71" y="129"/>
                  </a:lnTo>
                  <a:lnTo>
                    <a:pt x="70" y="127"/>
                  </a:lnTo>
                  <a:lnTo>
                    <a:pt x="70" y="126"/>
                  </a:lnTo>
                  <a:lnTo>
                    <a:pt x="71" y="124"/>
                  </a:lnTo>
                  <a:lnTo>
                    <a:pt x="71" y="124"/>
                  </a:lnTo>
                  <a:lnTo>
                    <a:pt x="71" y="122"/>
                  </a:lnTo>
                  <a:lnTo>
                    <a:pt x="73" y="122"/>
                  </a:lnTo>
                  <a:lnTo>
                    <a:pt x="73" y="122"/>
                  </a:lnTo>
                  <a:lnTo>
                    <a:pt x="75" y="126"/>
                  </a:lnTo>
                  <a:lnTo>
                    <a:pt x="77" y="124"/>
                  </a:lnTo>
                  <a:lnTo>
                    <a:pt x="78" y="122"/>
                  </a:lnTo>
                  <a:lnTo>
                    <a:pt x="78" y="120"/>
                  </a:lnTo>
                  <a:lnTo>
                    <a:pt x="80" y="117"/>
                  </a:lnTo>
                  <a:lnTo>
                    <a:pt x="85" y="117"/>
                  </a:lnTo>
                  <a:lnTo>
                    <a:pt x="84" y="120"/>
                  </a:lnTo>
                  <a:lnTo>
                    <a:pt x="82" y="124"/>
                  </a:lnTo>
                  <a:lnTo>
                    <a:pt x="80" y="127"/>
                  </a:lnTo>
                  <a:lnTo>
                    <a:pt x="80" y="129"/>
                  </a:lnTo>
                  <a:lnTo>
                    <a:pt x="80" y="131"/>
                  </a:lnTo>
                  <a:lnTo>
                    <a:pt x="84" y="131"/>
                  </a:lnTo>
                  <a:lnTo>
                    <a:pt x="85" y="134"/>
                  </a:lnTo>
                  <a:lnTo>
                    <a:pt x="87" y="134"/>
                  </a:lnTo>
                  <a:lnTo>
                    <a:pt x="89" y="133"/>
                  </a:lnTo>
                  <a:lnTo>
                    <a:pt x="91" y="131"/>
                  </a:lnTo>
                  <a:lnTo>
                    <a:pt x="91" y="127"/>
                  </a:lnTo>
                  <a:lnTo>
                    <a:pt x="94" y="127"/>
                  </a:lnTo>
                  <a:lnTo>
                    <a:pt x="98" y="127"/>
                  </a:lnTo>
                  <a:lnTo>
                    <a:pt x="99" y="126"/>
                  </a:lnTo>
                  <a:lnTo>
                    <a:pt x="101" y="126"/>
                  </a:lnTo>
                  <a:lnTo>
                    <a:pt x="101" y="122"/>
                  </a:lnTo>
                  <a:lnTo>
                    <a:pt x="103" y="122"/>
                  </a:lnTo>
                  <a:lnTo>
                    <a:pt x="103" y="122"/>
                  </a:lnTo>
                  <a:lnTo>
                    <a:pt x="101" y="122"/>
                  </a:lnTo>
                  <a:lnTo>
                    <a:pt x="101" y="119"/>
                  </a:lnTo>
                  <a:lnTo>
                    <a:pt x="103" y="119"/>
                  </a:lnTo>
                  <a:lnTo>
                    <a:pt x="103" y="119"/>
                  </a:lnTo>
                  <a:lnTo>
                    <a:pt x="101" y="112"/>
                  </a:lnTo>
                  <a:lnTo>
                    <a:pt x="115" y="117"/>
                  </a:lnTo>
                  <a:lnTo>
                    <a:pt x="115" y="115"/>
                  </a:lnTo>
                  <a:lnTo>
                    <a:pt x="113" y="113"/>
                  </a:lnTo>
                  <a:lnTo>
                    <a:pt x="113" y="113"/>
                  </a:lnTo>
                  <a:lnTo>
                    <a:pt x="113" y="110"/>
                  </a:lnTo>
                  <a:lnTo>
                    <a:pt x="113" y="108"/>
                  </a:lnTo>
                  <a:lnTo>
                    <a:pt x="117" y="108"/>
                  </a:lnTo>
                  <a:lnTo>
                    <a:pt x="119" y="100"/>
                  </a:lnTo>
                  <a:lnTo>
                    <a:pt x="112" y="91"/>
                  </a:lnTo>
                  <a:lnTo>
                    <a:pt x="110" y="89"/>
                  </a:lnTo>
                  <a:lnTo>
                    <a:pt x="108" y="89"/>
                  </a:lnTo>
                  <a:lnTo>
                    <a:pt x="108" y="87"/>
                  </a:lnTo>
                  <a:lnTo>
                    <a:pt x="103" y="87"/>
                  </a:lnTo>
                  <a:lnTo>
                    <a:pt x="101" y="89"/>
                  </a:lnTo>
                  <a:lnTo>
                    <a:pt x="99" y="91"/>
                  </a:lnTo>
                  <a:lnTo>
                    <a:pt x="96" y="91"/>
                  </a:lnTo>
                  <a:lnTo>
                    <a:pt x="92" y="93"/>
                  </a:lnTo>
                  <a:lnTo>
                    <a:pt x="92" y="93"/>
                  </a:lnTo>
                  <a:lnTo>
                    <a:pt x="96" y="93"/>
                  </a:lnTo>
                  <a:lnTo>
                    <a:pt x="96" y="96"/>
                  </a:lnTo>
                  <a:lnTo>
                    <a:pt x="94" y="98"/>
                  </a:lnTo>
                  <a:lnTo>
                    <a:pt x="92" y="101"/>
                  </a:lnTo>
                  <a:lnTo>
                    <a:pt x="85" y="100"/>
                  </a:lnTo>
                  <a:lnTo>
                    <a:pt x="84" y="98"/>
                  </a:lnTo>
                  <a:lnTo>
                    <a:pt x="82" y="98"/>
                  </a:lnTo>
                  <a:lnTo>
                    <a:pt x="78" y="96"/>
                  </a:lnTo>
                  <a:lnTo>
                    <a:pt x="73" y="98"/>
                  </a:lnTo>
                  <a:lnTo>
                    <a:pt x="68" y="98"/>
                  </a:lnTo>
                  <a:lnTo>
                    <a:pt x="64" y="98"/>
                  </a:lnTo>
                  <a:lnTo>
                    <a:pt x="61" y="98"/>
                  </a:lnTo>
                  <a:lnTo>
                    <a:pt x="61" y="100"/>
                  </a:lnTo>
                  <a:lnTo>
                    <a:pt x="56" y="101"/>
                  </a:lnTo>
                  <a:lnTo>
                    <a:pt x="50" y="107"/>
                  </a:lnTo>
                  <a:lnTo>
                    <a:pt x="49" y="107"/>
                  </a:lnTo>
                  <a:lnTo>
                    <a:pt x="49" y="108"/>
                  </a:lnTo>
                  <a:lnTo>
                    <a:pt x="47" y="108"/>
                  </a:lnTo>
                  <a:lnTo>
                    <a:pt x="43" y="112"/>
                  </a:lnTo>
                  <a:lnTo>
                    <a:pt x="40" y="113"/>
                  </a:lnTo>
                  <a:lnTo>
                    <a:pt x="38" y="115"/>
                  </a:lnTo>
                  <a:lnTo>
                    <a:pt x="36" y="115"/>
                  </a:lnTo>
                  <a:lnTo>
                    <a:pt x="36" y="117"/>
                  </a:lnTo>
                  <a:lnTo>
                    <a:pt x="31" y="115"/>
                  </a:lnTo>
                  <a:lnTo>
                    <a:pt x="31" y="119"/>
                  </a:lnTo>
                  <a:lnTo>
                    <a:pt x="30" y="119"/>
                  </a:lnTo>
                  <a:lnTo>
                    <a:pt x="30" y="120"/>
                  </a:lnTo>
                  <a:lnTo>
                    <a:pt x="24" y="120"/>
                  </a:lnTo>
                  <a:lnTo>
                    <a:pt x="23" y="122"/>
                  </a:lnTo>
                  <a:lnTo>
                    <a:pt x="23" y="122"/>
                  </a:lnTo>
                  <a:lnTo>
                    <a:pt x="21" y="124"/>
                  </a:lnTo>
                  <a:lnTo>
                    <a:pt x="21" y="126"/>
                  </a:lnTo>
                  <a:lnTo>
                    <a:pt x="23" y="127"/>
                  </a:lnTo>
                  <a:lnTo>
                    <a:pt x="21" y="129"/>
                  </a:lnTo>
                  <a:lnTo>
                    <a:pt x="14" y="129"/>
                  </a:lnTo>
                  <a:lnTo>
                    <a:pt x="14" y="131"/>
                  </a:lnTo>
                  <a:lnTo>
                    <a:pt x="12" y="131"/>
                  </a:lnTo>
                  <a:lnTo>
                    <a:pt x="10" y="133"/>
                  </a:lnTo>
                  <a:lnTo>
                    <a:pt x="9" y="133"/>
                  </a:lnTo>
                  <a:lnTo>
                    <a:pt x="9" y="134"/>
                  </a:lnTo>
                  <a:lnTo>
                    <a:pt x="3" y="134"/>
                  </a:lnTo>
                  <a:lnTo>
                    <a:pt x="3" y="134"/>
                  </a:lnTo>
                  <a:lnTo>
                    <a:pt x="0" y="136"/>
                  </a:lnTo>
                  <a:lnTo>
                    <a:pt x="0" y="138"/>
                  </a:lnTo>
                  <a:lnTo>
                    <a:pt x="0" y="138"/>
                  </a:lnTo>
                  <a:lnTo>
                    <a:pt x="2" y="138"/>
                  </a:lnTo>
                  <a:close/>
                  <a:moveTo>
                    <a:pt x="59" y="131"/>
                  </a:moveTo>
                  <a:lnTo>
                    <a:pt x="59" y="131"/>
                  </a:lnTo>
                  <a:lnTo>
                    <a:pt x="59" y="133"/>
                  </a:lnTo>
                  <a:lnTo>
                    <a:pt x="59" y="133"/>
                  </a:lnTo>
                  <a:lnTo>
                    <a:pt x="59" y="131"/>
                  </a:lnTo>
                  <a:close/>
                  <a:moveTo>
                    <a:pt x="2084" y="105"/>
                  </a:moveTo>
                  <a:lnTo>
                    <a:pt x="2087" y="105"/>
                  </a:lnTo>
                  <a:lnTo>
                    <a:pt x="2087" y="103"/>
                  </a:lnTo>
                  <a:lnTo>
                    <a:pt x="2089" y="103"/>
                  </a:lnTo>
                  <a:lnTo>
                    <a:pt x="2089" y="98"/>
                  </a:lnTo>
                  <a:lnTo>
                    <a:pt x="2093" y="96"/>
                  </a:lnTo>
                  <a:lnTo>
                    <a:pt x="2093" y="94"/>
                  </a:lnTo>
                  <a:lnTo>
                    <a:pt x="2091" y="93"/>
                  </a:lnTo>
                  <a:lnTo>
                    <a:pt x="2091" y="91"/>
                  </a:lnTo>
                  <a:lnTo>
                    <a:pt x="2089" y="89"/>
                  </a:lnTo>
                  <a:lnTo>
                    <a:pt x="2086" y="89"/>
                  </a:lnTo>
                  <a:lnTo>
                    <a:pt x="2082" y="89"/>
                  </a:lnTo>
                  <a:lnTo>
                    <a:pt x="2079" y="87"/>
                  </a:lnTo>
                  <a:lnTo>
                    <a:pt x="2073" y="87"/>
                  </a:lnTo>
                  <a:lnTo>
                    <a:pt x="2070" y="89"/>
                  </a:lnTo>
                  <a:lnTo>
                    <a:pt x="2070" y="91"/>
                  </a:lnTo>
                  <a:lnTo>
                    <a:pt x="2066" y="91"/>
                  </a:lnTo>
                  <a:lnTo>
                    <a:pt x="2066" y="93"/>
                  </a:lnTo>
                  <a:lnTo>
                    <a:pt x="2063" y="93"/>
                  </a:lnTo>
                  <a:lnTo>
                    <a:pt x="2063" y="93"/>
                  </a:lnTo>
                  <a:lnTo>
                    <a:pt x="2061" y="93"/>
                  </a:lnTo>
                  <a:lnTo>
                    <a:pt x="2063" y="94"/>
                  </a:lnTo>
                  <a:lnTo>
                    <a:pt x="2066" y="96"/>
                  </a:lnTo>
                  <a:lnTo>
                    <a:pt x="2070" y="96"/>
                  </a:lnTo>
                  <a:lnTo>
                    <a:pt x="2072" y="98"/>
                  </a:lnTo>
                  <a:lnTo>
                    <a:pt x="2072" y="103"/>
                  </a:lnTo>
                  <a:lnTo>
                    <a:pt x="2073" y="103"/>
                  </a:lnTo>
                  <a:lnTo>
                    <a:pt x="2073" y="105"/>
                  </a:lnTo>
                  <a:lnTo>
                    <a:pt x="2073" y="105"/>
                  </a:lnTo>
                  <a:lnTo>
                    <a:pt x="2075" y="103"/>
                  </a:lnTo>
                  <a:lnTo>
                    <a:pt x="2075" y="103"/>
                  </a:lnTo>
                  <a:lnTo>
                    <a:pt x="2084" y="103"/>
                  </a:lnTo>
                  <a:lnTo>
                    <a:pt x="2084" y="105"/>
                  </a:lnTo>
                  <a:close/>
                  <a:moveTo>
                    <a:pt x="482" y="91"/>
                  </a:moveTo>
                  <a:lnTo>
                    <a:pt x="480" y="94"/>
                  </a:lnTo>
                  <a:lnTo>
                    <a:pt x="480" y="96"/>
                  </a:lnTo>
                  <a:lnTo>
                    <a:pt x="476" y="98"/>
                  </a:lnTo>
                  <a:lnTo>
                    <a:pt x="476" y="101"/>
                  </a:lnTo>
                  <a:lnTo>
                    <a:pt x="476" y="101"/>
                  </a:lnTo>
                  <a:lnTo>
                    <a:pt x="478" y="103"/>
                  </a:lnTo>
                  <a:lnTo>
                    <a:pt x="478" y="105"/>
                  </a:lnTo>
                  <a:lnTo>
                    <a:pt x="478" y="107"/>
                  </a:lnTo>
                  <a:lnTo>
                    <a:pt x="478" y="110"/>
                  </a:lnTo>
                  <a:lnTo>
                    <a:pt x="480" y="110"/>
                  </a:lnTo>
                  <a:lnTo>
                    <a:pt x="480" y="107"/>
                  </a:lnTo>
                  <a:lnTo>
                    <a:pt x="485" y="107"/>
                  </a:lnTo>
                  <a:lnTo>
                    <a:pt x="489" y="107"/>
                  </a:lnTo>
                  <a:lnTo>
                    <a:pt x="489" y="100"/>
                  </a:lnTo>
                  <a:lnTo>
                    <a:pt x="490" y="100"/>
                  </a:lnTo>
                  <a:lnTo>
                    <a:pt x="490" y="96"/>
                  </a:lnTo>
                  <a:lnTo>
                    <a:pt x="489" y="96"/>
                  </a:lnTo>
                  <a:lnTo>
                    <a:pt x="489" y="94"/>
                  </a:lnTo>
                  <a:lnTo>
                    <a:pt x="489" y="93"/>
                  </a:lnTo>
                  <a:lnTo>
                    <a:pt x="485" y="93"/>
                  </a:lnTo>
                  <a:lnTo>
                    <a:pt x="485" y="93"/>
                  </a:lnTo>
                  <a:lnTo>
                    <a:pt x="482" y="91"/>
                  </a:lnTo>
                  <a:close/>
                  <a:moveTo>
                    <a:pt x="270" y="93"/>
                  </a:moveTo>
                  <a:lnTo>
                    <a:pt x="270" y="96"/>
                  </a:lnTo>
                  <a:lnTo>
                    <a:pt x="270" y="100"/>
                  </a:lnTo>
                  <a:lnTo>
                    <a:pt x="272" y="101"/>
                  </a:lnTo>
                  <a:lnTo>
                    <a:pt x="276" y="103"/>
                  </a:lnTo>
                  <a:lnTo>
                    <a:pt x="276" y="105"/>
                  </a:lnTo>
                  <a:lnTo>
                    <a:pt x="276" y="107"/>
                  </a:lnTo>
                  <a:lnTo>
                    <a:pt x="277" y="108"/>
                  </a:lnTo>
                  <a:lnTo>
                    <a:pt x="277" y="110"/>
                  </a:lnTo>
                  <a:lnTo>
                    <a:pt x="279" y="110"/>
                  </a:lnTo>
                  <a:lnTo>
                    <a:pt x="279" y="108"/>
                  </a:lnTo>
                  <a:lnTo>
                    <a:pt x="281" y="107"/>
                  </a:lnTo>
                  <a:lnTo>
                    <a:pt x="279" y="101"/>
                  </a:lnTo>
                  <a:lnTo>
                    <a:pt x="277" y="96"/>
                  </a:lnTo>
                  <a:lnTo>
                    <a:pt x="276" y="93"/>
                  </a:lnTo>
                  <a:lnTo>
                    <a:pt x="276" y="93"/>
                  </a:lnTo>
                  <a:lnTo>
                    <a:pt x="270" y="93"/>
                  </a:lnTo>
                  <a:close/>
                  <a:moveTo>
                    <a:pt x="319" y="93"/>
                  </a:moveTo>
                  <a:lnTo>
                    <a:pt x="318" y="96"/>
                  </a:lnTo>
                  <a:lnTo>
                    <a:pt x="319" y="96"/>
                  </a:lnTo>
                  <a:lnTo>
                    <a:pt x="323" y="101"/>
                  </a:lnTo>
                  <a:lnTo>
                    <a:pt x="326" y="101"/>
                  </a:lnTo>
                  <a:lnTo>
                    <a:pt x="328" y="100"/>
                  </a:lnTo>
                  <a:lnTo>
                    <a:pt x="331" y="100"/>
                  </a:lnTo>
                  <a:lnTo>
                    <a:pt x="330" y="98"/>
                  </a:lnTo>
                  <a:lnTo>
                    <a:pt x="330" y="94"/>
                  </a:lnTo>
                  <a:lnTo>
                    <a:pt x="330" y="94"/>
                  </a:lnTo>
                  <a:lnTo>
                    <a:pt x="326" y="94"/>
                  </a:lnTo>
                  <a:lnTo>
                    <a:pt x="326" y="93"/>
                  </a:lnTo>
                  <a:lnTo>
                    <a:pt x="323" y="93"/>
                  </a:lnTo>
                  <a:lnTo>
                    <a:pt x="321" y="93"/>
                  </a:lnTo>
                  <a:lnTo>
                    <a:pt x="319" y="93"/>
                  </a:lnTo>
                  <a:close/>
                  <a:moveTo>
                    <a:pt x="431" y="94"/>
                  </a:moveTo>
                  <a:lnTo>
                    <a:pt x="429" y="98"/>
                  </a:lnTo>
                  <a:lnTo>
                    <a:pt x="424" y="98"/>
                  </a:lnTo>
                  <a:lnTo>
                    <a:pt x="424" y="98"/>
                  </a:lnTo>
                  <a:lnTo>
                    <a:pt x="419" y="100"/>
                  </a:lnTo>
                  <a:lnTo>
                    <a:pt x="419" y="101"/>
                  </a:lnTo>
                  <a:lnTo>
                    <a:pt x="415" y="101"/>
                  </a:lnTo>
                  <a:lnTo>
                    <a:pt x="412" y="101"/>
                  </a:lnTo>
                  <a:lnTo>
                    <a:pt x="408" y="100"/>
                  </a:lnTo>
                  <a:lnTo>
                    <a:pt x="405" y="100"/>
                  </a:lnTo>
                  <a:lnTo>
                    <a:pt x="405" y="101"/>
                  </a:lnTo>
                  <a:lnTo>
                    <a:pt x="401" y="105"/>
                  </a:lnTo>
                  <a:lnTo>
                    <a:pt x="401" y="107"/>
                  </a:lnTo>
                  <a:lnTo>
                    <a:pt x="410" y="105"/>
                  </a:lnTo>
                  <a:lnTo>
                    <a:pt x="410" y="107"/>
                  </a:lnTo>
                  <a:lnTo>
                    <a:pt x="414" y="107"/>
                  </a:lnTo>
                  <a:lnTo>
                    <a:pt x="414" y="107"/>
                  </a:lnTo>
                  <a:lnTo>
                    <a:pt x="419" y="107"/>
                  </a:lnTo>
                  <a:lnTo>
                    <a:pt x="419" y="108"/>
                  </a:lnTo>
                  <a:lnTo>
                    <a:pt x="427" y="108"/>
                  </a:lnTo>
                  <a:lnTo>
                    <a:pt x="427" y="110"/>
                  </a:lnTo>
                  <a:lnTo>
                    <a:pt x="431" y="110"/>
                  </a:lnTo>
                  <a:lnTo>
                    <a:pt x="431" y="110"/>
                  </a:lnTo>
                  <a:lnTo>
                    <a:pt x="433" y="110"/>
                  </a:lnTo>
                  <a:lnTo>
                    <a:pt x="433" y="108"/>
                  </a:lnTo>
                  <a:lnTo>
                    <a:pt x="443" y="110"/>
                  </a:lnTo>
                  <a:lnTo>
                    <a:pt x="443" y="107"/>
                  </a:lnTo>
                  <a:lnTo>
                    <a:pt x="447" y="107"/>
                  </a:lnTo>
                  <a:lnTo>
                    <a:pt x="450" y="105"/>
                  </a:lnTo>
                  <a:lnTo>
                    <a:pt x="452" y="98"/>
                  </a:lnTo>
                  <a:lnTo>
                    <a:pt x="445" y="98"/>
                  </a:lnTo>
                  <a:lnTo>
                    <a:pt x="445" y="94"/>
                  </a:lnTo>
                  <a:lnTo>
                    <a:pt x="443" y="96"/>
                  </a:lnTo>
                  <a:lnTo>
                    <a:pt x="440" y="98"/>
                  </a:lnTo>
                  <a:lnTo>
                    <a:pt x="438" y="98"/>
                  </a:lnTo>
                  <a:lnTo>
                    <a:pt x="434" y="98"/>
                  </a:lnTo>
                  <a:lnTo>
                    <a:pt x="434" y="96"/>
                  </a:lnTo>
                  <a:lnTo>
                    <a:pt x="431" y="94"/>
                  </a:lnTo>
                  <a:close/>
                  <a:moveTo>
                    <a:pt x="740" y="105"/>
                  </a:moveTo>
                  <a:lnTo>
                    <a:pt x="743" y="108"/>
                  </a:lnTo>
                  <a:lnTo>
                    <a:pt x="749" y="107"/>
                  </a:lnTo>
                  <a:lnTo>
                    <a:pt x="749" y="105"/>
                  </a:lnTo>
                  <a:lnTo>
                    <a:pt x="743" y="105"/>
                  </a:lnTo>
                  <a:lnTo>
                    <a:pt x="742" y="105"/>
                  </a:lnTo>
                  <a:lnTo>
                    <a:pt x="742" y="105"/>
                  </a:lnTo>
                  <a:lnTo>
                    <a:pt x="740" y="105"/>
                  </a:lnTo>
                  <a:close/>
                  <a:moveTo>
                    <a:pt x="2128" y="119"/>
                  </a:moveTo>
                  <a:lnTo>
                    <a:pt x="2129" y="119"/>
                  </a:lnTo>
                  <a:lnTo>
                    <a:pt x="2129" y="115"/>
                  </a:lnTo>
                  <a:lnTo>
                    <a:pt x="2128" y="115"/>
                  </a:lnTo>
                  <a:lnTo>
                    <a:pt x="2126" y="115"/>
                  </a:lnTo>
                  <a:lnTo>
                    <a:pt x="2124" y="115"/>
                  </a:lnTo>
                  <a:lnTo>
                    <a:pt x="2124" y="115"/>
                  </a:lnTo>
                  <a:lnTo>
                    <a:pt x="2122" y="117"/>
                  </a:lnTo>
                  <a:lnTo>
                    <a:pt x="2119" y="117"/>
                  </a:lnTo>
                  <a:lnTo>
                    <a:pt x="2119" y="115"/>
                  </a:lnTo>
                  <a:lnTo>
                    <a:pt x="2117" y="115"/>
                  </a:lnTo>
                  <a:lnTo>
                    <a:pt x="2117" y="113"/>
                  </a:lnTo>
                  <a:lnTo>
                    <a:pt x="2114" y="113"/>
                  </a:lnTo>
                  <a:lnTo>
                    <a:pt x="2112" y="112"/>
                  </a:lnTo>
                  <a:lnTo>
                    <a:pt x="2110" y="112"/>
                  </a:lnTo>
                  <a:lnTo>
                    <a:pt x="2110" y="110"/>
                  </a:lnTo>
                  <a:lnTo>
                    <a:pt x="2107" y="110"/>
                  </a:lnTo>
                  <a:lnTo>
                    <a:pt x="2107" y="105"/>
                  </a:lnTo>
                  <a:lnTo>
                    <a:pt x="2098" y="105"/>
                  </a:lnTo>
                  <a:lnTo>
                    <a:pt x="2096" y="107"/>
                  </a:lnTo>
                  <a:lnTo>
                    <a:pt x="2093" y="107"/>
                  </a:lnTo>
                  <a:lnTo>
                    <a:pt x="2091" y="107"/>
                  </a:lnTo>
                  <a:lnTo>
                    <a:pt x="2087" y="105"/>
                  </a:lnTo>
                  <a:lnTo>
                    <a:pt x="2082" y="105"/>
                  </a:lnTo>
                  <a:lnTo>
                    <a:pt x="2080" y="108"/>
                  </a:lnTo>
                  <a:lnTo>
                    <a:pt x="2075" y="110"/>
                  </a:lnTo>
                  <a:lnTo>
                    <a:pt x="2077" y="115"/>
                  </a:lnTo>
                  <a:lnTo>
                    <a:pt x="2080" y="117"/>
                  </a:lnTo>
                  <a:lnTo>
                    <a:pt x="2079" y="119"/>
                  </a:lnTo>
                  <a:lnTo>
                    <a:pt x="2079" y="120"/>
                  </a:lnTo>
                  <a:lnTo>
                    <a:pt x="2077" y="122"/>
                  </a:lnTo>
                  <a:lnTo>
                    <a:pt x="2077" y="124"/>
                  </a:lnTo>
                  <a:lnTo>
                    <a:pt x="2075" y="127"/>
                  </a:lnTo>
                  <a:lnTo>
                    <a:pt x="2080" y="126"/>
                  </a:lnTo>
                  <a:lnTo>
                    <a:pt x="2084" y="126"/>
                  </a:lnTo>
                  <a:lnTo>
                    <a:pt x="2087" y="124"/>
                  </a:lnTo>
                  <a:lnTo>
                    <a:pt x="2091" y="124"/>
                  </a:lnTo>
                  <a:lnTo>
                    <a:pt x="2094" y="122"/>
                  </a:lnTo>
                  <a:lnTo>
                    <a:pt x="2094" y="127"/>
                  </a:lnTo>
                  <a:lnTo>
                    <a:pt x="2096" y="127"/>
                  </a:lnTo>
                  <a:lnTo>
                    <a:pt x="2098" y="127"/>
                  </a:lnTo>
                  <a:lnTo>
                    <a:pt x="2100" y="127"/>
                  </a:lnTo>
                  <a:lnTo>
                    <a:pt x="2100" y="127"/>
                  </a:lnTo>
                  <a:lnTo>
                    <a:pt x="2100" y="127"/>
                  </a:lnTo>
                  <a:lnTo>
                    <a:pt x="2100" y="127"/>
                  </a:lnTo>
                  <a:lnTo>
                    <a:pt x="2103" y="127"/>
                  </a:lnTo>
                  <a:lnTo>
                    <a:pt x="2103" y="126"/>
                  </a:lnTo>
                  <a:lnTo>
                    <a:pt x="2110" y="126"/>
                  </a:lnTo>
                  <a:lnTo>
                    <a:pt x="2110" y="126"/>
                  </a:lnTo>
                  <a:lnTo>
                    <a:pt x="2115" y="124"/>
                  </a:lnTo>
                  <a:lnTo>
                    <a:pt x="2115" y="122"/>
                  </a:lnTo>
                  <a:lnTo>
                    <a:pt x="2126" y="122"/>
                  </a:lnTo>
                  <a:lnTo>
                    <a:pt x="2126" y="122"/>
                  </a:lnTo>
                  <a:lnTo>
                    <a:pt x="2128" y="120"/>
                  </a:lnTo>
                  <a:lnTo>
                    <a:pt x="2128" y="119"/>
                  </a:lnTo>
                  <a:close/>
                  <a:moveTo>
                    <a:pt x="4459" y="482"/>
                  </a:moveTo>
                  <a:lnTo>
                    <a:pt x="4459" y="478"/>
                  </a:lnTo>
                  <a:lnTo>
                    <a:pt x="4463" y="478"/>
                  </a:lnTo>
                  <a:lnTo>
                    <a:pt x="4465" y="478"/>
                  </a:lnTo>
                  <a:lnTo>
                    <a:pt x="4468" y="480"/>
                  </a:lnTo>
                  <a:lnTo>
                    <a:pt x="4466" y="477"/>
                  </a:lnTo>
                  <a:lnTo>
                    <a:pt x="4465" y="475"/>
                  </a:lnTo>
                  <a:lnTo>
                    <a:pt x="4461" y="471"/>
                  </a:lnTo>
                  <a:lnTo>
                    <a:pt x="4461" y="471"/>
                  </a:lnTo>
                  <a:lnTo>
                    <a:pt x="4461" y="468"/>
                  </a:lnTo>
                  <a:lnTo>
                    <a:pt x="4461" y="466"/>
                  </a:lnTo>
                  <a:lnTo>
                    <a:pt x="4461" y="466"/>
                  </a:lnTo>
                  <a:lnTo>
                    <a:pt x="4459" y="466"/>
                  </a:lnTo>
                  <a:lnTo>
                    <a:pt x="4459" y="466"/>
                  </a:lnTo>
                  <a:lnTo>
                    <a:pt x="4459" y="464"/>
                  </a:lnTo>
                  <a:lnTo>
                    <a:pt x="4468" y="463"/>
                  </a:lnTo>
                  <a:lnTo>
                    <a:pt x="4468" y="456"/>
                  </a:lnTo>
                  <a:lnTo>
                    <a:pt x="4468" y="456"/>
                  </a:lnTo>
                  <a:lnTo>
                    <a:pt x="4468" y="456"/>
                  </a:lnTo>
                  <a:lnTo>
                    <a:pt x="4461" y="456"/>
                  </a:lnTo>
                  <a:lnTo>
                    <a:pt x="4461" y="456"/>
                  </a:lnTo>
                  <a:lnTo>
                    <a:pt x="4461" y="456"/>
                  </a:lnTo>
                  <a:lnTo>
                    <a:pt x="4461" y="452"/>
                  </a:lnTo>
                  <a:lnTo>
                    <a:pt x="4461" y="452"/>
                  </a:lnTo>
                  <a:lnTo>
                    <a:pt x="4461" y="450"/>
                  </a:lnTo>
                  <a:lnTo>
                    <a:pt x="4468" y="450"/>
                  </a:lnTo>
                  <a:lnTo>
                    <a:pt x="4468" y="452"/>
                  </a:lnTo>
                  <a:lnTo>
                    <a:pt x="4473" y="452"/>
                  </a:lnTo>
                  <a:lnTo>
                    <a:pt x="4473" y="450"/>
                  </a:lnTo>
                  <a:lnTo>
                    <a:pt x="4480" y="452"/>
                  </a:lnTo>
                  <a:lnTo>
                    <a:pt x="4480" y="454"/>
                  </a:lnTo>
                  <a:lnTo>
                    <a:pt x="4480" y="454"/>
                  </a:lnTo>
                  <a:lnTo>
                    <a:pt x="4480" y="452"/>
                  </a:lnTo>
                  <a:lnTo>
                    <a:pt x="4486" y="454"/>
                  </a:lnTo>
                  <a:lnTo>
                    <a:pt x="4486" y="452"/>
                  </a:lnTo>
                  <a:lnTo>
                    <a:pt x="4486" y="452"/>
                  </a:lnTo>
                  <a:lnTo>
                    <a:pt x="4486" y="447"/>
                  </a:lnTo>
                  <a:lnTo>
                    <a:pt x="4491" y="447"/>
                  </a:lnTo>
                  <a:lnTo>
                    <a:pt x="4491" y="447"/>
                  </a:lnTo>
                  <a:lnTo>
                    <a:pt x="4491" y="447"/>
                  </a:lnTo>
                  <a:lnTo>
                    <a:pt x="4491" y="440"/>
                  </a:lnTo>
                  <a:lnTo>
                    <a:pt x="4494" y="440"/>
                  </a:lnTo>
                  <a:lnTo>
                    <a:pt x="4496" y="436"/>
                  </a:lnTo>
                  <a:lnTo>
                    <a:pt x="4493" y="436"/>
                  </a:lnTo>
                  <a:lnTo>
                    <a:pt x="4491" y="436"/>
                  </a:lnTo>
                  <a:lnTo>
                    <a:pt x="4489" y="435"/>
                  </a:lnTo>
                  <a:lnTo>
                    <a:pt x="4489" y="435"/>
                  </a:lnTo>
                  <a:lnTo>
                    <a:pt x="4486" y="433"/>
                  </a:lnTo>
                  <a:lnTo>
                    <a:pt x="4484" y="431"/>
                  </a:lnTo>
                  <a:lnTo>
                    <a:pt x="4480" y="429"/>
                  </a:lnTo>
                  <a:lnTo>
                    <a:pt x="4480" y="428"/>
                  </a:lnTo>
                  <a:lnTo>
                    <a:pt x="4479" y="428"/>
                  </a:lnTo>
                  <a:lnTo>
                    <a:pt x="4477" y="426"/>
                  </a:lnTo>
                  <a:lnTo>
                    <a:pt x="4475" y="426"/>
                  </a:lnTo>
                  <a:lnTo>
                    <a:pt x="4473" y="422"/>
                  </a:lnTo>
                  <a:lnTo>
                    <a:pt x="4472" y="422"/>
                  </a:lnTo>
                  <a:lnTo>
                    <a:pt x="4470" y="421"/>
                  </a:lnTo>
                  <a:lnTo>
                    <a:pt x="4468" y="419"/>
                  </a:lnTo>
                  <a:lnTo>
                    <a:pt x="4468" y="417"/>
                  </a:lnTo>
                  <a:lnTo>
                    <a:pt x="4466" y="415"/>
                  </a:lnTo>
                  <a:lnTo>
                    <a:pt x="4466" y="414"/>
                  </a:lnTo>
                  <a:lnTo>
                    <a:pt x="4465" y="414"/>
                  </a:lnTo>
                  <a:lnTo>
                    <a:pt x="4465" y="414"/>
                  </a:lnTo>
                  <a:lnTo>
                    <a:pt x="4461" y="414"/>
                  </a:lnTo>
                  <a:lnTo>
                    <a:pt x="4461" y="412"/>
                  </a:lnTo>
                  <a:lnTo>
                    <a:pt x="4456" y="410"/>
                  </a:lnTo>
                  <a:lnTo>
                    <a:pt x="4456" y="410"/>
                  </a:lnTo>
                  <a:lnTo>
                    <a:pt x="4432" y="412"/>
                  </a:lnTo>
                  <a:lnTo>
                    <a:pt x="4433" y="415"/>
                  </a:lnTo>
                  <a:lnTo>
                    <a:pt x="4433" y="419"/>
                  </a:lnTo>
                  <a:lnTo>
                    <a:pt x="4433" y="421"/>
                  </a:lnTo>
                  <a:lnTo>
                    <a:pt x="4435" y="424"/>
                  </a:lnTo>
                  <a:lnTo>
                    <a:pt x="4428" y="422"/>
                  </a:lnTo>
                  <a:lnTo>
                    <a:pt x="4428" y="421"/>
                  </a:lnTo>
                  <a:lnTo>
                    <a:pt x="4428" y="419"/>
                  </a:lnTo>
                  <a:lnTo>
                    <a:pt x="4428" y="417"/>
                  </a:lnTo>
                  <a:lnTo>
                    <a:pt x="4428" y="410"/>
                  </a:lnTo>
                  <a:lnTo>
                    <a:pt x="4428" y="410"/>
                  </a:lnTo>
                  <a:lnTo>
                    <a:pt x="4428" y="407"/>
                  </a:lnTo>
                  <a:lnTo>
                    <a:pt x="4428" y="405"/>
                  </a:lnTo>
                  <a:lnTo>
                    <a:pt x="4426" y="405"/>
                  </a:lnTo>
                  <a:lnTo>
                    <a:pt x="4425" y="403"/>
                  </a:lnTo>
                  <a:lnTo>
                    <a:pt x="4423" y="402"/>
                  </a:lnTo>
                  <a:lnTo>
                    <a:pt x="4423" y="402"/>
                  </a:lnTo>
                  <a:lnTo>
                    <a:pt x="4423" y="398"/>
                  </a:lnTo>
                  <a:lnTo>
                    <a:pt x="4421" y="398"/>
                  </a:lnTo>
                  <a:lnTo>
                    <a:pt x="4419" y="396"/>
                  </a:lnTo>
                  <a:lnTo>
                    <a:pt x="4418" y="396"/>
                  </a:lnTo>
                  <a:lnTo>
                    <a:pt x="4414" y="396"/>
                  </a:lnTo>
                  <a:lnTo>
                    <a:pt x="4412" y="395"/>
                  </a:lnTo>
                  <a:lnTo>
                    <a:pt x="4411" y="391"/>
                  </a:lnTo>
                  <a:lnTo>
                    <a:pt x="4407" y="391"/>
                  </a:lnTo>
                  <a:lnTo>
                    <a:pt x="4407" y="389"/>
                  </a:lnTo>
                  <a:lnTo>
                    <a:pt x="4405" y="389"/>
                  </a:lnTo>
                  <a:lnTo>
                    <a:pt x="4405" y="389"/>
                  </a:lnTo>
                  <a:lnTo>
                    <a:pt x="4402" y="389"/>
                  </a:lnTo>
                  <a:lnTo>
                    <a:pt x="4398" y="384"/>
                  </a:lnTo>
                  <a:lnTo>
                    <a:pt x="4395" y="384"/>
                  </a:lnTo>
                  <a:lnTo>
                    <a:pt x="4393" y="381"/>
                  </a:lnTo>
                  <a:lnTo>
                    <a:pt x="4391" y="381"/>
                  </a:lnTo>
                  <a:lnTo>
                    <a:pt x="4390" y="377"/>
                  </a:lnTo>
                  <a:lnTo>
                    <a:pt x="4388" y="377"/>
                  </a:lnTo>
                  <a:lnTo>
                    <a:pt x="4384" y="375"/>
                  </a:lnTo>
                  <a:lnTo>
                    <a:pt x="4383" y="375"/>
                  </a:lnTo>
                  <a:lnTo>
                    <a:pt x="4381" y="374"/>
                  </a:lnTo>
                  <a:lnTo>
                    <a:pt x="4381" y="372"/>
                  </a:lnTo>
                  <a:lnTo>
                    <a:pt x="4381" y="372"/>
                  </a:lnTo>
                  <a:lnTo>
                    <a:pt x="4381" y="370"/>
                  </a:lnTo>
                  <a:lnTo>
                    <a:pt x="4381" y="368"/>
                  </a:lnTo>
                  <a:lnTo>
                    <a:pt x="4379" y="368"/>
                  </a:lnTo>
                  <a:lnTo>
                    <a:pt x="4377" y="367"/>
                  </a:lnTo>
                  <a:lnTo>
                    <a:pt x="4377" y="365"/>
                  </a:lnTo>
                  <a:lnTo>
                    <a:pt x="4372" y="367"/>
                  </a:lnTo>
                  <a:lnTo>
                    <a:pt x="4370" y="363"/>
                  </a:lnTo>
                  <a:lnTo>
                    <a:pt x="4365" y="363"/>
                  </a:lnTo>
                  <a:lnTo>
                    <a:pt x="4362" y="361"/>
                  </a:lnTo>
                  <a:lnTo>
                    <a:pt x="4360" y="360"/>
                  </a:lnTo>
                  <a:lnTo>
                    <a:pt x="4358" y="358"/>
                  </a:lnTo>
                  <a:lnTo>
                    <a:pt x="4358" y="358"/>
                  </a:lnTo>
                  <a:lnTo>
                    <a:pt x="4358" y="356"/>
                  </a:lnTo>
                  <a:lnTo>
                    <a:pt x="4358" y="354"/>
                  </a:lnTo>
                  <a:lnTo>
                    <a:pt x="4355" y="353"/>
                  </a:lnTo>
                  <a:lnTo>
                    <a:pt x="4355" y="351"/>
                  </a:lnTo>
                  <a:lnTo>
                    <a:pt x="4353" y="351"/>
                  </a:lnTo>
                  <a:lnTo>
                    <a:pt x="4351" y="349"/>
                  </a:lnTo>
                  <a:lnTo>
                    <a:pt x="4350" y="349"/>
                  </a:lnTo>
                  <a:lnTo>
                    <a:pt x="4348" y="347"/>
                  </a:lnTo>
                  <a:lnTo>
                    <a:pt x="4348" y="347"/>
                  </a:lnTo>
                  <a:lnTo>
                    <a:pt x="4348" y="342"/>
                  </a:lnTo>
                  <a:lnTo>
                    <a:pt x="4344" y="340"/>
                  </a:lnTo>
                  <a:lnTo>
                    <a:pt x="4344" y="339"/>
                  </a:lnTo>
                  <a:lnTo>
                    <a:pt x="4344" y="339"/>
                  </a:lnTo>
                  <a:lnTo>
                    <a:pt x="4341" y="339"/>
                  </a:lnTo>
                  <a:lnTo>
                    <a:pt x="4339" y="339"/>
                  </a:lnTo>
                  <a:lnTo>
                    <a:pt x="4336" y="339"/>
                  </a:lnTo>
                  <a:lnTo>
                    <a:pt x="4332" y="339"/>
                  </a:lnTo>
                  <a:lnTo>
                    <a:pt x="4332" y="337"/>
                  </a:lnTo>
                  <a:lnTo>
                    <a:pt x="4330" y="337"/>
                  </a:lnTo>
                  <a:lnTo>
                    <a:pt x="4329" y="335"/>
                  </a:lnTo>
                  <a:lnTo>
                    <a:pt x="4327" y="335"/>
                  </a:lnTo>
                  <a:lnTo>
                    <a:pt x="4327" y="333"/>
                  </a:lnTo>
                  <a:lnTo>
                    <a:pt x="4322" y="333"/>
                  </a:lnTo>
                  <a:lnTo>
                    <a:pt x="4320" y="335"/>
                  </a:lnTo>
                  <a:lnTo>
                    <a:pt x="4318" y="337"/>
                  </a:lnTo>
                  <a:lnTo>
                    <a:pt x="4315" y="337"/>
                  </a:lnTo>
                  <a:lnTo>
                    <a:pt x="4311" y="335"/>
                  </a:lnTo>
                  <a:lnTo>
                    <a:pt x="4309" y="332"/>
                  </a:lnTo>
                  <a:lnTo>
                    <a:pt x="4308" y="332"/>
                  </a:lnTo>
                  <a:lnTo>
                    <a:pt x="4308" y="330"/>
                  </a:lnTo>
                  <a:lnTo>
                    <a:pt x="4306" y="328"/>
                  </a:lnTo>
                  <a:lnTo>
                    <a:pt x="4306" y="326"/>
                  </a:lnTo>
                  <a:lnTo>
                    <a:pt x="4302" y="326"/>
                  </a:lnTo>
                  <a:lnTo>
                    <a:pt x="4302" y="326"/>
                  </a:lnTo>
                  <a:lnTo>
                    <a:pt x="4292" y="325"/>
                  </a:lnTo>
                  <a:lnTo>
                    <a:pt x="4290" y="321"/>
                  </a:lnTo>
                  <a:lnTo>
                    <a:pt x="4288" y="321"/>
                  </a:lnTo>
                  <a:lnTo>
                    <a:pt x="4288" y="319"/>
                  </a:lnTo>
                  <a:lnTo>
                    <a:pt x="4287" y="319"/>
                  </a:lnTo>
                  <a:lnTo>
                    <a:pt x="4287" y="318"/>
                  </a:lnTo>
                  <a:lnTo>
                    <a:pt x="4285" y="318"/>
                  </a:lnTo>
                  <a:lnTo>
                    <a:pt x="4283" y="319"/>
                  </a:lnTo>
                  <a:lnTo>
                    <a:pt x="4262" y="319"/>
                  </a:lnTo>
                  <a:lnTo>
                    <a:pt x="4262" y="318"/>
                  </a:lnTo>
                  <a:lnTo>
                    <a:pt x="4259" y="318"/>
                  </a:lnTo>
                  <a:lnTo>
                    <a:pt x="4257" y="319"/>
                  </a:lnTo>
                  <a:lnTo>
                    <a:pt x="4255" y="319"/>
                  </a:lnTo>
                  <a:lnTo>
                    <a:pt x="4254" y="321"/>
                  </a:lnTo>
                  <a:lnTo>
                    <a:pt x="4252" y="319"/>
                  </a:lnTo>
                  <a:lnTo>
                    <a:pt x="4252" y="319"/>
                  </a:lnTo>
                  <a:lnTo>
                    <a:pt x="4248" y="319"/>
                  </a:lnTo>
                  <a:lnTo>
                    <a:pt x="4248" y="318"/>
                  </a:lnTo>
                  <a:lnTo>
                    <a:pt x="4243" y="318"/>
                  </a:lnTo>
                  <a:lnTo>
                    <a:pt x="4243" y="318"/>
                  </a:lnTo>
                  <a:lnTo>
                    <a:pt x="4229" y="318"/>
                  </a:lnTo>
                  <a:lnTo>
                    <a:pt x="4229" y="318"/>
                  </a:lnTo>
                  <a:lnTo>
                    <a:pt x="4226" y="316"/>
                  </a:lnTo>
                  <a:lnTo>
                    <a:pt x="4224" y="316"/>
                  </a:lnTo>
                  <a:lnTo>
                    <a:pt x="4220" y="314"/>
                  </a:lnTo>
                  <a:lnTo>
                    <a:pt x="4222" y="325"/>
                  </a:lnTo>
                  <a:lnTo>
                    <a:pt x="4222" y="325"/>
                  </a:lnTo>
                  <a:lnTo>
                    <a:pt x="4220" y="330"/>
                  </a:lnTo>
                  <a:lnTo>
                    <a:pt x="4222" y="330"/>
                  </a:lnTo>
                  <a:lnTo>
                    <a:pt x="4224" y="330"/>
                  </a:lnTo>
                  <a:lnTo>
                    <a:pt x="4226" y="332"/>
                  </a:lnTo>
                  <a:lnTo>
                    <a:pt x="4227" y="332"/>
                  </a:lnTo>
                  <a:lnTo>
                    <a:pt x="4227" y="344"/>
                  </a:lnTo>
                  <a:lnTo>
                    <a:pt x="4224" y="344"/>
                  </a:lnTo>
                  <a:lnTo>
                    <a:pt x="4222" y="347"/>
                  </a:lnTo>
                  <a:lnTo>
                    <a:pt x="4222" y="349"/>
                  </a:lnTo>
                  <a:lnTo>
                    <a:pt x="4220" y="351"/>
                  </a:lnTo>
                  <a:lnTo>
                    <a:pt x="4217" y="351"/>
                  </a:lnTo>
                  <a:lnTo>
                    <a:pt x="4217" y="354"/>
                  </a:lnTo>
                  <a:lnTo>
                    <a:pt x="4212" y="354"/>
                  </a:lnTo>
                  <a:lnTo>
                    <a:pt x="4208" y="356"/>
                  </a:lnTo>
                  <a:lnTo>
                    <a:pt x="4206" y="356"/>
                  </a:lnTo>
                  <a:lnTo>
                    <a:pt x="4203" y="358"/>
                  </a:lnTo>
                  <a:lnTo>
                    <a:pt x="4198" y="358"/>
                  </a:lnTo>
                  <a:lnTo>
                    <a:pt x="4198" y="353"/>
                  </a:lnTo>
                  <a:lnTo>
                    <a:pt x="4196" y="347"/>
                  </a:lnTo>
                  <a:lnTo>
                    <a:pt x="4196" y="342"/>
                  </a:lnTo>
                  <a:lnTo>
                    <a:pt x="4192" y="342"/>
                  </a:lnTo>
                  <a:lnTo>
                    <a:pt x="4192" y="340"/>
                  </a:lnTo>
                  <a:lnTo>
                    <a:pt x="4189" y="340"/>
                  </a:lnTo>
                  <a:lnTo>
                    <a:pt x="4189" y="332"/>
                  </a:lnTo>
                  <a:lnTo>
                    <a:pt x="4187" y="332"/>
                  </a:lnTo>
                  <a:lnTo>
                    <a:pt x="4187" y="330"/>
                  </a:lnTo>
                  <a:lnTo>
                    <a:pt x="4189" y="330"/>
                  </a:lnTo>
                  <a:lnTo>
                    <a:pt x="4189" y="328"/>
                  </a:lnTo>
                  <a:lnTo>
                    <a:pt x="4185" y="330"/>
                  </a:lnTo>
                  <a:lnTo>
                    <a:pt x="4184" y="330"/>
                  </a:lnTo>
                  <a:lnTo>
                    <a:pt x="4182" y="332"/>
                  </a:lnTo>
                  <a:lnTo>
                    <a:pt x="4182" y="333"/>
                  </a:lnTo>
                  <a:lnTo>
                    <a:pt x="4180" y="333"/>
                  </a:lnTo>
                  <a:lnTo>
                    <a:pt x="4180" y="332"/>
                  </a:lnTo>
                  <a:lnTo>
                    <a:pt x="4180" y="332"/>
                  </a:lnTo>
                  <a:lnTo>
                    <a:pt x="4180" y="333"/>
                  </a:lnTo>
                  <a:lnTo>
                    <a:pt x="4175" y="333"/>
                  </a:lnTo>
                  <a:lnTo>
                    <a:pt x="4171" y="335"/>
                  </a:lnTo>
                  <a:lnTo>
                    <a:pt x="4168" y="337"/>
                  </a:lnTo>
                  <a:lnTo>
                    <a:pt x="4164" y="337"/>
                  </a:lnTo>
                  <a:lnTo>
                    <a:pt x="4166" y="332"/>
                  </a:lnTo>
                  <a:lnTo>
                    <a:pt x="4161" y="332"/>
                  </a:lnTo>
                  <a:lnTo>
                    <a:pt x="4159" y="332"/>
                  </a:lnTo>
                  <a:lnTo>
                    <a:pt x="4156" y="330"/>
                  </a:lnTo>
                  <a:lnTo>
                    <a:pt x="4154" y="330"/>
                  </a:lnTo>
                  <a:lnTo>
                    <a:pt x="4152" y="330"/>
                  </a:lnTo>
                  <a:lnTo>
                    <a:pt x="4152" y="330"/>
                  </a:lnTo>
                  <a:lnTo>
                    <a:pt x="4144" y="330"/>
                  </a:lnTo>
                  <a:lnTo>
                    <a:pt x="4142" y="332"/>
                  </a:lnTo>
                  <a:lnTo>
                    <a:pt x="4142" y="333"/>
                  </a:lnTo>
                  <a:lnTo>
                    <a:pt x="4140" y="333"/>
                  </a:lnTo>
                  <a:lnTo>
                    <a:pt x="4138" y="333"/>
                  </a:lnTo>
                  <a:lnTo>
                    <a:pt x="4138" y="332"/>
                  </a:lnTo>
                  <a:lnTo>
                    <a:pt x="4135" y="332"/>
                  </a:lnTo>
                  <a:lnTo>
                    <a:pt x="4135" y="326"/>
                  </a:lnTo>
                  <a:lnTo>
                    <a:pt x="4124" y="328"/>
                  </a:lnTo>
                  <a:lnTo>
                    <a:pt x="4114" y="328"/>
                  </a:lnTo>
                  <a:lnTo>
                    <a:pt x="4105" y="326"/>
                  </a:lnTo>
                  <a:lnTo>
                    <a:pt x="4105" y="330"/>
                  </a:lnTo>
                  <a:lnTo>
                    <a:pt x="4102" y="330"/>
                  </a:lnTo>
                  <a:lnTo>
                    <a:pt x="4102" y="330"/>
                  </a:lnTo>
                  <a:lnTo>
                    <a:pt x="4098" y="332"/>
                  </a:lnTo>
                  <a:lnTo>
                    <a:pt x="4098" y="332"/>
                  </a:lnTo>
                  <a:lnTo>
                    <a:pt x="4093" y="332"/>
                  </a:lnTo>
                  <a:lnTo>
                    <a:pt x="4093" y="333"/>
                  </a:lnTo>
                  <a:lnTo>
                    <a:pt x="4091" y="333"/>
                  </a:lnTo>
                  <a:lnTo>
                    <a:pt x="4089" y="333"/>
                  </a:lnTo>
                  <a:lnTo>
                    <a:pt x="4089" y="335"/>
                  </a:lnTo>
                  <a:lnTo>
                    <a:pt x="4088" y="337"/>
                  </a:lnTo>
                  <a:lnTo>
                    <a:pt x="4088" y="337"/>
                  </a:lnTo>
                  <a:lnTo>
                    <a:pt x="4088" y="344"/>
                  </a:lnTo>
                  <a:lnTo>
                    <a:pt x="4086" y="344"/>
                  </a:lnTo>
                  <a:lnTo>
                    <a:pt x="4086" y="346"/>
                  </a:lnTo>
                  <a:lnTo>
                    <a:pt x="4086" y="347"/>
                  </a:lnTo>
                  <a:lnTo>
                    <a:pt x="4086" y="349"/>
                  </a:lnTo>
                  <a:lnTo>
                    <a:pt x="4084" y="351"/>
                  </a:lnTo>
                  <a:lnTo>
                    <a:pt x="4084" y="353"/>
                  </a:lnTo>
                  <a:lnTo>
                    <a:pt x="4084" y="353"/>
                  </a:lnTo>
                  <a:lnTo>
                    <a:pt x="4084" y="347"/>
                  </a:lnTo>
                  <a:lnTo>
                    <a:pt x="4081" y="346"/>
                  </a:lnTo>
                  <a:lnTo>
                    <a:pt x="4081" y="340"/>
                  </a:lnTo>
                  <a:lnTo>
                    <a:pt x="4081" y="339"/>
                  </a:lnTo>
                  <a:lnTo>
                    <a:pt x="4079" y="337"/>
                  </a:lnTo>
                  <a:lnTo>
                    <a:pt x="4079" y="337"/>
                  </a:lnTo>
                  <a:lnTo>
                    <a:pt x="4079" y="335"/>
                  </a:lnTo>
                  <a:lnTo>
                    <a:pt x="4077" y="332"/>
                  </a:lnTo>
                  <a:lnTo>
                    <a:pt x="4070" y="330"/>
                  </a:lnTo>
                  <a:lnTo>
                    <a:pt x="4072" y="323"/>
                  </a:lnTo>
                  <a:lnTo>
                    <a:pt x="4068" y="323"/>
                  </a:lnTo>
                  <a:lnTo>
                    <a:pt x="4070" y="321"/>
                  </a:lnTo>
                  <a:lnTo>
                    <a:pt x="4070" y="319"/>
                  </a:lnTo>
                  <a:lnTo>
                    <a:pt x="4070" y="319"/>
                  </a:lnTo>
                  <a:lnTo>
                    <a:pt x="4072" y="318"/>
                  </a:lnTo>
                  <a:lnTo>
                    <a:pt x="4074" y="318"/>
                  </a:lnTo>
                  <a:lnTo>
                    <a:pt x="4074" y="318"/>
                  </a:lnTo>
                  <a:lnTo>
                    <a:pt x="4074" y="318"/>
                  </a:lnTo>
                  <a:lnTo>
                    <a:pt x="4072" y="316"/>
                  </a:lnTo>
                  <a:lnTo>
                    <a:pt x="4072" y="316"/>
                  </a:lnTo>
                  <a:lnTo>
                    <a:pt x="4072" y="316"/>
                  </a:lnTo>
                  <a:lnTo>
                    <a:pt x="4072" y="314"/>
                  </a:lnTo>
                  <a:lnTo>
                    <a:pt x="4072" y="314"/>
                  </a:lnTo>
                  <a:lnTo>
                    <a:pt x="4067" y="311"/>
                  </a:lnTo>
                  <a:lnTo>
                    <a:pt x="4067" y="309"/>
                  </a:lnTo>
                  <a:lnTo>
                    <a:pt x="4062" y="309"/>
                  </a:lnTo>
                  <a:lnTo>
                    <a:pt x="4056" y="302"/>
                  </a:lnTo>
                  <a:lnTo>
                    <a:pt x="4055" y="302"/>
                  </a:lnTo>
                  <a:lnTo>
                    <a:pt x="4055" y="300"/>
                  </a:lnTo>
                  <a:lnTo>
                    <a:pt x="4053" y="300"/>
                  </a:lnTo>
                  <a:lnTo>
                    <a:pt x="4053" y="299"/>
                  </a:lnTo>
                  <a:lnTo>
                    <a:pt x="4048" y="299"/>
                  </a:lnTo>
                  <a:lnTo>
                    <a:pt x="4048" y="299"/>
                  </a:lnTo>
                  <a:lnTo>
                    <a:pt x="4044" y="299"/>
                  </a:lnTo>
                  <a:lnTo>
                    <a:pt x="4044" y="297"/>
                  </a:lnTo>
                  <a:lnTo>
                    <a:pt x="4039" y="295"/>
                  </a:lnTo>
                  <a:lnTo>
                    <a:pt x="4037" y="297"/>
                  </a:lnTo>
                  <a:lnTo>
                    <a:pt x="4035" y="299"/>
                  </a:lnTo>
                  <a:lnTo>
                    <a:pt x="4035" y="299"/>
                  </a:lnTo>
                  <a:lnTo>
                    <a:pt x="4035" y="299"/>
                  </a:lnTo>
                  <a:lnTo>
                    <a:pt x="4034" y="297"/>
                  </a:lnTo>
                  <a:lnTo>
                    <a:pt x="4032" y="297"/>
                  </a:lnTo>
                  <a:lnTo>
                    <a:pt x="4030" y="297"/>
                  </a:lnTo>
                  <a:lnTo>
                    <a:pt x="4030" y="299"/>
                  </a:lnTo>
                  <a:lnTo>
                    <a:pt x="4027" y="299"/>
                  </a:lnTo>
                  <a:lnTo>
                    <a:pt x="4027" y="299"/>
                  </a:lnTo>
                  <a:lnTo>
                    <a:pt x="4020" y="300"/>
                  </a:lnTo>
                  <a:lnTo>
                    <a:pt x="4020" y="299"/>
                  </a:lnTo>
                  <a:lnTo>
                    <a:pt x="4020" y="299"/>
                  </a:lnTo>
                  <a:lnTo>
                    <a:pt x="4018" y="299"/>
                  </a:lnTo>
                  <a:lnTo>
                    <a:pt x="4016" y="299"/>
                  </a:lnTo>
                  <a:lnTo>
                    <a:pt x="4014" y="299"/>
                  </a:lnTo>
                  <a:lnTo>
                    <a:pt x="4011" y="299"/>
                  </a:lnTo>
                  <a:lnTo>
                    <a:pt x="4009" y="299"/>
                  </a:lnTo>
                  <a:lnTo>
                    <a:pt x="4009" y="297"/>
                  </a:lnTo>
                  <a:lnTo>
                    <a:pt x="4006" y="297"/>
                  </a:lnTo>
                  <a:lnTo>
                    <a:pt x="4006" y="297"/>
                  </a:lnTo>
                  <a:lnTo>
                    <a:pt x="4002" y="297"/>
                  </a:lnTo>
                  <a:lnTo>
                    <a:pt x="3999" y="297"/>
                  </a:lnTo>
                  <a:lnTo>
                    <a:pt x="3995" y="299"/>
                  </a:lnTo>
                  <a:lnTo>
                    <a:pt x="3992" y="300"/>
                  </a:lnTo>
                  <a:lnTo>
                    <a:pt x="3988" y="302"/>
                  </a:lnTo>
                  <a:lnTo>
                    <a:pt x="3985" y="302"/>
                  </a:lnTo>
                  <a:lnTo>
                    <a:pt x="3983" y="300"/>
                  </a:lnTo>
                  <a:lnTo>
                    <a:pt x="3981" y="300"/>
                  </a:lnTo>
                  <a:lnTo>
                    <a:pt x="3979" y="299"/>
                  </a:lnTo>
                  <a:lnTo>
                    <a:pt x="3976" y="299"/>
                  </a:lnTo>
                  <a:lnTo>
                    <a:pt x="3972" y="299"/>
                  </a:lnTo>
                  <a:lnTo>
                    <a:pt x="3972" y="299"/>
                  </a:lnTo>
                  <a:lnTo>
                    <a:pt x="3969" y="299"/>
                  </a:lnTo>
                  <a:lnTo>
                    <a:pt x="3969" y="300"/>
                  </a:lnTo>
                  <a:lnTo>
                    <a:pt x="3964" y="302"/>
                  </a:lnTo>
                  <a:lnTo>
                    <a:pt x="3964" y="304"/>
                  </a:lnTo>
                  <a:lnTo>
                    <a:pt x="3955" y="304"/>
                  </a:lnTo>
                  <a:lnTo>
                    <a:pt x="3955" y="306"/>
                  </a:lnTo>
                  <a:lnTo>
                    <a:pt x="3939" y="304"/>
                  </a:lnTo>
                  <a:lnTo>
                    <a:pt x="3939" y="306"/>
                  </a:lnTo>
                  <a:lnTo>
                    <a:pt x="3934" y="306"/>
                  </a:lnTo>
                  <a:lnTo>
                    <a:pt x="3934" y="306"/>
                  </a:lnTo>
                  <a:lnTo>
                    <a:pt x="3925" y="306"/>
                  </a:lnTo>
                  <a:lnTo>
                    <a:pt x="3925" y="306"/>
                  </a:lnTo>
                  <a:lnTo>
                    <a:pt x="3918" y="306"/>
                  </a:lnTo>
                  <a:lnTo>
                    <a:pt x="3918" y="306"/>
                  </a:lnTo>
                  <a:lnTo>
                    <a:pt x="3913" y="306"/>
                  </a:lnTo>
                  <a:lnTo>
                    <a:pt x="3913" y="304"/>
                  </a:lnTo>
                  <a:lnTo>
                    <a:pt x="3913" y="304"/>
                  </a:lnTo>
                  <a:lnTo>
                    <a:pt x="3913" y="306"/>
                  </a:lnTo>
                  <a:lnTo>
                    <a:pt x="3910" y="306"/>
                  </a:lnTo>
                  <a:lnTo>
                    <a:pt x="3910" y="306"/>
                  </a:lnTo>
                  <a:lnTo>
                    <a:pt x="3906" y="306"/>
                  </a:lnTo>
                  <a:lnTo>
                    <a:pt x="3910" y="300"/>
                  </a:lnTo>
                  <a:lnTo>
                    <a:pt x="3915" y="295"/>
                  </a:lnTo>
                  <a:lnTo>
                    <a:pt x="3920" y="292"/>
                  </a:lnTo>
                  <a:lnTo>
                    <a:pt x="3920" y="290"/>
                  </a:lnTo>
                  <a:lnTo>
                    <a:pt x="3920" y="288"/>
                  </a:lnTo>
                  <a:lnTo>
                    <a:pt x="3918" y="286"/>
                  </a:lnTo>
                  <a:lnTo>
                    <a:pt x="3913" y="286"/>
                  </a:lnTo>
                  <a:lnTo>
                    <a:pt x="3913" y="281"/>
                  </a:lnTo>
                  <a:lnTo>
                    <a:pt x="3915" y="281"/>
                  </a:lnTo>
                  <a:lnTo>
                    <a:pt x="3915" y="278"/>
                  </a:lnTo>
                  <a:lnTo>
                    <a:pt x="3917" y="278"/>
                  </a:lnTo>
                  <a:lnTo>
                    <a:pt x="3918" y="281"/>
                  </a:lnTo>
                  <a:lnTo>
                    <a:pt x="3918" y="281"/>
                  </a:lnTo>
                  <a:lnTo>
                    <a:pt x="3918" y="285"/>
                  </a:lnTo>
                  <a:lnTo>
                    <a:pt x="3922" y="283"/>
                  </a:lnTo>
                  <a:lnTo>
                    <a:pt x="3924" y="281"/>
                  </a:lnTo>
                  <a:lnTo>
                    <a:pt x="3925" y="279"/>
                  </a:lnTo>
                  <a:lnTo>
                    <a:pt x="3927" y="278"/>
                  </a:lnTo>
                  <a:lnTo>
                    <a:pt x="3925" y="274"/>
                  </a:lnTo>
                  <a:lnTo>
                    <a:pt x="3925" y="272"/>
                  </a:lnTo>
                  <a:lnTo>
                    <a:pt x="3924" y="271"/>
                  </a:lnTo>
                  <a:lnTo>
                    <a:pt x="3920" y="269"/>
                  </a:lnTo>
                  <a:lnTo>
                    <a:pt x="3920" y="269"/>
                  </a:lnTo>
                  <a:lnTo>
                    <a:pt x="3918" y="269"/>
                  </a:lnTo>
                  <a:lnTo>
                    <a:pt x="3918" y="267"/>
                  </a:lnTo>
                  <a:lnTo>
                    <a:pt x="3915" y="267"/>
                  </a:lnTo>
                  <a:lnTo>
                    <a:pt x="3915" y="265"/>
                  </a:lnTo>
                  <a:lnTo>
                    <a:pt x="3910" y="267"/>
                  </a:lnTo>
                  <a:lnTo>
                    <a:pt x="3906" y="264"/>
                  </a:lnTo>
                  <a:lnTo>
                    <a:pt x="3894" y="264"/>
                  </a:lnTo>
                  <a:lnTo>
                    <a:pt x="3894" y="264"/>
                  </a:lnTo>
                  <a:lnTo>
                    <a:pt x="3892" y="264"/>
                  </a:lnTo>
                  <a:lnTo>
                    <a:pt x="3890" y="264"/>
                  </a:lnTo>
                  <a:lnTo>
                    <a:pt x="3889" y="262"/>
                  </a:lnTo>
                  <a:lnTo>
                    <a:pt x="3885" y="264"/>
                  </a:lnTo>
                  <a:lnTo>
                    <a:pt x="3883" y="265"/>
                  </a:lnTo>
                  <a:lnTo>
                    <a:pt x="3882" y="265"/>
                  </a:lnTo>
                  <a:lnTo>
                    <a:pt x="3882" y="267"/>
                  </a:lnTo>
                  <a:lnTo>
                    <a:pt x="3882" y="269"/>
                  </a:lnTo>
                  <a:lnTo>
                    <a:pt x="3882" y="271"/>
                  </a:lnTo>
                  <a:lnTo>
                    <a:pt x="3880" y="272"/>
                  </a:lnTo>
                  <a:lnTo>
                    <a:pt x="3878" y="276"/>
                  </a:lnTo>
                  <a:lnTo>
                    <a:pt x="3873" y="279"/>
                  </a:lnTo>
                  <a:lnTo>
                    <a:pt x="3873" y="281"/>
                  </a:lnTo>
                  <a:lnTo>
                    <a:pt x="3873" y="281"/>
                  </a:lnTo>
                  <a:lnTo>
                    <a:pt x="3871" y="286"/>
                  </a:lnTo>
                  <a:lnTo>
                    <a:pt x="3871" y="286"/>
                  </a:lnTo>
                  <a:lnTo>
                    <a:pt x="3871" y="288"/>
                  </a:lnTo>
                  <a:lnTo>
                    <a:pt x="3864" y="288"/>
                  </a:lnTo>
                  <a:lnTo>
                    <a:pt x="3864" y="290"/>
                  </a:lnTo>
                  <a:lnTo>
                    <a:pt x="3861" y="292"/>
                  </a:lnTo>
                  <a:lnTo>
                    <a:pt x="3857" y="292"/>
                  </a:lnTo>
                  <a:lnTo>
                    <a:pt x="3856" y="290"/>
                  </a:lnTo>
                  <a:lnTo>
                    <a:pt x="3854" y="290"/>
                  </a:lnTo>
                  <a:lnTo>
                    <a:pt x="3856" y="286"/>
                  </a:lnTo>
                  <a:lnTo>
                    <a:pt x="3857" y="286"/>
                  </a:lnTo>
                  <a:lnTo>
                    <a:pt x="3859" y="285"/>
                  </a:lnTo>
                  <a:lnTo>
                    <a:pt x="3861" y="283"/>
                  </a:lnTo>
                  <a:lnTo>
                    <a:pt x="3859" y="283"/>
                  </a:lnTo>
                  <a:lnTo>
                    <a:pt x="3859" y="283"/>
                  </a:lnTo>
                  <a:lnTo>
                    <a:pt x="3859" y="281"/>
                  </a:lnTo>
                  <a:lnTo>
                    <a:pt x="3857" y="281"/>
                  </a:lnTo>
                  <a:lnTo>
                    <a:pt x="3857" y="278"/>
                  </a:lnTo>
                  <a:lnTo>
                    <a:pt x="3864" y="278"/>
                  </a:lnTo>
                  <a:lnTo>
                    <a:pt x="3864" y="274"/>
                  </a:lnTo>
                  <a:lnTo>
                    <a:pt x="3866" y="272"/>
                  </a:lnTo>
                  <a:lnTo>
                    <a:pt x="3868" y="269"/>
                  </a:lnTo>
                  <a:lnTo>
                    <a:pt x="3868" y="269"/>
                  </a:lnTo>
                  <a:lnTo>
                    <a:pt x="3868" y="269"/>
                  </a:lnTo>
                  <a:lnTo>
                    <a:pt x="3870" y="269"/>
                  </a:lnTo>
                  <a:lnTo>
                    <a:pt x="3870" y="269"/>
                  </a:lnTo>
                  <a:lnTo>
                    <a:pt x="3871" y="269"/>
                  </a:lnTo>
                  <a:lnTo>
                    <a:pt x="3871" y="272"/>
                  </a:lnTo>
                  <a:lnTo>
                    <a:pt x="3868" y="272"/>
                  </a:lnTo>
                  <a:lnTo>
                    <a:pt x="3870" y="276"/>
                  </a:lnTo>
                  <a:lnTo>
                    <a:pt x="3873" y="276"/>
                  </a:lnTo>
                  <a:lnTo>
                    <a:pt x="3873" y="272"/>
                  </a:lnTo>
                  <a:lnTo>
                    <a:pt x="3875" y="269"/>
                  </a:lnTo>
                  <a:lnTo>
                    <a:pt x="3875" y="265"/>
                  </a:lnTo>
                  <a:lnTo>
                    <a:pt x="3873" y="265"/>
                  </a:lnTo>
                  <a:lnTo>
                    <a:pt x="3871" y="265"/>
                  </a:lnTo>
                  <a:lnTo>
                    <a:pt x="3871" y="265"/>
                  </a:lnTo>
                  <a:lnTo>
                    <a:pt x="3871" y="265"/>
                  </a:lnTo>
                  <a:lnTo>
                    <a:pt x="3863" y="265"/>
                  </a:lnTo>
                  <a:lnTo>
                    <a:pt x="3863" y="267"/>
                  </a:lnTo>
                  <a:lnTo>
                    <a:pt x="3859" y="267"/>
                  </a:lnTo>
                  <a:lnTo>
                    <a:pt x="3854" y="267"/>
                  </a:lnTo>
                  <a:lnTo>
                    <a:pt x="3850" y="267"/>
                  </a:lnTo>
                  <a:lnTo>
                    <a:pt x="3849" y="269"/>
                  </a:lnTo>
                  <a:lnTo>
                    <a:pt x="3847" y="269"/>
                  </a:lnTo>
                  <a:lnTo>
                    <a:pt x="3845" y="267"/>
                  </a:lnTo>
                  <a:lnTo>
                    <a:pt x="3843" y="267"/>
                  </a:lnTo>
                  <a:lnTo>
                    <a:pt x="3843" y="264"/>
                  </a:lnTo>
                  <a:lnTo>
                    <a:pt x="3843" y="262"/>
                  </a:lnTo>
                  <a:lnTo>
                    <a:pt x="3843" y="260"/>
                  </a:lnTo>
                  <a:lnTo>
                    <a:pt x="3843" y="260"/>
                  </a:lnTo>
                  <a:lnTo>
                    <a:pt x="3845" y="258"/>
                  </a:lnTo>
                  <a:lnTo>
                    <a:pt x="3845" y="258"/>
                  </a:lnTo>
                  <a:lnTo>
                    <a:pt x="3847" y="258"/>
                  </a:lnTo>
                  <a:lnTo>
                    <a:pt x="3847" y="260"/>
                  </a:lnTo>
                  <a:lnTo>
                    <a:pt x="3849" y="260"/>
                  </a:lnTo>
                  <a:lnTo>
                    <a:pt x="3849" y="260"/>
                  </a:lnTo>
                  <a:lnTo>
                    <a:pt x="3859" y="260"/>
                  </a:lnTo>
                  <a:lnTo>
                    <a:pt x="3857" y="260"/>
                  </a:lnTo>
                  <a:lnTo>
                    <a:pt x="3857" y="258"/>
                  </a:lnTo>
                  <a:lnTo>
                    <a:pt x="3857" y="258"/>
                  </a:lnTo>
                  <a:lnTo>
                    <a:pt x="3857" y="257"/>
                  </a:lnTo>
                  <a:lnTo>
                    <a:pt x="3850" y="257"/>
                  </a:lnTo>
                  <a:lnTo>
                    <a:pt x="3850" y="255"/>
                  </a:lnTo>
                  <a:lnTo>
                    <a:pt x="3843" y="255"/>
                  </a:lnTo>
                  <a:lnTo>
                    <a:pt x="3843" y="255"/>
                  </a:lnTo>
                  <a:lnTo>
                    <a:pt x="3840" y="255"/>
                  </a:lnTo>
                  <a:lnTo>
                    <a:pt x="3840" y="253"/>
                  </a:lnTo>
                  <a:lnTo>
                    <a:pt x="3828" y="255"/>
                  </a:lnTo>
                  <a:lnTo>
                    <a:pt x="3828" y="253"/>
                  </a:lnTo>
                  <a:lnTo>
                    <a:pt x="3822" y="253"/>
                  </a:lnTo>
                  <a:lnTo>
                    <a:pt x="3822" y="251"/>
                  </a:lnTo>
                  <a:lnTo>
                    <a:pt x="3819" y="251"/>
                  </a:lnTo>
                  <a:lnTo>
                    <a:pt x="3819" y="251"/>
                  </a:lnTo>
                  <a:lnTo>
                    <a:pt x="3810" y="251"/>
                  </a:lnTo>
                  <a:lnTo>
                    <a:pt x="3810" y="250"/>
                  </a:lnTo>
                  <a:lnTo>
                    <a:pt x="3808" y="250"/>
                  </a:lnTo>
                  <a:lnTo>
                    <a:pt x="3808" y="248"/>
                  </a:lnTo>
                  <a:lnTo>
                    <a:pt x="3803" y="248"/>
                  </a:lnTo>
                  <a:lnTo>
                    <a:pt x="3803" y="248"/>
                  </a:lnTo>
                  <a:lnTo>
                    <a:pt x="3801" y="248"/>
                  </a:lnTo>
                  <a:lnTo>
                    <a:pt x="3798" y="243"/>
                  </a:lnTo>
                  <a:lnTo>
                    <a:pt x="3787" y="243"/>
                  </a:lnTo>
                  <a:lnTo>
                    <a:pt x="3789" y="244"/>
                  </a:lnTo>
                  <a:lnTo>
                    <a:pt x="3789" y="246"/>
                  </a:lnTo>
                  <a:lnTo>
                    <a:pt x="3789" y="246"/>
                  </a:lnTo>
                  <a:lnTo>
                    <a:pt x="3791" y="246"/>
                  </a:lnTo>
                  <a:lnTo>
                    <a:pt x="3793" y="246"/>
                  </a:lnTo>
                  <a:lnTo>
                    <a:pt x="3793" y="248"/>
                  </a:lnTo>
                  <a:lnTo>
                    <a:pt x="3794" y="248"/>
                  </a:lnTo>
                  <a:lnTo>
                    <a:pt x="3794" y="250"/>
                  </a:lnTo>
                  <a:lnTo>
                    <a:pt x="3794" y="251"/>
                  </a:lnTo>
                  <a:lnTo>
                    <a:pt x="3793" y="253"/>
                  </a:lnTo>
                  <a:lnTo>
                    <a:pt x="3786" y="253"/>
                  </a:lnTo>
                  <a:lnTo>
                    <a:pt x="3779" y="253"/>
                  </a:lnTo>
                  <a:lnTo>
                    <a:pt x="3779" y="255"/>
                  </a:lnTo>
                  <a:lnTo>
                    <a:pt x="3777" y="255"/>
                  </a:lnTo>
                  <a:lnTo>
                    <a:pt x="3777" y="260"/>
                  </a:lnTo>
                  <a:lnTo>
                    <a:pt x="3782" y="260"/>
                  </a:lnTo>
                  <a:lnTo>
                    <a:pt x="3782" y="262"/>
                  </a:lnTo>
                  <a:lnTo>
                    <a:pt x="3784" y="262"/>
                  </a:lnTo>
                  <a:lnTo>
                    <a:pt x="3786" y="262"/>
                  </a:lnTo>
                  <a:lnTo>
                    <a:pt x="3787" y="260"/>
                  </a:lnTo>
                  <a:lnTo>
                    <a:pt x="3789" y="260"/>
                  </a:lnTo>
                  <a:lnTo>
                    <a:pt x="3791" y="262"/>
                  </a:lnTo>
                  <a:lnTo>
                    <a:pt x="3793" y="262"/>
                  </a:lnTo>
                  <a:lnTo>
                    <a:pt x="3793" y="265"/>
                  </a:lnTo>
                  <a:lnTo>
                    <a:pt x="3789" y="265"/>
                  </a:lnTo>
                  <a:lnTo>
                    <a:pt x="3786" y="264"/>
                  </a:lnTo>
                  <a:lnTo>
                    <a:pt x="3786" y="264"/>
                  </a:lnTo>
                  <a:lnTo>
                    <a:pt x="3777" y="264"/>
                  </a:lnTo>
                  <a:lnTo>
                    <a:pt x="3777" y="265"/>
                  </a:lnTo>
                  <a:lnTo>
                    <a:pt x="3775" y="267"/>
                  </a:lnTo>
                  <a:lnTo>
                    <a:pt x="3775" y="272"/>
                  </a:lnTo>
                  <a:lnTo>
                    <a:pt x="3775" y="276"/>
                  </a:lnTo>
                  <a:lnTo>
                    <a:pt x="3777" y="279"/>
                  </a:lnTo>
                  <a:lnTo>
                    <a:pt x="3780" y="281"/>
                  </a:lnTo>
                  <a:lnTo>
                    <a:pt x="3780" y="285"/>
                  </a:lnTo>
                  <a:lnTo>
                    <a:pt x="3779" y="288"/>
                  </a:lnTo>
                  <a:lnTo>
                    <a:pt x="3774" y="288"/>
                  </a:lnTo>
                  <a:lnTo>
                    <a:pt x="3774" y="288"/>
                  </a:lnTo>
                  <a:lnTo>
                    <a:pt x="3772" y="286"/>
                  </a:lnTo>
                  <a:lnTo>
                    <a:pt x="3772" y="286"/>
                  </a:lnTo>
                  <a:lnTo>
                    <a:pt x="3768" y="286"/>
                  </a:lnTo>
                  <a:lnTo>
                    <a:pt x="3768" y="288"/>
                  </a:lnTo>
                  <a:lnTo>
                    <a:pt x="3765" y="288"/>
                  </a:lnTo>
                  <a:lnTo>
                    <a:pt x="3767" y="286"/>
                  </a:lnTo>
                  <a:lnTo>
                    <a:pt x="3767" y="286"/>
                  </a:lnTo>
                  <a:lnTo>
                    <a:pt x="3767" y="286"/>
                  </a:lnTo>
                  <a:lnTo>
                    <a:pt x="3767" y="283"/>
                  </a:lnTo>
                  <a:lnTo>
                    <a:pt x="3767" y="283"/>
                  </a:lnTo>
                  <a:lnTo>
                    <a:pt x="3765" y="281"/>
                  </a:lnTo>
                  <a:lnTo>
                    <a:pt x="3765" y="279"/>
                  </a:lnTo>
                  <a:lnTo>
                    <a:pt x="3761" y="281"/>
                  </a:lnTo>
                  <a:lnTo>
                    <a:pt x="3761" y="281"/>
                  </a:lnTo>
                  <a:lnTo>
                    <a:pt x="3758" y="281"/>
                  </a:lnTo>
                  <a:lnTo>
                    <a:pt x="3758" y="283"/>
                  </a:lnTo>
                  <a:lnTo>
                    <a:pt x="3756" y="283"/>
                  </a:lnTo>
                  <a:lnTo>
                    <a:pt x="3756" y="285"/>
                  </a:lnTo>
                  <a:lnTo>
                    <a:pt x="3756" y="286"/>
                  </a:lnTo>
                  <a:lnTo>
                    <a:pt x="3758" y="288"/>
                  </a:lnTo>
                  <a:lnTo>
                    <a:pt x="3760" y="290"/>
                  </a:lnTo>
                  <a:lnTo>
                    <a:pt x="3756" y="292"/>
                  </a:lnTo>
                  <a:lnTo>
                    <a:pt x="3753" y="293"/>
                  </a:lnTo>
                  <a:lnTo>
                    <a:pt x="3753" y="293"/>
                  </a:lnTo>
                  <a:lnTo>
                    <a:pt x="3751" y="293"/>
                  </a:lnTo>
                  <a:lnTo>
                    <a:pt x="3751" y="293"/>
                  </a:lnTo>
                  <a:lnTo>
                    <a:pt x="3749" y="293"/>
                  </a:lnTo>
                  <a:lnTo>
                    <a:pt x="3747" y="293"/>
                  </a:lnTo>
                  <a:lnTo>
                    <a:pt x="3747" y="293"/>
                  </a:lnTo>
                  <a:lnTo>
                    <a:pt x="3746" y="293"/>
                  </a:lnTo>
                  <a:lnTo>
                    <a:pt x="3744" y="293"/>
                  </a:lnTo>
                  <a:lnTo>
                    <a:pt x="3744" y="292"/>
                  </a:lnTo>
                  <a:lnTo>
                    <a:pt x="3739" y="292"/>
                  </a:lnTo>
                  <a:lnTo>
                    <a:pt x="3739" y="290"/>
                  </a:lnTo>
                  <a:lnTo>
                    <a:pt x="3735" y="288"/>
                  </a:lnTo>
                  <a:lnTo>
                    <a:pt x="3732" y="285"/>
                  </a:lnTo>
                  <a:lnTo>
                    <a:pt x="3730" y="285"/>
                  </a:lnTo>
                  <a:lnTo>
                    <a:pt x="3728" y="283"/>
                  </a:lnTo>
                  <a:lnTo>
                    <a:pt x="3726" y="283"/>
                  </a:lnTo>
                  <a:lnTo>
                    <a:pt x="3723" y="278"/>
                  </a:lnTo>
                  <a:lnTo>
                    <a:pt x="3721" y="278"/>
                  </a:lnTo>
                  <a:lnTo>
                    <a:pt x="3719" y="278"/>
                  </a:lnTo>
                  <a:lnTo>
                    <a:pt x="3718" y="278"/>
                  </a:lnTo>
                  <a:lnTo>
                    <a:pt x="3716" y="278"/>
                  </a:lnTo>
                  <a:lnTo>
                    <a:pt x="3714" y="276"/>
                  </a:lnTo>
                  <a:lnTo>
                    <a:pt x="3709" y="276"/>
                  </a:lnTo>
                  <a:lnTo>
                    <a:pt x="3705" y="278"/>
                  </a:lnTo>
                  <a:lnTo>
                    <a:pt x="3705" y="279"/>
                  </a:lnTo>
                  <a:lnTo>
                    <a:pt x="3700" y="281"/>
                  </a:lnTo>
                  <a:lnTo>
                    <a:pt x="3698" y="285"/>
                  </a:lnTo>
                  <a:lnTo>
                    <a:pt x="3697" y="285"/>
                  </a:lnTo>
                  <a:lnTo>
                    <a:pt x="3693" y="285"/>
                  </a:lnTo>
                  <a:lnTo>
                    <a:pt x="3690" y="285"/>
                  </a:lnTo>
                  <a:lnTo>
                    <a:pt x="3690" y="286"/>
                  </a:lnTo>
                  <a:lnTo>
                    <a:pt x="3684" y="288"/>
                  </a:lnTo>
                  <a:lnTo>
                    <a:pt x="3686" y="278"/>
                  </a:lnTo>
                  <a:lnTo>
                    <a:pt x="3681" y="276"/>
                  </a:lnTo>
                  <a:lnTo>
                    <a:pt x="3681" y="269"/>
                  </a:lnTo>
                  <a:lnTo>
                    <a:pt x="3679" y="269"/>
                  </a:lnTo>
                  <a:lnTo>
                    <a:pt x="3679" y="269"/>
                  </a:lnTo>
                  <a:lnTo>
                    <a:pt x="3679" y="269"/>
                  </a:lnTo>
                  <a:lnTo>
                    <a:pt x="3678" y="272"/>
                  </a:lnTo>
                  <a:lnTo>
                    <a:pt x="3676" y="274"/>
                  </a:lnTo>
                  <a:lnTo>
                    <a:pt x="3674" y="278"/>
                  </a:lnTo>
                  <a:lnTo>
                    <a:pt x="3672" y="278"/>
                  </a:lnTo>
                  <a:lnTo>
                    <a:pt x="3672" y="279"/>
                  </a:lnTo>
                  <a:lnTo>
                    <a:pt x="3674" y="283"/>
                  </a:lnTo>
                  <a:lnTo>
                    <a:pt x="3674" y="285"/>
                  </a:lnTo>
                  <a:lnTo>
                    <a:pt x="3674" y="286"/>
                  </a:lnTo>
                  <a:lnTo>
                    <a:pt x="3669" y="288"/>
                  </a:lnTo>
                  <a:lnTo>
                    <a:pt x="3669" y="299"/>
                  </a:lnTo>
                  <a:lnTo>
                    <a:pt x="3667" y="304"/>
                  </a:lnTo>
                  <a:lnTo>
                    <a:pt x="3665" y="306"/>
                  </a:lnTo>
                  <a:lnTo>
                    <a:pt x="3662" y="309"/>
                  </a:lnTo>
                  <a:lnTo>
                    <a:pt x="3660" y="314"/>
                  </a:lnTo>
                  <a:lnTo>
                    <a:pt x="3657" y="314"/>
                  </a:lnTo>
                  <a:lnTo>
                    <a:pt x="3655" y="314"/>
                  </a:lnTo>
                  <a:lnTo>
                    <a:pt x="3655" y="312"/>
                  </a:lnTo>
                  <a:lnTo>
                    <a:pt x="3655" y="312"/>
                  </a:lnTo>
                  <a:lnTo>
                    <a:pt x="3655" y="309"/>
                  </a:lnTo>
                  <a:lnTo>
                    <a:pt x="3657" y="307"/>
                  </a:lnTo>
                  <a:lnTo>
                    <a:pt x="3657" y="306"/>
                  </a:lnTo>
                  <a:lnTo>
                    <a:pt x="3657" y="302"/>
                  </a:lnTo>
                  <a:lnTo>
                    <a:pt x="3655" y="302"/>
                  </a:lnTo>
                  <a:lnTo>
                    <a:pt x="3655" y="304"/>
                  </a:lnTo>
                  <a:lnTo>
                    <a:pt x="3651" y="304"/>
                  </a:lnTo>
                  <a:lnTo>
                    <a:pt x="3650" y="302"/>
                  </a:lnTo>
                  <a:lnTo>
                    <a:pt x="3646" y="302"/>
                  </a:lnTo>
                  <a:lnTo>
                    <a:pt x="3646" y="299"/>
                  </a:lnTo>
                  <a:lnTo>
                    <a:pt x="3644" y="299"/>
                  </a:lnTo>
                  <a:lnTo>
                    <a:pt x="3643" y="297"/>
                  </a:lnTo>
                  <a:lnTo>
                    <a:pt x="3639" y="297"/>
                  </a:lnTo>
                  <a:lnTo>
                    <a:pt x="3637" y="297"/>
                  </a:lnTo>
                  <a:lnTo>
                    <a:pt x="3636" y="299"/>
                  </a:lnTo>
                  <a:lnTo>
                    <a:pt x="3632" y="299"/>
                  </a:lnTo>
                  <a:lnTo>
                    <a:pt x="3632" y="297"/>
                  </a:lnTo>
                  <a:lnTo>
                    <a:pt x="3630" y="297"/>
                  </a:lnTo>
                  <a:lnTo>
                    <a:pt x="3629" y="293"/>
                  </a:lnTo>
                  <a:lnTo>
                    <a:pt x="3627" y="292"/>
                  </a:lnTo>
                  <a:lnTo>
                    <a:pt x="3627" y="288"/>
                  </a:lnTo>
                  <a:lnTo>
                    <a:pt x="3623" y="290"/>
                  </a:lnTo>
                  <a:lnTo>
                    <a:pt x="3623" y="290"/>
                  </a:lnTo>
                  <a:lnTo>
                    <a:pt x="3620" y="290"/>
                  </a:lnTo>
                  <a:lnTo>
                    <a:pt x="3618" y="286"/>
                  </a:lnTo>
                  <a:lnTo>
                    <a:pt x="3622" y="285"/>
                  </a:lnTo>
                  <a:lnTo>
                    <a:pt x="3623" y="283"/>
                  </a:lnTo>
                  <a:lnTo>
                    <a:pt x="3627" y="283"/>
                  </a:lnTo>
                  <a:lnTo>
                    <a:pt x="3627" y="281"/>
                  </a:lnTo>
                  <a:lnTo>
                    <a:pt x="3625" y="279"/>
                  </a:lnTo>
                  <a:lnTo>
                    <a:pt x="3625" y="276"/>
                  </a:lnTo>
                  <a:lnTo>
                    <a:pt x="3622" y="276"/>
                  </a:lnTo>
                  <a:lnTo>
                    <a:pt x="3622" y="278"/>
                  </a:lnTo>
                  <a:lnTo>
                    <a:pt x="3623" y="279"/>
                  </a:lnTo>
                  <a:lnTo>
                    <a:pt x="3623" y="281"/>
                  </a:lnTo>
                  <a:lnTo>
                    <a:pt x="3623" y="281"/>
                  </a:lnTo>
                  <a:lnTo>
                    <a:pt x="3623" y="281"/>
                  </a:lnTo>
                  <a:lnTo>
                    <a:pt x="3622" y="281"/>
                  </a:lnTo>
                  <a:lnTo>
                    <a:pt x="3616" y="281"/>
                  </a:lnTo>
                  <a:lnTo>
                    <a:pt x="3615" y="276"/>
                  </a:lnTo>
                  <a:lnTo>
                    <a:pt x="3613" y="276"/>
                  </a:lnTo>
                  <a:lnTo>
                    <a:pt x="3613" y="274"/>
                  </a:lnTo>
                  <a:lnTo>
                    <a:pt x="3609" y="272"/>
                  </a:lnTo>
                  <a:lnTo>
                    <a:pt x="3609" y="272"/>
                  </a:lnTo>
                  <a:lnTo>
                    <a:pt x="3608" y="272"/>
                  </a:lnTo>
                  <a:lnTo>
                    <a:pt x="3606" y="269"/>
                  </a:lnTo>
                  <a:lnTo>
                    <a:pt x="3601" y="264"/>
                  </a:lnTo>
                  <a:lnTo>
                    <a:pt x="3597" y="265"/>
                  </a:lnTo>
                  <a:lnTo>
                    <a:pt x="3594" y="267"/>
                  </a:lnTo>
                  <a:lnTo>
                    <a:pt x="3594" y="269"/>
                  </a:lnTo>
                  <a:lnTo>
                    <a:pt x="3594" y="272"/>
                  </a:lnTo>
                  <a:lnTo>
                    <a:pt x="3595" y="276"/>
                  </a:lnTo>
                  <a:lnTo>
                    <a:pt x="3597" y="278"/>
                  </a:lnTo>
                  <a:lnTo>
                    <a:pt x="3597" y="279"/>
                  </a:lnTo>
                  <a:lnTo>
                    <a:pt x="3595" y="279"/>
                  </a:lnTo>
                  <a:lnTo>
                    <a:pt x="3595" y="279"/>
                  </a:lnTo>
                  <a:lnTo>
                    <a:pt x="3595" y="281"/>
                  </a:lnTo>
                  <a:lnTo>
                    <a:pt x="3594" y="281"/>
                  </a:lnTo>
                  <a:lnTo>
                    <a:pt x="3592" y="271"/>
                  </a:lnTo>
                  <a:lnTo>
                    <a:pt x="3590" y="271"/>
                  </a:lnTo>
                  <a:lnTo>
                    <a:pt x="3588" y="267"/>
                  </a:lnTo>
                  <a:lnTo>
                    <a:pt x="3585" y="267"/>
                  </a:lnTo>
                  <a:lnTo>
                    <a:pt x="3582" y="265"/>
                  </a:lnTo>
                  <a:lnTo>
                    <a:pt x="3582" y="265"/>
                  </a:lnTo>
                  <a:lnTo>
                    <a:pt x="3578" y="265"/>
                  </a:lnTo>
                  <a:lnTo>
                    <a:pt x="3578" y="264"/>
                  </a:lnTo>
                  <a:lnTo>
                    <a:pt x="3575" y="264"/>
                  </a:lnTo>
                  <a:lnTo>
                    <a:pt x="3575" y="264"/>
                  </a:lnTo>
                  <a:lnTo>
                    <a:pt x="3571" y="264"/>
                  </a:lnTo>
                  <a:lnTo>
                    <a:pt x="3569" y="262"/>
                  </a:lnTo>
                  <a:lnTo>
                    <a:pt x="3568" y="260"/>
                  </a:lnTo>
                  <a:lnTo>
                    <a:pt x="3566" y="258"/>
                  </a:lnTo>
                  <a:lnTo>
                    <a:pt x="3564" y="258"/>
                  </a:lnTo>
                  <a:lnTo>
                    <a:pt x="3559" y="257"/>
                  </a:lnTo>
                  <a:lnTo>
                    <a:pt x="3559" y="257"/>
                  </a:lnTo>
                  <a:lnTo>
                    <a:pt x="3562" y="257"/>
                  </a:lnTo>
                  <a:lnTo>
                    <a:pt x="3562" y="255"/>
                  </a:lnTo>
                  <a:lnTo>
                    <a:pt x="3564" y="253"/>
                  </a:lnTo>
                  <a:lnTo>
                    <a:pt x="3566" y="253"/>
                  </a:lnTo>
                  <a:lnTo>
                    <a:pt x="3566" y="251"/>
                  </a:lnTo>
                  <a:lnTo>
                    <a:pt x="3564" y="251"/>
                  </a:lnTo>
                  <a:lnTo>
                    <a:pt x="3564" y="250"/>
                  </a:lnTo>
                  <a:lnTo>
                    <a:pt x="3559" y="250"/>
                  </a:lnTo>
                  <a:lnTo>
                    <a:pt x="3559" y="251"/>
                  </a:lnTo>
                  <a:lnTo>
                    <a:pt x="3552" y="250"/>
                  </a:lnTo>
                  <a:lnTo>
                    <a:pt x="3552" y="248"/>
                  </a:lnTo>
                  <a:lnTo>
                    <a:pt x="3548" y="250"/>
                  </a:lnTo>
                  <a:lnTo>
                    <a:pt x="3545" y="250"/>
                  </a:lnTo>
                  <a:lnTo>
                    <a:pt x="3545" y="251"/>
                  </a:lnTo>
                  <a:lnTo>
                    <a:pt x="3547" y="253"/>
                  </a:lnTo>
                  <a:lnTo>
                    <a:pt x="3547" y="255"/>
                  </a:lnTo>
                  <a:lnTo>
                    <a:pt x="3543" y="255"/>
                  </a:lnTo>
                  <a:lnTo>
                    <a:pt x="3540" y="255"/>
                  </a:lnTo>
                  <a:lnTo>
                    <a:pt x="3536" y="255"/>
                  </a:lnTo>
                  <a:lnTo>
                    <a:pt x="3536" y="253"/>
                  </a:lnTo>
                  <a:lnTo>
                    <a:pt x="3531" y="253"/>
                  </a:lnTo>
                  <a:lnTo>
                    <a:pt x="3529" y="250"/>
                  </a:lnTo>
                  <a:lnTo>
                    <a:pt x="3524" y="248"/>
                  </a:lnTo>
                  <a:lnTo>
                    <a:pt x="3524" y="248"/>
                  </a:lnTo>
                  <a:lnTo>
                    <a:pt x="3519" y="248"/>
                  </a:lnTo>
                  <a:lnTo>
                    <a:pt x="3519" y="246"/>
                  </a:lnTo>
                  <a:lnTo>
                    <a:pt x="3515" y="246"/>
                  </a:lnTo>
                  <a:lnTo>
                    <a:pt x="3515" y="244"/>
                  </a:lnTo>
                  <a:lnTo>
                    <a:pt x="3512" y="244"/>
                  </a:lnTo>
                  <a:lnTo>
                    <a:pt x="3512" y="244"/>
                  </a:lnTo>
                  <a:lnTo>
                    <a:pt x="3508" y="244"/>
                  </a:lnTo>
                  <a:lnTo>
                    <a:pt x="3508" y="246"/>
                  </a:lnTo>
                  <a:lnTo>
                    <a:pt x="3496" y="244"/>
                  </a:lnTo>
                  <a:lnTo>
                    <a:pt x="3496" y="248"/>
                  </a:lnTo>
                  <a:lnTo>
                    <a:pt x="3492" y="246"/>
                  </a:lnTo>
                  <a:lnTo>
                    <a:pt x="3489" y="246"/>
                  </a:lnTo>
                  <a:lnTo>
                    <a:pt x="3487" y="244"/>
                  </a:lnTo>
                  <a:lnTo>
                    <a:pt x="3486" y="243"/>
                  </a:lnTo>
                  <a:lnTo>
                    <a:pt x="3482" y="243"/>
                  </a:lnTo>
                  <a:lnTo>
                    <a:pt x="3480" y="239"/>
                  </a:lnTo>
                  <a:lnTo>
                    <a:pt x="3475" y="239"/>
                  </a:lnTo>
                  <a:lnTo>
                    <a:pt x="3475" y="237"/>
                  </a:lnTo>
                  <a:lnTo>
                    <a:pt x="3472" y="237"/>
                  </a:lnTo>
                  <a:lnTo>
                    <a:pt x="3472" y="236"/>
                  </a:lnTo>
                  <a:lnTo>
                    <a:pt x="3468" y="236"/>
                  </a:lnTo>
                  <a:lnTo>
                    <a:pt x="3468" y="234"/>
                  </a:lnTo>
                  <a:lnTo>
                    <a:pt x="3468" y="234"/>
                  </a:lnTo>
                  <a:lnTo>
                    <a:pt x="3468" y="230"/>
                  </a:lnTo>
                  <a:lnTo>
                    <a:pt x="3470" y="230"/>
                  </a:lnTo>
                  <a:lnTo>
                    <a:pt x="3470" y="227"/>
                  </a:lnTo>
                  <a:lnTo>
                    <a:pt x="3470" y="223"/>
                  </a:lnTo>
                  <a:lnTo>
                    <a:pt x="3470" y="220"/>
                  </a:lnTo>
                  <a:lnTo>
                    <a:pt x="3465" y="218"/>
                  </a:lnTo>
                  <a:lnTo>
                    <a:pt x="3465" y="220"/>
                  </a:lnTo>
                  <a:lnTo>
                    <a:pt x="3465" y="220"/>
                  </a:lnTo>
                  <a:lnTo>
                    <a:pt x="3463" y="220"/>
                  </a:lnTo>
                  <a:lnTo>
                    <a:pt x="3463" y="218"/>
                  </a:lnTo>
                  <a:lnTo>
                    <a:pt x="3454" y="218"/>
                  </a:lnTo>
                  <a:lnTo>
                    <a:pt x="3451" y="220"/>
                  </a:lnTo>
                  <a:lnTo>
                    <a:pt x="3449" y="220"/>
                  </a:lnTo>
                  <a:lnTo>
                    <a:pt x="3445" y="220"/>
                  </a:lnTo>
                  <a:lnTo>
                    <a:pt x="3444" y="216"/>
                  </a:lnTo>
                  <a:lnTo>
                    <a:pt x="3442" y="216"/>
                  </a:lnTo>
                  <a:lnTo>
                    <a:pt x="3438" y="218"/>
                  </a:lnTo>
                  <a:lnTo>
                    <a:pt x="3435" y="218"/>
                  </a:lnTo>
                  <a:lnTo>
                    <a:pt x="3435" y="216"/>
                  </a:lnTo>
                  <a:lnTo>
                    <a:pt x="3431" y="216"/>
                  </a:lnTo>
                  <a:lnTo>
                    <a:pt x="3428" y="215"/>
                  </a:lnTo>
                  <a:lnTo>
                    <a:pt x="3426" y="213"/>
                  </a:lnTo>
                  <a:lnTo>
                    <a:pt x="3423" y="215"/>
                  </a:lnTo>
                  <a:lnTo>
                    <a:pt x="3419" y="215"/>
                  </a:lnTo>
                  <a:lnTo>
                    <a:pt x="3417" y="218"/>
                  </a:lnTo>
                  <a:lnTo>
                    <a:pt x="3414" y="218"/>
                  </a:lnTo>
                  <a:lnTo>
                    <a:pt x="3409" y="223"/>
                  </a:lnTo>
                  <a:lnTo>
                    <a:pt x="3407" y="223"/>
                  </a:lnTo>
                  <a:lnTo>
                    <a:pt x="3407" y="225"/>
                  </a:lnTo>
                  <a:lnTo>
                    <a:pt x="3405" y="225"/>
                  </a:lnTo>
                  <a:lnTo>
                    <a:pt x="3402" y="229"/>
                  </a:lnTo>
                  <a:lnTo>
                    <a:pt x="3402" y="229"/>
                  </a:lnTo>
                  <a:lnTo>
                    <a:pt x="3400" y="230"/>
                  </a:lnTo>
                  <a:lnTo>
                    <a:pt x="3400" y="232"/>
                  </a:lnTo>
                  <a:lnTo>
                    <a:pt x="3400" y="234"/>
                  </a:lnTo>
                  <a:lnTo>
                    <a:pt x="3400" y="237"/>
                  </a:lnTo>
                  <a:lnTo>
                    <a:pt x="3402" y="239"/>
                  </a:lnTo>
                  <a:lnTo>
                    <a:pt x="3405" y="244"/>
                  </a:lnTo>
                  <a:lnTo>
                    <a:pt x="3403" y="244"/>
                  </a:lnTo>
                  <a:lnTo>
                    <a:pt x="3403" y="246"/>
                  </a:lnTo>
                  <a:lnTo>
                    <a:pt x="3402" y="246"/>
                  </a:lnTo>
                  <a:lnTo>
                    <a:pt x="3400" y="250"/>
                  </a:lnTo>
                  <a:lnTo>
                    <a:pt x="3398" y="251"/>
                  </a:lnTo>
                  <a:lnTo>
                    <a:pt x="3396" y="255"/>
                  </a:lnTo>
                  <a:lnTo>
                    <a:pt x="3395" y="257"/>
                  </a:lnTo>
                  <a:lnTo>
                    <a:pt x="3396" y="257"/>
                  </a:lnTo>
                  <a:lnTo>
                    <a:pt x="3396" y="260"/>
                  </a:lnTo>
                  <a:lnTo>
                    <a:pt x="3393" y="260"/>
                  </a:lnTo>
                  <a:lnTo>
                    <a:pt x="3393" y="255"/>
                  </a:lnTo>
                  <a:lnTo>
                    <a:pt x="3393" y="255"/>
                  </a:lnTo>
                  <a:lnTo>
                    <a:pt x="3395" y="253"/>
                  </a:lnTo>
                  <a:lnTo>
                    <a:pt x="3396" y="251"/>
                  </a:lnTo>
                  <a:lnTo>
                    <a:pt x="3396" y="250"/>
                  </a:lnTo>
                  <a:lnTo>
                    <a:pt x="3396" y="246"/>
                  </a:lnTo>
                  <a:lnTo>
                    <a:pt x="3396" y="246"/>
                  </a:lnTo>
                  <a:lnTo>
                    <a:pt x="3395" y="246"/>
                  </a:lnTo>
                  <a:lnTo>
                    <a:pt x="3395" y="244"/>
                  </a:lnTo>
                  <a:lnTo>
                    <a:pt x="3393" y="244"/>
                  </a:lnTo>
                  <a:lnTo>
                    <a:pt x="3393" y="244"/>
                  </a:lnTo>
                  <a:lnTo>
                    <a:pt x="3395" y="244"/>
                  </a:lnTo>
                  <a:lnTo>
                    <a:pt x="3395" y="243"/>
                  </a:lnTo>
                  <a:lnTo>
                    <a:pt x="3400" y="243"/>
                  </a:lnTo>
                  <a:lnTo>
                    <a:pt x="3400" y="243"/>
                  </a:lnTo>
                  <a:lnTo>
                    <a:pt x="3400" y="241"/>
                  </a:lnTo>
                  <a:lnTo>
                    <a:pt x="3400" y="241"/>
                  </a:lnTo>
                  <a:lnTo>
                    <a:pt x="3400" y="239"/>
                  </a:lnTo>
                  <a:lnTo>
                    <a:pt x="3400" y="239"/>
                  </a:lnTo>
                  <a:lnTo>
                    <a:pt x="3398" y="237"/>
                  </a:lnTo>
                  <a:lnTo>
                    <a:pt x="3398" y="237"/>
                  </a:lnTo>
                  <a:lnTo>
                    <a:pt x="3396" y="236"/>
                  </a:lnTo>
                  <a:lnTo>
                    <a:pt x="3396" y="234"/>
                  </a:lnTo>
                  <a:lnTo>
                    <a:pt x="3396" y="232"/>
                  </a:lnTo>
                  <a:lnTo>
                    <a:pt x="3398" y="230"/>
                  </a:lnTo>
                  <a:lnTo>
                    <a:pt x="3398" y="225"/>
                  </a:lnTo>
                  <a:lnTo>
                    <a:pt x="3396" y="223"/>
                  </a:lnTo>
                  <a:lnTo>
                    <a:pt x="3396" y="222"/>
                  </a:lnTo>
                  <a:lnTo>
                    <a:pt x="3395" y="220"/>
                  </a:lnTo>
                  <a:lnTo>
                    <a:pt x="3393" y="218"/>
                  </a:lnTo>
                  <a:lnTo>
                    <a:pt x="3391" y="218"/>
                  </a:lnTo>
                  <a:lnTo>
                    <a:pt x="3391" y="227"/>
                  </a:lnTo>
                  <a:lnTo>
                    <a:pt x="3376" y="227"/>
                  </a:lnTo>
                  <a:lnTo>
                    <a:pt x="3376" y="227"/>
                  </a:lnTo>
                  <a:lnTo>
                    <a:pt x="3376" y="227"/>
                  </a:lnTo>
                  <a:lnTo>
                    <a:pt x="3376" y="227"/>
                  </a:lnTo>
                  <a:lnTo>
                    <a:pt x="3372" y="227"/>
                  </a:lnTo>
                  <a:lnTo>
                    <a:pt x="3372" y="223"/>
                  </a:lnTo>
                  <a:lnTo>
                    <a:pt x="3370" y="220"/>
                  </a:lnTo>
                  <a:lnTo>
                    <a:pt x="3369" y="218"/>
                  </a:lnTo>
                  <a:lnTo>
                    <a:pt x="3369" y="215"/>
                  </a:lnTo>
                  <a:lnTo>
                    <a:pt x="3367" y="215"/>
                  </a:lnTo>
                  <a:lnTo>
                    <a:pt x="3365" y="216"/>
                  </a:lnTo>
                  <a:lnTo>
                    <a:pt x="3365" y="216"/>
                  </a:lnTo>
                  <a:lnTo>
                    <a:pt x="3365" y="216"/>
                  </a:lnTo>
                  <a:lnTo>
                    <a:pt x="3365" y="218"/>
                  </a:lnTo>
                  <a:lnTo>
                    <a:pt x="3363" y="218"/>
                  </a:lnTo>
                  <a:lnTo>
                    <a:pt x="3363" y="220"/>
                  </a:lnTo>
                  <a:lnTo>
                    <a:pt x="3362" y="220"/>
                  </a:lnTo>
                  <a:lnTo>
                    <a:pt x="3362" y="218"/>
                  </a:lnTo>
                  <a:lnTo>
                    <a:pt x="3360" y="216"/>
                  </a:lnTo>
                  <a:lnTo>
                    <a:pt x="3358" y="216"/>
                  </a:lnTo>
                  <a:lnTo>
                    <a:pt x="3358" y="216"/>
                  </a:lnTo>
                  <a:lnTo>
                    <a:pt x="3358" y="216"/>
                  </a:lnTo>
                  <a:lnTo>
                    <a:pt x="3356" y="215"/>
                  </a:lnTo>
                  <a:lnTo>
                    <a:pt x="3351" y="223"/>
                  </a:lnTo>
                  <a:lnTo>
                    <a:pt x="3348" y="223"/>
                  </a:lnTo>
                  <a:lnTo>
                    <a:pt x="3348" y="225"/>
                  </a:lnTo>
                  <a:lnTo>
                    <a:pt x="3348" y="225"/>
                  </a:lnTo>
                  <a:lnTo>
                    <a:pt x="3348" y="227"/>
                  </a:lnTo>
                  <a:lnTo>
                    <a:pt x="3348" y="230"/>
                  </a:lnTo>
                  <a:lnTo>
                    <a:pt x="3349" y="232"/>
                  </a:lnTo>
                  <a:lnTo>
                    <a:pt x="3353" y="234"/>
                  </a:lnTo>
                  <a:lnTo>
                    <a:pt x="3356" y="234"/>
                  </a:lnTo>
                  <a:lnTo>
                    <a:pt x="3356" y="234"/>
                  </a:lnTo>
                  <a:lnTo>
                    <a:pt x="3355" y="236"/>
                  </a:lnTo>
                  <a:lnTo>
                    <a:pt x="3353" y="237"/>
                  </a:lnTo>
                  <a:lnTo>
                    <a:pt x="3349" y="237"/>
                  </a:lnTo>
                  <a:lnTo>
                    <a:pt x="3346" y="236"/>
                  </a:lnTo>
                  <a:lnTo>
                    <a:pt x="3344" y="234"/>
                  </a:lnTo>
                  <a:lnTo>
                    <a:pt x="3342" y="234"/>
                  </a:lnTo>
                  <a:lnTo>
                    <a:pt x="3344" y="237"/>
                  </a:lnTo>
                  <a:lnTo>
                    <a:pt x="3342" y="237"/>
                  </a:lnTo>
                  <a:lnTo>
                    <a:pt x="3342" y="239"/>
                  </a:lnTo>
                  <a:lnTo>
                    <a:pt x="3341" y="239"/>
                  </a:lnTo>
                  <a:lnTo>
                    <a:pt x="3341" y="243"/>
                  </a:lnTo>
                  <a:lnTo>
                    <a:pt x="3330" y="244"/>
                  </a:lnTo>
                  <a:lnTo>
                    <a:pt x="3330" y="248"/>
                  </a:lnTo>
                  <a:lnTo>
                    <a:pt x="3327" y="246"/>
                  </a:lnTo>
                  <a:lnTo>
                    <a:pt x="3323" y="246"/>
                  </a:lnTo>
                  <a:lnTo>
                    <a:pt x="3321" y="246"/>
                  </a:lnTo>
                  <a:lnTo>
                    <a:pt x="3318" y="246"/>
                  </a:lnTo>
                  <a:lnTo>
                    <a:pt x="3309" y="246"/>
                  </a:lnTo>
                  <a:lnTo>
                    <a:pt x="3309" y="248"/>
                  </a:lnTo>
                  <a:lnTo>
                    <a:pt x="3309" y="248"/>
                  </a:lnTo>
                  <a:lnTo>
                    <a:pt x="3309" y="251"/>
                  </a:lnTo>
                  <a:lnTo>
                    <a:pt x="3304" y="251"/>
                  </a:lnTo>
                  <a:lnTo>
                    <a:pt x="3304" y="255"/>
                  </a:lnTo>
                  <a:lnTo>
                    <a:pt x="3297" y="255"/>
                  </a:lnTo>
                  <a:lnTo>
                    <a:pt x="3297" y="255"/>
                  </a:lnTo>
                  <a:lnTo>
                    <a:pt x="3294" y="255"/>
                  </a:lnTo>
                  <a:lnTo>
                    <a:pt x="3290" y="255"/>
                  </a:lnTo>
                  <a:lnTo>
                    <a:pt x="3287" y="255"/>
                  </a:lnTo>
                  <a:lnTo>
                    <a:pt x="3285" y="257"/>
                  </a:lnTo>
                  <a:lnTo>
                    <a:pt x="3276" y="257"/>
                  </a:lnTo>
                  <a:lnTo>
                    <a:pt x="3276" y="255"/>
                  </a:lnTo>
                  <a:lnTo>
                    <a:pt x="3294" y="251"/>
                  </a:lnTo>
                  <a:lnTo>
                    <a:pt x="3299" y="250"/>
                  </a:lnTo>
                  <a:lnTo>
                    <a:pt x="3304" y="248"/>
                  </a:lnTo>
                  <a:lnTo>
                    <a:pt x="3304" y="244"/>
                  </a:lnTo>
                  <a:lnTo>
                    <a:pt x="3306" y="241"/>
                  </a:lnTo>
                  <a:lnTo>
                    <a:pt x="3320" y="237"/>
                  </a:lnTo>
                  <a:lnTo>
                    <a:pt x="3321" y="236"/>
                  </a:lnTo>
                  <a:lnTo>
                    <a:pt x="3325" y="236"/>
                  </a:lnTo>
                  <a:lnTo>
                    <a:pt x="3325" y="234"/>
                  </a:lnTo>
                  <a:lnTo>
                    <a:pt x="3330" y="234"/>
                  </a:lnTo>
                  <a:lnTo>
                    <a:pt x="3330" y="230"/>
                  </a:lnTo>
                  <a:lnTo>
                    <a:pt x="3334" y="229"/>
                  </a:lnTo>
                  <a:lnTo>
                    <a:pt x="3334" y="225"/>
                  </a:lnTo>
                  <a:lnTo>
                    <a:pt x="3335" y="223"/>
                  </a:lnTo>
                  <a:lnTo>
                    <a:pt x="3339" y="223"/>
                  </a:lnTo>
                  <a:lnTo>
                    <a:pt x="3342" y="222"/>
                  </a:lnTo>
                  <a:lnTo>
                    <a:pt x="3342" y="215"/>
                  </a:lnTo>
                  <a:lnTo>
                    <a:pt x="3341" y="215"/>
                  </a:lnTo>
                  <a:lnTo>
                    <a:pt x="3341" y="213"/>
                  </a:lnTo>
                  <a:lnTo>
                    <a:pt x="3341" y="213"/>
                  </a:lnTo>
                  <a:lnTo>
                    <a:pt x="3342" y="211"/>
                  </a:lnTo>
                  <a:lnTo>
                    <a:pt x="3344" y="211"/>
                  </a:lnTo>
                  <a:lnTo>
                    <a:pt x="3346" y="204"/>
                  </a:lnTo>
                  <a:lnTo>
                    <a:pt x="3353" y="204"/>
                  </a:lnTo>
                  <a:lnTo>
                    <a:pt x="3358" y="203"/>
                  </a:lnTo>
                  <a:lnTo>
                    <a:pt x="3363" y="201"/>
                  </a:lnTo>
                  <a:lnTo>
                    <a:pt x="3367" y="201"/>
                  </a:lnTo>
                  <a:lnTo>
                    <a:pt x="3367" y="201"/>
                  </a:lnTo>
                  <a:lnTo>
                    <a:pt x="3369" y="201"/>
                  </a:lnTo>
                  <a:lnTo>
                    <a:pt x="3370" y="197"/>
                  </a:lnTo>
                  <a:lnTo>
                    <a:pt x="3384" y="197"/>
                  </a:lnTo>
                  <a:lnTo>
                    <a:pt x="3384" y="196"/>
                  </a:lnTo>
                  <a:lnTo>
                    <a:pt x="3388" y="196"/>
                  </a:lnTo>
                  <a:lnTo>
                    <a:pt x="3388" y="194"/>
                  </a:lnTo>
                  <a:lnTo>
                    <a:pt x="3390" y="194"/>
                  </a:lnTo>
                  <a:lnTo>
                    <a:pt x="3390" y="194"/>
                  </a:lnTo>
                  <a:lnTo>
                    <a:pt x="3405" y="190"/>
                  </a:lnTo>
                  <a:lnTo>
                    <a:pt x="3405" y="189"/>
                  </a:lnTo>
                  <a:lnTo>
                    <a:pt x="3409" y="189"/>
                  </a:lnTo>
                  <a:lnTo>
                    <a:pt x="3409" y="189"/>
                  </a:lnTo>
                  <a:lnTo>
                    <a:pt x="3410" y="187"/>
                  </a:lnTo>
                  <a:lnTo>
                    <a:pt x="3409" y="183"/>
                  </a:lnTo>
                  <a:lnTo>
                    <a:pt x="3409" y="180"/>
                  </a:lnTo>
                  <a:lnTo>
                    <a:pt x="3407" y="178"/>
                  </a:lnTo>
                  <a:lnTo>
                    <a:pt x="3405" y="175"/>
                  </a:lnTo>
                  <a:lnTo>
                    <a:pt x="3403" y="175"/>
                  </a:lnTo>
                  <a:lnTo>
                    <a:pt x="3403" y="173"/>
                  </a:lnTo>
                  <a:lnTo>
                    <a:pt x="3402" y="175"/>
                  </a:lnTo>
                  <a:lnTo>
                    <a:pt x="3400" y="173"/>
                  </a:lnTo>
                  <a:lnTo>
                    <a:pt x="3400" y="173"/>
                  </a:lnTo>
                  <a:lnTo>
                    <a:pt x="3400" y="168"/>
                  </a:lnTo>
                  <a:lnTo>
                    <a:pt x="3402" y="169"/>
                  </a:lnTo>
                  <a:lnTo>
                    <a:pt x="3405" y="171"/>
                  </a:lnTo>
                  <a:lnTo>
                    <a:pt x="3409" y="171"/>
                  </a:lnTo>
                  <a:lnTo>
                    <a:pt x="3410" y="161"/>
                  </a:lnTo>
                  <a:lnTo>
                    <a:pt x="3409" y="161"/>
                  </a:lnTo>
                  <a:lnTo>
                    <a:pt x="3409" y="157"/>
                  </a:lnTo>
                  <a:lnTo>
                    <a:pt x="3403" y="157"/>
                  </a:lnTo>
                  <a:lnTo>
                    <a:pt x="3403" y="154"/>
                  </a:lnTo>
                  <a:lnTo>
                    <a:pt x="3402" y="152"/>
                  </a:lnTo>
                  <a:lnTo>
                    <a:pt x="3402" y="150"/>
                  </a:lnTo>
                  <a:lnTo>
                    <a:pt x="3402" y="147"/>
                  </a:lnTo>
                  <a:lnTo>
                    <a:pt x="3398" y="145"/>
                  </a:lnTo>
                  <a:lnTo>
                    <a:pt x="3393" y="143"/>
                  </a:lnTo>
                  <a:lnTo>
                    <a:pt x="3388" y="143"/>
                  </a:lnTo>
                  <a:lnTo>
                    <a:pt x="3388" y="141"/>
                  </a:lnTo>
                  <a:lnTo>
                    <a:pt x="3386" y="141"/>
                  </a:lnTo>
                  <a:lnTo>
                    <a:pt x="3384" y="140"/>
                  </a:lnTo>
                  <a:lnTo>
                    <a:pt x="3384" y="140"/>
                  </a:lnTo>
                  <a:lnTo>
                    <a:pt x="3383" y="134"/>
                  </a:lnTo>
                  <a:lnTo>
                    <a:pt x="3383" y="129"/>
                  </a:lnTo>
                  <a:lnTo>
                    <a:pt x="3381" y="129"/>
                  </a:lnTo>
                  <a:lnTo>
                    <a:pt x="3379" y="127"/>
                  </a:lnTo>
                  <a:lnTo>
                    <a:pt x="3377" y="127"/>
                  </a:lnTo>
                  <a:lnTo>
                    <a:pt x="3377" y="126"/>
                  </a:lnTo>
                  <a:lnTo>
                    <a:pt x="3377" y="126"/>
                  </a:lnTo>
                  <a:lnTo>
                    <a:pt x="3376" y="126"/>
                  </a:lnTo>
                  <a:lnTo>
                    <a:pt x="3376" y="127"/>
                  </a:lnTo>
                  <a:lnTo>
                    <a:pt x="3374" y="127"/>
                  </a:lnTo>
                  <a:lnTo>
                    <a:pt x="3374" y="127"/>
                  </a:lnTo>
                  <a:lnTo>
                    <a:pt x="3367" y="127"/>
                  </a:lnTo>
                  <a:lnTo>
                    <a:pt x="3367" y="129"/>
                  </a:lnTo>
                  <a:lnTo>
                    <a:pt x="3360" y="131"/>
                  </a:lnTo>
                  <a:lnTo>
                    <a:pt x="3358" y="127"/>
                  </a:lnTo>
                  <a:lnTo>
                    <a:pt x="3355" y="127"/>
                  </a:lnTo>
                  <a:lnTo>
                    <a:pt x="3349" y="127"/>
                  </a:lnTo>
                  <a:lnTo>
                    <a:pt x="3346" y="129"/>
                  </a:lnTo>
                  <a:lnTo>
                    <a:pt x="3342" y="131"/>
                  </a:lnTo>
                  <a:lnTo>
                    <a:pt x="3341" y="131"/>
                  </a:lnTo>
                  <a:lnTo>
                    <a:pt x="3332" y="133"/>
                  </a:lnTo>
                  <a:lnTo>
                    <a:pt x="3325" y="141"/>
                  </a:lnTo>
                  <a:lnTo>
                    <a:pt x="3323" y="141"/>
                  </a:lnTo>
                  <a:lnTo>
                    <a:pt x="3320" y="143"/>
                  </a:lnTo>
                  <a:lnTo>
                    <a:pt x="3318" y="143"/>
                  </a:lnTo>
                  <a:lnTo>
                    <a:pt x="3314" y="143"/>
                  </a:lnTo>
                  <a:lnTo>
                    <a:pt x="3314" y="143"/>
                  </a:lnTo>
                  <a:lnTo>
                    <a:pt x="3314" y="138"/>
                  </a:lnTo>
                  <a:lnTo>
                    <a:pt x="3316" y="138"/>
                  </a:lnTo>
                  <a:lnTo>
                    <a:pt x="3316" y="136"/>
                  </a:lnTo>
                  <a:lnTo>
                    <a:pt x="3316" y="134"/>
                  </a:lnTo>
                  <a:lnTo>
                    <a:pt x="3318" y="133"/>
                  </a:lnTo>
                  <a:lnTo>
                    <a:pt x="3318" y="131"/>
                  </a:lnTo>
                  <a:lnTo>
                    <a:pt x="3318" y="127"/>
                  </a:lnTo>
                  <a:lnTo>
                    <a:pt x="3307" y="126"/>
                  </a:lnTo>
                  <a:lnTo>
                    <a:pt x="3307" y="124"/>
                  </a:lnTo>
                  <a:lnTo>
                    <a:pt x="3302" y="126"/>
                  </a:lnTo>
                  <a:lnTo>
                    <a:pt x="3302" y="126"/>
                  </a:lnTo>
                  <a:lnTo>
                    <a:pt x="3295" y="126"/>
                  </a:lnTo>
                  <a:lnTo>
                    <a:pt x="3295" y="127"/>
                  </a:lnTo>
                  <a:lnTo>
                    <a:pt x="3294" y="127"/>
                  </a:lnTo>
                  <a:lnTo>
                    <a:pt x="3295" y="126"/>
                  </a:lnTo>
                  <a:lnTo>
                    <a:pt x="3297" y="126"/>
                  </a:lnTo>
                  <a:lnTo>
                    <a:pt x="3297" y="122"/>
                  </a:lnTo>
                  <a:lnTo>
                    <a:pt x="3295" y="122"/>
                  </a:lnTo>
                  <a:lnTo>
                    <a:pt x="3295" y="122"/>
                  </a:lnTo>
                  <a:lnTo>
                    <a:pt x="3292" y="122"/>
                  </a:lnTo>
                  <a:lnTo>
                    <a:pt x="3292" y="124"/>
                  </a:lnTo>
                  <a:lnTo>
                    <a:pt x="3288" y="124"/>
                  </a:lnTo>
                  <a:lnTo>
                    <a:pt x="3288" y="122"/>
                  </a:lnTo>
                  <a:lnTo>
                    <a:pt x="3292" y="120"/>
                  </a:lnTo>
                  <a:lnTo>
                    <a:pt x="3294" y="117"/>
                  </a:lnTo>
                  <a:lnTo>
                    <a:pt x="3297" y="117"/>
                  </a:lnTo>
                  <a:lnTo>
                    <a:pt x="3297" y="113"/>
                  </a:lnTo>
                  <a:lnTo>
                    <a:pt x="3297" y="113"/>
                  </a:lnTo>
                  <a:lnTo>
                    <a:pt x="3297" y="112"/>
                  </a:lnTo>
                  <a:lnTo>
                    <a:pt x="3294" y="110"/>
                  </a:lnTo>
                  <a:lnTo>
                    <a:pt x="3288" y="110"/>
                  </a:lnTo>
                  <a:lnTo>
                    <a:pt x="3288" y="110"/>
                  </a:lnTo>
                  <a:lnTo>
                    <a:pt x="3287" y="110"/>
                  </a:lnTo>
                  <a:lnTo>
                    <a:pt x="3287" y="105"/>
                  </a:lnTo>
                  <a:lnTo>
                    <a:pt x="3283" y="107"/>
                  </a:lnTo>
                  <a:lnTo>
                    <a:pt x="3281" y="107"/>
                  </a:lnTo>
                  <a:lnTo>
                    <a:pt x="3278" y="107"/>
                  </a:lnTo>
                  <a:lnTo>
                    <a:pt x="3276" y="105"/>
                  </a:lnTo>
                  <a:lnTo>
                    <a:pt x="3271" y="105"/>
                  </a:lnTo>
                  <a:lnTo>
                    <a:pt x="3271" y="105"/>
                  </a:lnTo>
                  <a:lnTo>
                    <a:pt x="3269" y="105"/>
                  </a:lnTo>
                  <a:lnTo>
                    <a:pt x="3269" y="108"/>
                  </a:lnTo>
                  <a:lnTo>
                    <a:pt x="3262" y="110"/>
                  </a:lnTo>
                  <a:lnTo>
                    <a:pt x="3259" y="107"/>
                  </a:lnTo>
                  <a:lnTo>
                    <a:pt x="3257" y="107"/>
                  </a:lnTo>
                  <a:lnTo>
                    <a:pt x="3253" y="108"/>
                  </a:lnTo>
                  <a:lnTo>
                    <a:pt x="3250" y="108"/>
                  </a:lnTo>
                  <a:lnTo>
                    <a:pt x="3246" y="110"/>
                  </a:lnTo>
                  <a:lnTo>
                    <a:pt x="3245" y="112"/>
                  </a:lnTo>
                  <a:lnTo>
                    <a:pt x="3243" y="113"/>
                  </a:lnTo>
                  <a:lnTo>
                    <a:pt x="3241" y="113"/>
                  </a:lnTo>
                  <a:lnTo>
                    <a:pt x="3241" y="113"/>
                  </a:lnTo>
                  <a:lnTo>
                    <a:pt x="3241" y="115"/>
                  </a:lnTo>
                  <a:lnTo>
                    <a:pt x="3241" y="115"/>
                  </a:lnTo>
                  <a:lnTo>
                    <a:pt x="3241" y="117"/>
                  </a:lnTo>
                  <a:lnTo>
                    <a:pt x="3241" y="117"/>
                  </a:lnTo>
                  <a:lnTo>
                    <a:pt x="3241" y="119"/>
                  </a:lnTo>
                  <a:lnTo>
                    <a:pt x="3239" y="120"/>
                  </a:lnTo>
                  <a:lnTo>
                    <a:pt x="3238" y="120"/>
                  </a:lnTo>
                  <a:lnTo>
                    <a:pt x="3236" y="120"/>
                  </a:lnTo>
                  <a:lnTo>
                    <a:pt x="3234" y="122"/>
                  </a:lnTo>
                  <a:lnTo>
                    <a:pt x="3232" y="126"/>
                  </a:lnTo>
                  <a:lnTo>
                    <a:pt x="3231" y="126"/>
                  </a:lnTo>
                  <a:lnTo>
                    <a:pt x="3231" y="126"/>
                  </a:lnTo>
                  <a:lnTo>
                    <a:pt x="3231" y="126"/>
                  </a:lnTo>
                  <a:lnTo>
                    <a:pt x="3227" y="127"/>
                  </a:lnTo>
                  <a:lnTo>
                    <a:pt x="3227" y="131"/>
                  </a:lnTo>
                  <a:lnTo>
                    <a:pt x="3227" y="133"/>
                  </a:lnTo>
                  <a:lnTo>
                    <a:pt x="3227" y="134"/>
                  </a:lnTo>
                  <a:lnTo>
                    <a:pt x="3229" y="134"/>
                  </a:lnTo>
                  <a:lnTo>
                    <a:pt x="3231" y="136"/>
                  </a:lnTo>
                  <a:lnTo>
                    <a:pt x="3231" y="138"/>
                  </a:lnTo>
                  <a:lnTo>
                    <a:pt x="3236" y="140"/>
                  </a:lnTo>
                  <a:lnTo>
                    <a:pt x="3236" y="143"/>
                  </a:lnTo>
                  <a:lnTo>
                    <a:pt x="3231" y="141"/>
                  </a:lnTo>
                  <a:lnTo>
                    <a:pt x="3227" y="140"/>
                  </a:lnTo>
                  <a:lnTo>
                    <a:pt x="3225" y="138"/>
                  </a:lnTo>
                  <a:lnTo>
                    <a:pt x="3224" y="138"/>
                  </a:lnTo>
                  <a:lnTo>
                    <a:pt x="3222" y="138"/>
                  </a:lnTo>
                  <a:lnTo>
                    <a:pt x="3220" y="140"/>
                  </a:lnTo>
                  <a:lnTo>
                    <a:pt x="3220" y="140"/>
                  </a:lnTo>
                  <a:lnTo>
                    <a:pt x="3218" y="140"/>
                  </a:lnTo>
                  <a:lnTo>
                    <a:pt x="3218" y="140"/>
                  </a:lnTo>
                  <a:lnTo>
                    <a:pt x="3217" y="140"/>
                  </a:lnTo>
                  <a:lnTo>
                    <a:pt x="3208" y="140"/>
                  </a:lnTo>
                  <a:lnTo>
                    <a:pt x="3208" y="140"/>
                  </a:lnTo>
                  <a:lnTo>
                    <a:pt x="3203" y="140"/>
                  </a:lnTo>
                  <a:lnTo>
                    <a:pt x="3199" y="140"/>
                  </a:lnTo>
                  <a:lnTo>
                    <a:pt x="3199" y="141"/>
                  </a:lnTo>
                  <a:lnTo>
                    <a:pt x="3201" y="143"/>
                  </a:lnTo>
                  <a:lnTo>
                    <a:pt x="3201" y="143"/>
                  </a:lnTo>
                  <a:lnTo>
                    <a:pt x="3201" y="143"/>
                  </a:lnTo>
                  <a:lnTo>
                    <a:pt x="3203" y="143"/>
                  </a:lnTo>
                  <a:lnTo>
                    <a:pt x="3203" y="145"/>
                  </a:lnTo>
                  <a:lnTo>
                    <a:pt x="3204" y="145"/>
                  </a:lnTo>
                  <a:lnTo>
                    <a:pt x="3204" y="147"/>
                  </a:lnTo>
                  <a:lnTo>
                    <a:pt x="3206" y="147"/>
                  </a:lnTo>
                  <a:lnTo>
                    <a:pt x="3206" y="148"/>
                  </a:lnTo>
                  <a:lnTo>
                    <a:pt x="3208" y="148"/>
                  </a:lnTo>
                  <a:lnTo>
                    <a:pt x="3208" y="154"/>
                  </a:lnTo>
                  <a:lnTo>
                    <a:pt x="3210" y="154"/>
                  </a:lnTo>
                  <a:lnTo>
                    <a:pt x="3210" y="157"/>
                  </a:lnTo>
                  <a:lnTo>
                    <a:pt x="3208" y="159"/>
                  </a:lnTo>
                  <a:lnTo>
                    <a:pt x="3206" y="159"/>
                  </a:lnTo>
                  <a:lnTo>
                    <a:pt x="3204" y="161"/>
                  </a:lnTo>
                  <a:lnTo>
                    <a:pt x="3204" y="162"/>
                  </a:lnTo>
                  <a:lnTo>
                    <a:pt x="3204" y="162"/>
                  </a:lnTo>
                  <a:lnTo>
                    <a:pt x="3204" y="159"/>
                  </a:lnTo>
                  <a:lnTo>
                    <a:pt x="3204" y="155"/>
                  </a:lnTo>
                  <a:lnTo>
                    <a:pt x="3206" y="154"/>
                  </a:lnTo>
                  <a:lnTo>
                    <a:pt x="3206" y="152"/>
                  </a:lnTo>
                  <a:lnTo>
                    <a:pt x="3204" y="150"/>
                  </a:lnTo>
                  <a:lnTo>
                    <a:pt x="3204" y="148"/>
                  </a:lnTo>
                  <a:lnTo>
                    <a:pt x="3203" y="147"/>
                  </a:lnTo>
                  <a:lnTo>
                    <a:pt x="3199" y="147"/>
                  </a:lnTo>
                  <a:lnTo>
                    <a:pt x="3198" y="147"/>
                  </a:lnTo>
                  <a:lnTo>
                    <a:pt x="3196" y="148"/>
                  </a:lnTo>
                  <a:lnTo>
                    <a:pt x="3192" y="148"/>
                  </a:lnTo>
                  <a:lnTo>
                    <a:pt x="3191" y="150"/>
                  </a:lnTo>
                  <a:lnTo>
                    <a:pt x="3185" y="157"/>
                  </a:lnTo>
                  <a:lnTo>
                    <a:pt x="3184" y="157"/>
                  </a:lnTo>
                  <a:lnTo>
                    <a:pt x="3184" y="159"/>
                  </a:lnTo>
                  <a:lnTo>
                    <a:pt x="3182" y="157"/>
                  </a:lnTo>
                  <a:lnTo>
                    <a:pt x="3180" y="157"/>
                  </a:lnTo>
                  <a:lnTo>
                    <a:pt x="3178" y="157"/>
                  </a:lnTo>
                  <a:lnTo>
                    <a:pt x="3178" y="159"/>
                  </a:lnTo>
                  <a:lnTo>
                    <a:pt x="3177" y="159"/>
                  </a:lnTo>
                  <a:lnTo>
                    <a:pt x="3177" y="161"/>
                  </a:lnTo>
                  <a:lnTo>
                    <a:pt x="3177" y="161"/>
                  </a:lnTo>
                  <a:lnTo>
                    <a:pt x="3175" y="161"/>
                  </a:lnTo>
                  <a:lnTo>
                    <a:pt x="3173" y="159"/>
                  </a:lnTo>
                  <a:lnTo>
                    <a:pt x="3173" y="157"/>
                  </a:lnTo>
                  <a:lnTo>
                    <a:pt x="3171" y="155"/>
                  </a:lnTo>
                  <a:lnTo>
                    <a:pt x="3171" y="159"/>
                  </a:lnTo>
                  <a:lnTo>
                    <a:pt x="3170" y="159"/>
                  </a:lnTo>
                  <a:lnTo>
                    <a:pt x="3170" y="161"/>
                  </a:lnTo>
                  <a:lnTo>
                    <a:pt x="3164" y="161"/>
                  </a:lnTo>
                  <a:lnTo>
                    <a:pt x="3164" y="162"/>
                  </a:lnTo>
                  <a:lnTo>
                    <a:pt x="3161" y="162"/>
                  </a:lnTo>
                  <a:lnTo>
                    <a:pt x="3161" y="161"/>
                  </a:lnTo>
                  <a:lnTo>
                    <a:pt x="3163" y="161"/>
                  </a:lnTo>
                  <a:lnTo>
                    <a:pt x="3163" y="159"/>
                  </a:lnTo>
                  <a:lnTo>
                    <a:pt x="3166" y="159"/>
                  </a:lnTo>
                  <a:lnTo>
                    <a:pt x="3166" y="155"/>
                  </a:lnTo>
                  <a:lnTo>
                    <a:pt x="3170" y="152"/>
                  </a:lnTo>
                  <a:lnTo>
                    <a:pt x="3170" y="150"/>
                  </a:lnTo>
                  <a:lnTo>
                    <a:pt x="3168" y="148"/>
                  </a:lnTo>
                  <a:lnTo>
                    <a:pt x="3164" y="148"/>
                  </a:lnTo>
                  <a:lnTo>
                    <a:pt x="3163" y="147"/>
                  </a:lnTo>
                  <a:lnTo>
                    <a:pt x="3157" y="148"/>
                  </a:lnTo>
                  <a:lnTo>
                    <a:pt x="3157" y="148"/>
                  </a:lnTo>
                  <a:lnTo>
                    <a:pt x="3156" y="148"/>
                  </a:lnTo>
                  <a:lnTo>
                    <a:pt x="3156" y="148"/>
                  </a:lnTo>
                  <a:lnTo>
                    <a:pt x="3156" y="148"/>
                  </a:lnTo>
                  <a:lnTo>
                    <a:pt x="3154" y="148"/>
                  </a:lnTo>
                  <a:lnTo>
                    <a:pt x="3152" y="148"/>
                  </a:lnTo>
                  <a:lnTo>
                    <a:pt x="3152" y="147"/>
                  </a:lnTo>
                  <a:lnTo>
                    <a:pt x="3150" y="147"/>
                  </a:lnTo>
                  <a:lnTo>
                    <a:pt x="3149" y="147"/>
                  </a:lnTo>
                  <a:lnTo>
                    <a:pt x="3147" y="148"/>
                  </a:lnTo>
                  <a:lnTo>
                    <a:pt x="3147" y="150"/>
                  </a:lnTo>
                  <a:lnTo>
                    <a:pt x="3145" y="150"/>
                  </a:lnTo>
                  <a:lnTo>
                    <a:pt x="3143" y="148"/>
                  </a:lnTo>
                  <a:lnTo>
                    <a:pt x="3142" y="148"/>
                  </a:lnTo>
                  <a:lnTo>
                    <a:pt x="3142" y="147"/>
                  </a:lnTo>
                  <a:lnTo>
                    <a:pt x="3135" y="147"/>
                  </a:lnTo>
                  <a:lnTo>
                    <a:pt x="3135" y="148"/>
                  </a:lnTo>
                  <a:lnTo>
                    <a:pt x="3133" y="147"/>
                  </a:lnTo>
                  <a:lnTo>
                    <a:pt x="3133" y="150"/>
                  </a:lnTo>
                  <a:lnTo>
                    <a:pt x="3128" y="148"/>
                  </a:lnTo>
                  <a:lnTo>
                    <a:pt x="3126" y="147"/>
                  </a:lnTo>
                  <a:lnTo>
                    <a:pt x="3126" y="147"/>
                  </a:lnTo>
                  <a:lnTo>
                    <a:pt x="3126" y="148"/>
                  </a:lnTo>
                  <a:lnTo>
                    <a:pt x="3122" y="148"/>
                  </a:lnTo>
                  <a:lnTo>
                    <a:pt x="3121" y="148"/>
                  </a:lnTo>
                  <a:lnTo>
                    <a:pt x="3121" y="150"/>
                  </a:lnTo>
                  <a:lnTo>
                    <a:pt x="3121" y="152"/>
                  </a:lnTo>
                  <a:lnTo>
                    <a:pt x="3122" y="152"/>
                  </a:lnTo>
                  <a:lnTo>
                    <a:pt x="3122" y="154"/>
                  </a:lnTo>
                  <a:lnTo>
                    <a:pt x="3100" y="155"/>
                  </a:lnTo>
                  <a:lnTo>
                    <a:pt x="3100" y="157"/>
                  </a:lnTo>
                  <a:lnTo>
                    <a:pt x="3098" y="157"/>
                  </a:lnTo>
                  <a:lnTo>
                    <a:pt x="3098" y="159"/>
                  </a:lnTo>
                  <a:lnTo>
                    <a:pt x="3093" y="159"/>
                  </a:lnTo>
                  <a:lnTo>
                    <a:pt x="3093" y="159"/>
                  </a:lnTo>
                  <a:lnTo>
                    <a:pt x="3091" y="159"/>
                  </a:lnTo>
                  <a:lnTo>
                    <a:pt x="3091" y="159"/>
                  </a:lnTo>
                  <a:lnTo>
                    <a:pt x="3089" y="159"/>
                  </a:lnTo>
                  <a:lnTo>
                    <a:pt x="3089" y="159"/>
                  </a:lnTo>
                  <a:lnTo>
                    <a:pt x="3088" y="159"/>
                  </a:lnTo>
                  <a:lnTo>
                    <a:pt x="3088" y="159"/>
                  </a:lnTo>
                  <a:lnTo>
                    <a:pt x="3084" y="159"/>
                  </a:lnTo>
                  <a:lnTo>
                    <a:pt x="3084" y="161"/>
                  </a:lnTo>
                  <a:lnTo>
                    <a:pt x="3081" y="161"/>
                  </a:lnTo>
                  <a:lnTo>
                    <a:pt x="3079" y="161"/>
                  </a:lnTo>
                  <a:lnTo>
                    <a:pt x="3077" y="159"/>
                  </a:lnTo>
                  <a:lnTo>
                    <a:pt x="3075" y="159"/>
                  </a:lnTo>
                  <a:lnTo>
                    <a:pt x="3072" y="159"/>
                  </a:lnTo>
                  <a:lnTo>
                    <a:pt x="3072" y="161"/>
                  </a:lnTo>
                  <a:lnTo>
                    <a:pt x="3068" y="161"/>
                  </a:lnTo>
                  <a:lnTo>
                    <a:pt x="3068" y="161"/>
                  </a:lnTo>
                  <a:lnTo>
                    <a:pt x="3067" y="161"/>
                  </a:lnTo>
                  <a:lnTo>
                    <a:pt x="3063" y="164"/>
                  </a:lnTo>
                  <a:lnTo>
                    <a:pt x="3058" y="166"/>
                  </a:lnTo>
                  <a:lnTo>
                    <a:pt x="3058" y="168"/>
                  </a:lnTo>
                  <a:lnTo>
                    <a:pt x="3049" y="168"/>
                  </a:lnTo>
                  <a:lnTo>
                    <a:pt x="3049" y="169"/>
                  </a:lnTo>
                  <a:lnTo>
                    <a:pt x="3046" y="169"/>
                  </a:lnTo>
                  <a:lnTo>
                    <a:pt x="3046" y="169"/>
                  </a:lnTo>
                  <a:lnTo>
                    <a:pt x="3044" y="169"/>
                  </a:lnTo>
                  <a:lnTo>
                    <a:pt x="3044" y="169"/>
                  </a:lnTo>
                  <a:lnTo>
                    <a:pt x="3044" y="169"/>
                  </a:lnTo>
                  <a:lnTo>
                    <a:pt x="3040" y="169"/>
                  </a:lnTo>
                  <a:lnTo>
                    <a:pt x="3040" y="169"/>
                  </a:lnTo>
                  <a:lnTo>
                    <a:pt x="3039" y="169"/>
                  </a:lnTo>
                  <a:lnTo>
                    <a:pt x="3039" y="169"/>
                  </a:lnTo>
                  <a:lnTo>
                    <a:pt x="3033" y="169"/>
                  </a:lnTo>
                  <a:lnTo>
                    <a:pt x="3033" y="171"/>
                  </a:lnTo>
                  <a:lnTo>
                    <a:pt x="3035" y="173"/>
                  </a:lnTo>
                  <a:lnTo>
                    <a:pt x="3037" y="173"/>
                  </a:lnTo>
                  <a:lnTo>
                    <a:pt x="3039" y="173"/>
                  </a:lnTo>
                  <a:lnTo>
                    <a:pt x="3040" y="175"/>
                  </a:lnTo>
                  <a:lnTo>
                    <a:pt x="3042" y="175"/>
                  </a:lnTo>
                  <a:lnTo>
                    <a:pt x="3042" y="176"/>
                  </a:lnTo>
                  <a:lnTo>
                    <a:pt x="3040" y="176"/>
                  </a:lnTo>
                  <a:lnTo>
                    <a:pt x="3040" y="178"/>
                  </a:lnTo>
                  <a:lnTo>
                    <a:pt x="3037" y="178"/>
                  </a:lnTo>
                  <a:lnTo>
                    <a:pt x="3035" y="182"/>
                  </a:lnTo>
                  <a:lnTo>
                    <a:pt x="3033" y="182"/>
                  </a:lnTo>
                  <a:lnTo>
                    <a:pt x="3033" y="183"/>
                  </a:lnTo>
                  <a:lnTo>
                    <a:pt x="3033" y="183"/>
                  </a:lnTo>
                  <a:lnTo>
                    <a:pt x="3033" y="190"/>
                  </a:lnTo>
                  <a:lnTo>
                    <a:pt x="3030" y="189"/>
                  </a:lnTo>
                  <a:lnTo>
                    <a:pt x="3030" y="189"/>
                  </a:lnTo>
                  <a:lnTo>
                    <a:pt x="3026" y="189"/>
                  </a:lnTo>
                  <a:lnTo>
                    <a:pt x="3026" y="185"/>
                  </a:lnTo>
                  <a:lnTo>
                    <a:pt x="3025" y="185"/>
                  </a:lnTo>
                  <a:lnTo>
                    <a:pt x="3023" y="185"/>
                  </a:lnTo>
                  <a:lnTo>
                    <a:pt x="3023" y="183"/>
                  </a:lnTo>
                  <a:lnTo>
                    <a:pt x="3021" y="183"/>
                  </a:lnTo>
                  <a:lnTo>
                    <a:pt x="3019" y="187"/>
                  </a:lnTo>
                  <a:lnTo>
                    <a:pt x="3018" y="189"/>
                  </a:lnTo>
                  <a:lnTo>
                    <a:pt x="3026" y="190"/>
                  </a:lnTo>
                  <a:lnTo>
                    <a:pt x="3028" y="194"/>
                  </a:lnTo>
                  <a:lnTo>
                    <a:pt x="3030" y="196"/>
                  </a:lnTo>
                  <a:lnTo>
                    <a:pt x="3030" y="197"/>
                  </a:lnTo>
                  <a:lnTo>
                    <a:pt x="3026" y="197"/>
                  </a:lnTo>
                  <a:lnTo>
                    <a:pt x="3026" y="196"/>
                  </a:lnTo>
                  <a:lnTo>
                    <a:pt x="3023" y="196"/>
                  </a:lnTo>
                  <a:lnTo>
                    <a:pt x="3021" y="197"/>
                  </a:lnTo>
                  <a:lnTo>
                    <a:pt x="3018" y="197"/>
                  </a:lnTo>
                  <a:lnTo>
                    <a:pt x="3018" y="201"/>
                  </a:lnTo>
                  <a:lnTo>
                    <a:pt x="3021" y="203"/>
                  </a:lnTo>
                  <a:lnTo>
                    <a:pt x="3025" y="204"/>
                  </a:lnTo>
                  <a:lnTo>
                    <a:pt x="3026" y="206"/>
                  </a:lnTo>
                  <a:lnTo>
                    <a:pt x="3026" y="210"/>
                  </a:lnTo>
                  <a:lnTo>
                    <a:pt x="3028" y="211"/>
                  </a:lnTo>
                  <a:lnTo>
                    <a:pt x="3030" y="213"/>
                  </a:lnTo>
                  <a:lnTo>
                    <a:pt x="3030" y="215"/>
                  </a:lnTo>
                  <a:lnTo>
                    <a:pt x="3032" y="216"/>
                  </a:lnTo>
                  <a:lnTo>
                    <a:pt x="3033" y="218"/>
                  </a:lnTo>
                  <a:lnTo>
                    <a:pt x="3032" y="222"/>
                  </a:lnTo>
                  <a:lnTo>
                    <a:pt x="3032" y="225"/>
                  </a:lnTo>
                  <a:lnTo>
                    <a:pt x="3021" y="223"/>
                  </a:lnTo>
                  <a:lnTo>
                    <a:pt x="3023" y="222"/>
                  </a:lnTo>
                  <a:lnTo>
                    <a:pt x="3025" y="222"/>
                  </a:lnTo>
                  <a:lnTo>
                    <a:pt x="3026" y="220"/>
                  </a:lnTo>
                  <a:lnTo>
                    <a:pt x="3026" y="218"/>
                  </a:lnTo>
                  <a:lnTo>
                    <a:pt x="3025" y="216"/>
                  </a:lnTo>
                  <a:lnTo>
                    <a:pt x="3025" y="216"/>
                  </a:lnTo>
                  <a:lnTo>
                    <a:pt x="3023" y="215"/>
                  </a:lnTo>
                  <a:lnTo>
                    <a:pt x="3023" y="215"/>
                  </a:lnTo>
                  <a:lnTo>
                    <a:pt x="3019" y="215"/>
                  </a:lnTo>
                  <a:lnTo>
                    <a:pt x="3019" y="213"/>
                  </a:lnTo>
                  <a:lnTo>
                    <a:pt x="3012" y="215"/>
                  </a:lnTo>
                  <a:lnTo>
                    <a:pt x="3012" y="215"/>
                  </a:lnTo>
                  <a:lnTo>
                    <a:pt x="3007" y="215"/>
                  </a:lnTo>
                  <a:lnTo>
                    <a:pt x="3007" y="216"/>
                  </a:lnTo>
                  <a:lnTo>
                    <a:pt x="3002" y="215"/>
                  </a:lnTo>
                  <a:lnTo>
                    <a:pt x="3000" y="218"/>
                  </a:lnTo>
                  <a:lnTo>
                    <a:pt x="2999" y="218"/>
                  </a:lnTo>
                  <a:lnTo>
                    <a:pt x="2995" y="218"/>
                  </a:lnTo>
                  <a:lnTo>
                    <a:pt x="2993" y="216"/>
                  </a:lnTo>
                  <a:lnTo>
                    <a:pt x="2992" y="215"/>
                  </a:lnTo>
                  <a:lnTo>
                    <a:pt x="2988" y="215"/>
                  </a:lnTo>
                  <a:lnTo>
                    <a:pt x="2985" y="215"/>
                  </a:lnTo>
                  <a:lnTo>
                    <a:pt x="2985" y="215"/>
                  </a:lnTo>
                  <a:lnTo>
                    <a:pt x="2979" y="215"/>
                  </a:lnTo>
                  <a:lnTo>
                    <a:pt x="2979" y="216"/>
                  </a:lnTo>
                  <a:lnTo>
                    <a:pt x="2978" y="216"/>
                  </a:lnTo>
                  <a:lnTo>
                    <a:pt x="2978" y="218"/>
                  </a:lnTo>
                  <a:lnTo>
                    <a:pt x="2967" y="216"/>
                  </a:lnTo>
                  <a:lnTo>
                    <a:pt x="2967" y="218"/>
                  </a:lnTo>
                  <a:lnTo>
                    <a:pt x="2964" y="218"/>
                  </a:lnTo>
                  <a:lnTo>
                    <a:pt x="2964" y="218"/>
                  </a:lnTo>
                  <a:lnTo>
                    <a:pt x="2953" y="218"/>
                  </a:lnTo>
                  <a:lnTo>
                    <a:pt x="2953" y="220"/>
                  </a:lnTo>
                  <a:lnTo>
                    <a:pt x="2950" y="220"/>
                  </a:lnTo>
                  <a:lnTo>
                    <a:pt x="2946" y="222"/>
                  </a:lnTo>
                  <a:lnTo>
                    <a:pt x="2944" y="223"/>
                  </a:lnTo>
                  <a:lnTo>
                    <a:pt x="2944" y="225"/>
                  </a:lnTo>
                  <a:lnTo>
                    <a:pt x="2943" y="227"/>
                  </a:lnTo>
                  <a:lnTo>
                    <a:pt x="2943" y="229"/>
                  </a:lnTo>
                  <a:lnTo>
                    <a:pt x="2941" y="229"/>
                  </a:lnTo>
                  <a:lnTo>
                    <a:pt x="2943" y="234"/>
                  </a:lnTo>
                  <a:lnTo>
                    <a:pt x="2941" y="234"/>
                  </a:lnTo>
                  <a:lnTo>
                    <a:pt x="2941" y="239"/>
                  </a:lnTo>
                  <a:lnTo>
                    <a:pt x="2941" y="239"/>
                  </a:lnTo>
                  <a:lnTo>
                    <a:pt x="2941" y="243"/>
                  </a:lnTo>
                  <a:lnTo>
                    <a:pt x="2939" y="243"/>
                  </a:lnTo>
                  <a:lnTo>
                    <a:pt x="2939" y="246"/>
                  </a:lnTo>
                  <a:lnTo>
                    <a:pt x="2939" y="251"/>
                  </a:lnTo>
                  <a:lnTo>
                    <a:pt x="2939" y="255"/>
                  </a:lnTo>
                  <a:lnTo>
                    <a:pt x="2941" y="257"/>
                  </a:lnTo>
                  <a:lnTo>
                    <a:pt x="2944" y="260"/>
                  </a:lnTo>
                  <a:lnTo>
                    <a:pt x="2946" y="264"/>
                  </a:lnTo>
                  <a:lnTo>
                    <a:pt x="2950" y="264"/>
                  </a:lnTo>
                  <a:lnTo>
                    <a:pt x="2950" y="264"/>
                  </a:lnTo>
                  <a:lnTo>
                    <a:pt x="2951" y="264"/>
                  </a:lnTo>
                  <a:lnTo>
                    <a:pt x="2951" y="265"/>
                  </a:lnTo>
                  <a:lnTo>
                    <a:pt x="2962" y="265"/>
                  </a:lnTo>
                  <a:lnTo>
                    <a:pt x="2962" y="265"/>
                  </a:lnTo>
                  <a:lnTo>
                    <a:pt x="2965" y="269"/>
                  </a:lnTo>
                  <a:lnTo>
                    <a:pt x="2967" y="272"/>
                  </a:lnTo>
                  <a:lnTo>
                    <a:pt x="2976" y="276"/>
                  </a:lnTo>
                  <a:lnTo>
                    <a:pt x="2978" y="278"/>
                  </a:lnTo>
                  <a:lnTo>
                    <a:pt x="2979" y="281"/>
                  </a:lnTo>
                  <a:lnTo>
                    <a:pt x="2979" y="285"/>
                  </a:lnTo>
                  <a:lnTo>
                    <a:pt x="2976" y="285"/>
                  </a:lnTo>
                  <a:lnTo>
                    <a:pt x="2976" y="286"/>
                  </a:lnTo>
                  <a:lnTo>
                    <a:pt x="2976" y="286"/>
                  </a:lnTo>
                  <a:lnTo>
                    <a:pt x="2976" y="290"/>
                  </a:lnTo>
                  <a:lnTo>
                    <a:pt x="2974" y="290"/>
                  </a:lnTo>
                  <a:lnTo>
                    <a:pt x="2974" y="293"/>
                  </a:lnTo>
                  <a:lnTo>
                    <a:pt x="2974" y="297"/>
                  </a:lnTo>
                  <a:lnTo>
                    <a:pt x="2974" y="300"/>
                  </a:lnTo>
                  <a:lnTo>
                    <a:pt x="2976" y="304"/>
                  </a:lnTo>
                  <a:lnTo>
                    <a:pt x="2978" y="307"/>
                  </a:lnTo>
                  <a:lnTo>
                    <a:pt x="2978" y="312"/>
                  </a:lnTo>
                  <a:lnTo>
                    <a:pt x="2976" y="316"/>
                  </a:lnTo>
                  <a:lnTo>
                    <a:pt x="2974" y="316"/>
                  </a:lnTo>
                  <a:lnTo>
                    <a:pt x="2971" y="316"/>
                  </a:lnTo>
                  <a:lnTo>
                    <a:pt x="2967" y="318"/>
                  </a:lnTo>
                  <a:lnTo>
                    <a:pt x="2967" y="321"/>
                  </a:lnTo>
                  <a:lnTo>
                    <a:pt x="2969" y="321"/>
                  </a:lnTo>
                  <a:lnTo>
                    <a:pt x="2969" y="323"/>
                  </a:lnTo>
                  <a:lnTo>
                    <a:pt x="2971" y="325"/>
                  </a:lnTo>
                  <a:lnTo>
                    <a:pt x="2972" y="325"/>
                  </a:lnTo>
                  <a:lnTo>
                    <a:pt x="2974" y="326"/>
                  </a:lnTo>
                  <a:lnTo>
                    <a:pt x="2976" y="326"/>
                  </a:lnTo>
                  <a:lnTo>
                    <a:pt x="2978" y="328"/>
                  </a:lnTo>
                  <a:lnTo>
                    <a:pt x="2981" y="330"/>
                  </a:lnTo>
                  <a:lnTo>
                    <a:pt x="2983" y="332"/>
                  </a:lnTo>
                  <a:lnTo>
                    <a:pt x="2983" y="332"/>
                  </a:lnTo>
                  <a:lnTo>
                    <a:pt x="2985" y="332"/>
                  </a:lnTo>
                  <a:lnTo>
                    <a:pt x="2985" y="332"/>
                  </a:lnTo>
                  <a:lnTo>
                    <a:pt x="2986" y="330"/>
                  </a:lnTo>
                  <a:lnTo>
                    <a:pt x="2988" y="330"/>
                  </a:lnTo>
                  <a:lnTo>
                    <a:pt x="2990" y="330"/>
                  </a:lnTo>
                  <a:lnTo>
                    <a:pt x="2992" y="328"/>
                  </a:lnTo>
                  <a:lnTo>
                    <a:pt x="2993" y="326"/>
                  </a:lnTo>
                  <a:lnTo>
                    <a:pt x="2997" y="328"/>
                  </a:lnTo>
                  <a:lnTo>
                    <a:pt x="2997" y="328"/>
                  </a:lnTo>
                  <a:lnTo>
                    <a:pt x="2999" y="330"/>
                  </a:lnTo>
                  <a:lnTo>
                    <a:pt x="3000" y="332"/>
                  </a:lnTo>
                  <a:lnTo>
                    <a:pt x="3000" y="332"/>
                  </a:lnTo>
                  <a:lnTo>
                    <a:pt x="3004" y="332"/>
                  </a:lnTo>
                  <a:lnTo>
                    <a:pt x="3004" y="333"/>
                  </a:lnTo>
                  <a:lnTo>
                    <a:pt x="3006" y="333"/>
                  </a:lnTo>
                  <a:lnTo>
                    <a:pt x="3006" y="335"/>
                  </a:lnTo>
                  <a:lnTo>
                    <a:pt x="3007" y="335"/>
                  </a:lnTo>
                  <a:lnTo>
                    <a:pt x="3007" y="344"/>
                  </a:lnTo>
                  <a:lnTo>
                    <a:pt x="3009" y="344"/>
                  </a:lnTo>
                  <a:lnTo>
                    <a:pt x="3009" y="344"/>
                  </a:lnTo>
                  <a:lnTo>
                    <a:pt x="3006" y="344"/>
                  </a:lnTo>
                  <a:lnTo>
                    <a:pt x="3006" y="344"/>
                  </a:lnTo>
                  <a:lnTo>
                    <a:pt x="3004" y="342"/>
                  </a:lnTo>
                  <a:lnTo>
                    <a:pt x="3004" y="335"/>
                  </a:lnTo>
                  <a:lnTo>
                    <a:pt x="2997" y="335"/>
                  </a:lnTo>
                  <a:lnTo>
                    <a:pt x="2997" y="332"/>
                  </a:lnTo>
                  <a:lnTo>
                    <a:pt x="2993" y="332"/>
                  </a:lnTo>
                  <a:lnTo>
                    <a:pt x="2992" y="332"/>
                  </a:lnTo>
                  <a:lnTo>
                    <a:pt x="2990" y="333"/>
                  </a:lnTo>
                  <a:lnTo>
                    <a:pt x="2990" y="335"/>
                  </a:lnTo>
                  <a:lnTo>
                    <a:pt x="2988" y="335"/>
                  </a:lnTo>
                  <a:lnTo>
                    <a:pt x="2986" y="335"/>
                  </a:lnTo>
                  <a:lnTo>
                    <a:pt x="2986" y="335"/>
                  </a:lnTo>
                  <a:lnTo>
                    <a:pt x="2972" y="335"/>
                  </a:lnTo>
                  <a:lnTo>
                    <a:pt x="2972" y="333"/>
                  </a:lnTo>
                  <a:lnTo>
                    <a:pt x="2967" y="332"/>
                  </a:lnTo>
                  <a:lnTo>
                    <a:pt x="2967" y="326"/>
                  </a:lnTo>
                  <a:lnTo>
                    <a:pt x="2965" y="326"/>
                  </a:lnTo>
                  <a:lnTo>
                    <a:pt x="2964" y="325"/>
                  </a:lnTo>
                  <a:lnTo>
                    <a:pt x="2962" y="321"/>
                  </a:lnTo>
                  <a:lnTo>
                    <a:pt x="2960" y="319"/>
                  </a:lnTo>
                  <a:lnTo>
                    <a:pt x="2960" y="319"/>
                  </a:lnTo>
                  <a:lnTo>
                    <a:pt x="2958" y="319"/>
                  </a:lnTo>
                  <a:lnTo>
                    <a:pt x="2958" y="319"/>
                  </a:lnTo>
                  <a:lnTo>
                    <a:pt x="2951" y="326"/>
                  </a:lnTo>
                  <a:lnTo>
                    <a:pt x="2948" y="326"/>
                  </a:lnTo>
                  <a:lnTo>
                    <a:pt x="2950" y="325"/>
                  </a:lnTo>
                  <a:lnTo>
                    <a:pt x="2950" y="323"/>
                  </a:lnTo>
                  <a:lnTo>
                    <a:pt x="2951" y="321"/>
                  </a:lnTo>
                  <a:lnTo>
                    <a:pt x="2955" y="319"/>
                  </a:lnTo>
                  <a:lnTo>
                    <a:pt x="2957" y="311"/>
                  </a:lnTo>
                  <a:lnTo>
                    <a:pt x="2958" y="311"/>
                  </a:lnTo>
                  <a:lnTo>
                    <a:pt x="2958" y="309"/>
                  </a:lnTo>
                  <a:lnTo>
                    <a:pt x="2958" y="309"/>
                  </a:lnTo>
                  <a:lnTo>
                    <a:pt x="2958" y="306"/>
                  </a:lnTo>
                  <a:lnTo>
                    <a:pt x="2958" y="302"/>
                  </a:lnTo>
                  <a:lnTo>
                    <a:pt x="2958" y="299"/>
                  </a:lnTo>
                  <a:lnTo>
                    <a:pt x="2962" y="290"/>
                  </a:lnTo>
                  <a:lnTo>
                    <a:pt x="2964" y="288"/>
                  </a:lnTo>
                  <a:lnTo>
                    <a:pt x="2965" y="286"/>
                  </a:lnTo>
                  <a:lnTo>
                    <a:pt x="2967" y="285"/>
                  </a:lnTo>
                  <a:lnTo>
                    <a:pt x="2971" y="283"/>
                  </a:lnTo>
                  <a:lnTo>
                    <a:pt x="2969" y="281"/>
                  </a:lnTo>
                  <a:lnTo>
                    <a:pt x="2969" y="279"/>
                  </a:lnTo>
                  <a:lnTo>
                    <a:pt x="2967" y="278"/>
                  </a:lnTo>
                  <a:lnTo>
                    <a:pt x="2962" y="278"/>
                  </a:lnTo>
                  <a:lnTo>
                    <a:pt x="2955" y="278"/>
                  </a:lnTo>
                  <a:lnTo>
                    <a:pt x="2950" y="278"/>
                  </a:lnTo>
                  <a:lnTo>
                    <a:pt x="2944" y="276"/>
                  </a:lnTo>
                  <a:lnTo>
                    <a:pt x="2944" y="276"/>
                  </a:lnTo>
                  <a:lnTo>
                    <a:pt x="2943" y="276"/>
                  </a:lnTo>
                  <a:lnTo>
                    <a:pt x="2937" y="267"/>
                  </a:lnTo>
                  <a:lnTo>
                    <a:pt x="2934" y="267"/>
                  </a:lnTo>
                  <a:lnTo>
                    <a:pt x="2930" y="264"/>
                  </a:lnTo>
                  <a:lnTo>
                    <a:pt x="2927" y="264"/>
                  </a:lnTo>
                  <a:lnTo>
                    <a:pt x="2927" y="262"/>
                  </a:lnTo>
                  <a:lnTo>
                    <a:pt x="2925" y="262"/>
                  </a:lnTo>
                  <a:lnTo>
                    <a:pt x="2925" y="260"/>
                  </a:lnTo>
                  <a:lnTo>
                    <a:pt x="2920" y="260"/>
                  </a:lnTo>
                  <a:lnTo>
                    <a:pt x="2920" y="260"/>
                  </a:lnTo>
                  <a:lnTo>
                    <a:pt x="2918" y="258"/>
                  </a:lnTo>
                  <a:lnTo>
                    <a:pt x="2915" y="258"/>
                  </a:lnTo>
                  <a:lnTo>
                    <a:pt x="2910" y="258"/>
                  </a:lnTo>
                  <a:lnTo>
                    <a:pt x="2910" y="260"/>
                  </a:lnTo>
                  <a:lnTo>
                    <a:pt x="2904" y="260"/>
                  </a:lnTo>
                  <a:lnTo>
                    <a:pt x="2904" y="264"/>
                  </a:lnTo>
                  <a:lnTo>
                    <a:pt x="2901" y="264"/>
                  </a:lnTo>
                  <a:lnTo>
                    <a:pt x="2901" y="264"/>
                  </a:lnTo>
                  <a:lnTo>
                    <a:pt x="2899" y="265"/>
                  </a:lnTo>
                  <a:lnTo>
                    <a:pt x="2897" y="265"/>
                  </a:lnTo>
                  <a:lnTo>
                    <a:pt x="2896" y="265"/>
                  </a:lnTo>
                  <a:lnTo>
                    <a:pt x="2896" y="265"/>
                  </a:lnTo>
                  <a:lnTo>
                    <a:pt x="2896" y="267"/>
                  </a:lnTo>
                  <a:lnTo>
                    <a:pt x="2901" y="267"/>
                  </a:lnTo>
                  <a:lnTo>
                    <a:pt x="2901" y="269"/>
                  </a:lnTo>
                  <a:lnTo>
                    <a:pt x="2903" y="269"/>
                  </a:lnTo>
                  <a:lnTo>
                    <a:pt x="2903" y="269"/>
                  </a:lnTo>
                  <a:lnTo>
                    <a:pt x="2906" y="271"/>
                  </a:lnTo>
                  <a:lnTo>
                    <a:pt x="2904" y="274"/>
                  </a:lnTo>
                  <a:lnTo>
                    <a:pt x="2903" y="276"/>
                  </a:lnTo>
                  <a:lnTo>
                    <a:pt x="2901" y="278"/>
                  </a:lnTo>
                  <a:lnTo>
                    <a:pt x="2899" y="279"/>
                  </a:lnTo>
                  <a:lnTo>
                    <a:pt x="2896" y="279"/>
                  </a:lnTo>
                  <a:lnTo>
                    <a:pt x="2892" y="276"/>
                  </a:lnTo>
                  <a:lnTo>
                    <a:pt x="2890" y="274"/>
                  </a:lnTo>
                  <a:lnTo>
                    <a:pt x="2887" y="274"/>
                  </a:lnTo>
                  <a:lnTo>
                    <a:pt x="2885" y="272"/>
                  </a:lnTo>
                  <a:lnTo>
                    <a:pt x="2876" y="272"/>
                  </a:lnTo>
                  <a:lnTo>
                    <a:pt x="2876" y="272"/>
                  </a:lnTo>
                  <a:lnTo>
                    <a:pt x="2876" y="276"/>
                  </a:lnTo>
                  <a:lnTo>
                    <a:pt x="2875" y="279"/>
                  </a:lnTo>
                  <a:lnTo>
                    <a:pt x="2875" y="285"/>
                  </a:lnTo>
                  <a:lnTo>
                    <a:pt x="2876" y="285"/>
                  </a:lnTo>
                  <a:lnTo>
                    <a:pt x="2880" y="285"/>
                  </a:lnTo>
                  <a:lnTo>
                    <a:pt x="2882" y="286"/>
                  </a:lnTo>
                  <a:lnTo>
                    <a:pt x="2883" y="290"/>
                  </a:lnTo>
                  <a:lnTo>
                    <a:pt x="2889" y="290"/>
                  </a:lnTo>
                  <a:lnTo>
                    <a:pt x="2890" y="293"/>
                  </a:lnTo>
                  <a:lnTo>
                    <a:pt x="2892" y="293"/>
                  </a:lnTo>
                  <a:lnTo>
                    <a:pt x="2892" y="293"/>
                  </a:lnTo>
                  <a:lnTo>
                    <a:pt x="2894" y="295"/>
                  </a:lnTo>
                  <a:lnTo>
                    <a:pt x="2894" y="295"/>
                  </a:lnTo>
                  <a:lnTo>
                    <a:pt x="2896" y="295"/>
                  </a:lnTo>
                  <a:lnTo>
                    <a:pt x="2896" y="297"/>
                  </a:lnTo>
                  <a:lnTo>
                    <a:pt x="2897" y="297"/>
                  </a:lnTo>
                  <a:lnTo>
                    <a:pt x="2896" y="300"/>
                  </a:lnTo>
                  <a:lnTo>
                    <a:pt x="2897" y="300"/>
                  </a:lnTo>
                  <a:lnTo>
                    <a:pt x="2899" y="302"/>
                  </a:lnTo>
                  <a:lnTo>
                    <a:pt x="2901" y="302"/>
                  </a:lnTo>
                  <a:lnTo>
                    <a:pt x="2903" y="304"/>
                  </a:lnTo>
                  <a:lnTo>
                    <a:pt x="2903" y="306"/>
                  </a:lnTo>
                  <a:lnTo>
                    <a:pt x="2899" y="306"/>
                  </a:lnTo>
                  <a:lnTo>
                    <a:pt x="2899" y="306"/>
                  </a:lnTo>
                  <a:lnTo>
                    <a:pt x="2897" y="304"/>
                  </a:lnTo>
                  <a:lnTo>
                    <a:pt x="2897" y="304"/>
                  </a:lnTo>
                  <a:lnTo>
                    <a:pt x="2897" y="302"/>
                  </a:lnTo>
                  <a:lnTo>
                    <a:pt x="2896" y="300"/>
                  </a:lnTo>
                  <a:lnTo>
                    <a:pt x="2896" y="300"/>
                  </a:lnTo>
                  <a:lnTo>
                    <a:pt x="2894" y="299"/>
                  </a:lnTo>
                  <a:lnTo>
                    <a:pt x="2885" y="299"/>
                  </a:lnTo>
                  <a:lnTo>
                    <a:pt x="2885" y="299"/>
                  </a:lnTo>
                  <a:lnTo>
                    <a:pt x="2883" y="299"/>
                  </a:lnTo>
                  <a:lnTo>
                    <a:pt x="2883" y="300"/>
                  </a:lnTo>
                  <a:lnTo>
                    <a:pt x="2880" y="300"/>
                  </a:lnTo>
                  <a:lnTo>
                    <a:pt x="2880" y="300"/>
                  </a:lnTo>
                  <a:lnTo>
                    <a:pt x="2878" y="299"/>
                  </a:lnTo>
                  <a:lnTo>
                    <a:pt x="2878" y="299"/>
                  </a:lnTo>
                  <a:lnTo>
                    <a:pt x="2873" y="299"/>
                  </a:lnTo>
                  <a:lnTo>
                    <a:pt x="2873" y="299"/>
                  </a:lnTo>
                  <a:lnTo>
                    <a:pt x="2871" y="299"/>
                  </a:lnTo>
                  <a:lnTo>
                    <a:pt x="2868" y="302"/>
                  </a:lnTo>
                  <a:lnTo>
                    <a:pt x="2864" y="300"/>
                  </a:lnTo>
                  <a:lnTo>
                    <a:pt x="2861" y="299"/>
                  </a:lnTo>
                  <a:lnTo>
                    <a:pt x="2859" y="297"/>
                  </a:lnTo>
                  <a:lnTo>
                    <a:pt x="2857" y="297"/>
                  </a:lnTo>
                  <a:lnTo>
                    <a:pt x="2859" y="290"/>
                  </a:lnTo>
                  <a:lnTo>
                    <a:pt x="2859" y="290"/>
                  </a:lnTo>
                  <a:lnTo>
                    <a:pt x="2857" y="285"/>
                  </a:lnTo>
                  <a:lnTo>
                    <a:pt x="2855" y="283"/>
                  </a:lnTo>
                  <a:lnTo>
                    <a:pt x="2855" y="281"/>
                  </a:lnTo>
                  <a:lnTo>
                    <a:pt x="2854" y="281"/>
                  </a:lnTo>
                  <a:lnTo>
                    <a:pt x="2854" y="274"/>
                  </a:lnTo>
                  <a:lnTo>
                    <a:pt x="2854" y="274"/>
                  </a:lnTo>
                  <a:lnTo>
                    <a:pt x="2854" y="269"/>
                  </a:lnTo>
                  <a:lnTo>
                    <a:pt x="2855" y="269"/>
                  </a:lnTo>
                  <a:lnTo>
                    <a:pt x="2855" y="265"/>
                  </a:lnTo>
                  <a:lnTo>
                    <a:pt x="2855" y="265"/>
                  </a:lnTo>
                  <a:lnTo>
                    <a:pt x="2857" y="264"/>
                  </a:lnTo>
                  <a:lnTo>
                    <a:pt x="2854" y="260"/>
                  </a:lnTo>
                  <a:lnTo>
                    <a:pt x="2854" y="255"/>
                  </a:lnTo>
                  <a:lnTo>
                    <a:pt x="2855" y="253"/>
                  </a:lnTo>
                  <a:lnTo>
                    <a:pt x="2854" y="248"/>
                  </a:lnTo>
                  <a:lnTo>
                    <a:pt x="2852" y="248"/>
                  </a:lnTo>
                  <a:lnTo>
                    <a:pt x="2852" y="246"/>
                  </a:lnTo>
                  <a:lnTo>
                    <a:pt x="2850" y="244"/>
                  </a:lnTo>
                  <a:lnTo>
                    <a:pt x="2850" y="243"/>
                  </a:lnTo>
                  <a:lnTo>
                    <a:pt x="2847" y="243"/>
                  </a:lnTo>
                  <a:lnTo>
                    <a:pt x="2847" y="244"/>
                  </a:lnTo>
                  <a:lnTo>
                    <a:pt x="2847" y="244"/>
                  </a:lnTo>
                  <a:lnTo>
                    <a:pt x="2848" y="258"/>
                  </a:lnTo>
                  <a:lnTo>
                    <a:pt x="2847" y="274"/>
                  </a:lnTo>
                  <a:lnTo>
                    <a:pt x="2847" y="276"/>
                  </a:lnTo>
                  <a:lnTo>
                    <a:pt x="2845" y="278"/>
                  </a:lnTo>
                  <a:lnTo>
                    <a:pt x="2845" y="279"/>
                  </a:lnTo>
                  <a:lnTo>
                    <a:pt x="2841" y="281"/>
                  </a:lnTo>
                  <a:lnTo>
                    <a:pt x="2841" y="283"/>
                  </a:lnTo>
                  <a:lnTo>
                    <a:pt x="2838" y="283"/>
                  </a:lnTo>
                  <a:lnTo>
                    <a:pt x="2838" y="285"/>
                  </a:lnTo>
                  <a:lnTo>
                    <a:pt x="2836" y="285"/>
                  </a:lnTo>
                  <a:lnTo>
                    <a:pt x="2836" y="290"/>
                  </a:lnTo>
                  <a:lnTo>
                    <a:pt x="2834" y="295"/>
                  </a:lnTo>
                  <a:lnTo>
                    <a:pt x="2833" y="299"/>
                  </a:lnTo>
                  <a:lnTo>
                    <a:pt x="2833" y="302"/>
                  </a:lnTo>
                  <a:lnTo>
                    <a:pt x="2834" y="304"/>
                  </a:lnTo>
                  <a:lnTo>
                    <a:pt x="2836" y="306"/>
                  </a:lnTo>
                  <a:lnTo>
                    <a:pt x="2838" y="306"/>
                  </a:lnTo>
                  <a:lnTo>
                    <a:pt x="2838" y="309"/>
                  </a:lnTo>
                  <a:lnTo>
                    <a:pt x="2838" y="309"/>
                  </a:lnTo>
                  <a:lnTo>
                    <a:pt x="2838" y="311"/>
                  </a:lnTo>
                  <a:lnTo>
                    <a:pt x="2840" y="311"/>
                  </a:lnTo>
                  <a:lnTo>
                    <a:pt x="2840" y="312"/>
                  </a:lnTo>
                  <a:lnTo>
                    <a:pt x="2840" y="314"/>
                  </a:lnTo>
                  <a:lnTo>
                    <a:pt x="2841" y="314"/>
                  </a:lnTo>
                  <a:lnTo>
                    <a:pt x="2841" y="316"/>
                  </a:lnTo>
                  <a:lnTo>
                    <a:pt x="2841" y="321"/>
                  </a:lnTo>
                  <a:lnTo>
                    <a:pt x="2838" y="323"/>
                  </a:lnTo>
                  <a:lnTo>
                    <a:pt x="2838" y="326"/>
                  </a:lnTo>
                  <a:lnTo>
                    <a:pt x="2838" y="326"/>
                  </a:lnTo>
                  <a:lnTo>
                    <a:pt x="2838" y="326"/>
                  </a:lnTo>
                  <a:lnTo>
                    <a:pt x="2838" y="326"/>
                  </a:lnTo>
                  <a:lnTo>
                    <a:pt x="2838" y="337"/>
                  </a:lnTo>
                  <a:lnTo>
                    <a:pt x="2841" y="339"/>
                  </a:lnTo>
                  <a:lnTo>
                    <a:pt x="2841" y="347"/>
                  </a:lnTo>
                  <a:lnTo>
                    <a:pt x="2841" y="347"/>
                  </a:lnTo>
                  <a:lnTo>
                    <a:pt x="2841" y="347"/>
                  </a:lnTo>
                  <a:lnTo>
                    <a:pt x="2845" y="347"/>
                  </a:lnTo>
                  <a:lnTo>
                    <a:pt x="2845" y="346"/>
                  </a:lnTo>
                  <a:lnTo>
                    <a:pt x="2857" y="344"/>
                  </a:lnTo>
                  <a:lnTo>
                    <a:pt x="2857" y="344"/>
                  </a:lnTo>
                  <a:lnTo>
                    <a:pt x="2861" y="342"/>
                  </a:lnTo>
                  <a:lnTo>
                    <a:pt x="2864" y="340"/>
                  </a:lnTo>
                  <a:lnTo>
                    <a:pt x="2869" y="340"/>
                  </a:lnTo>
                  <a:lnTo>
                    <a:pt x="2873" y="340"/>
                  </a:lnTo>
                  <a:lnTo>
                    <a:pt x="2873" y="340"/>
                  </a:lnTo>
                  <a:lnTo>
                    <a:pt x="2875" y="340"/>
                  </a:lnTo>
                  <a:lnTo>
                    <a:pt x="2875" y="342"/>
                  </a:lnTo>
                  <a:lnTo>
                    <a:pt x="2878" y="344"/>
                  </a:lnTo>
                  <a:lnTo>
                    <a:pt x="2882" y="342"/>
                  </a:lnTo>
                  <a:lnTo>
                    <a:pt x="2885" y="344"/>
                  </a:lnTo>
                  <a:lnTo>
                    <a:pt x="2889" y="346"/>
                  </a:lnTo>
                  <a:lnTo>
                    <a:pt x="2890" y="346"/>
                  </a:lnTo>
                  <a:lnTo>
                    <a:pt x="2892" y="347"/>
                  </a:lnTo>
                  <a:lnTo>
                    <a:pt x="2892" y="351"/>
                  </a:lnTo>
                  <a:lnTo>
                    <a:pt x="2894" y="353"/>
                  </a:lnTo>
                  <a:lnTo>
                    <a:pt x="2896" y="353"/>
                  </a:lnTo>
                  <a:lnTo>
                    <a:pt x="2896" y="360"/>
                  </a:lnTo>
                  <a:lnTo>
                    <a:pt x="2896" y="360"/>
                  </a:lnTo>
                  <a:lnTo>
                    <a:pt x="2897" y="360"/>
                  </a:lnTo>
                  <a:lnTo>
                    <a:pt x="2897" y="361"/>
                  </a:lnTo>
                  <a:lnTo>
                    <a:pt x="2899" y="361"/>
                  </a:lnTo>
                  <a:lnTo>
                    <a:pt x="2901" y="365"/>
                  </a:lnTo>
                  <a:lnTo>
                    <a:pt x="2901" y="368"/>
                  </a:lnTo>
                  <a:lnTo>
                    <a:pt x="2904" y="370"/>
                  </a:lnTo>
                  <a:lnTo>
                    <a:pt x="2904" y="372"/>
                  </a:lnTo>
                  <a:lnTo>
                    <a:pt x="2896" y="377"/>
                  </a:lnTo>
                  <a:lnTo>
                    <a:pt x="2894" y="379"/>
                  </a:lnTo>
                  <a:lnTo>
                    <a:pt x="2894" y="382"/>
                  </a:lnTo>
                  <a:lnTo>
                    <a:pt x="2896" y="386"/>
                  </a:lnTo>
                  <a:lnTo>
                    <a:pt x="2899" y="388"/>
                  </a:lnTo>
                  <a:lnTo>
                    <a:pt x="2903" y="389"/>
                  </a:lnTo>
                  <a:lnTo>
                    <a:pt x="2903" y="391"/>
                  </a:lnTo>
                  <a:lnTo>
                    <a:pt x="2908" y="391"/>
                  </a:lnTo>
                  <a:lnTo>
                    <a:pt x="2908" y="393"/>
                  </a:lnTo>
                  <a:lnTo>
                    <a:pt x="2911" y="393"/>
                  </a:lnTo>
                  <a:lnTo>
                    <a:pt x="2911" y="393"/>
                  </a:lnTo>
                  <a:lnTo>
                    <a:pt x="2913" y="393"/>
                  </a:lnTo>
                  <a:lnTo>
                    <a:pt x="2913" y="395"/>
                  </a:lnTo>
                  <a:lnTo>
                    <a:pt x="2918" y="395"/>
                  </a:lnTo>
                  <a:lnTo>
                    <a:pt x="2918" y="395"/>
                  </a:lnTo>
                  <a:lnTo>
                    <a:pt x="2922" y="395"/>
                  </a:lnTo>
                  <a:lnTo>
                    <a:pt x="2922" y="396"/>
                  </a:lnTo>
                  <a:lnTo>
                    <a:pt x="2923" y="398"/>
                  </a:lnTo>
                  <a:lnTo>
                    <a:pt x="2923" y="398"/>
                  </a:lnTo>
                  <a:lnTo>
                    <a:pt x="2916" y="400"/>
                  </a:lnTo>
                  <a:lnTo>
                    <a:pt x="2916" y="398"/>
                  </a:lnTo>
                  <a:lnTo>
                    <a:pt x="2913" y="398"/>
                  </a:lnTo>
                  <a:lnTo>
                    <a:pt x="2913" y="398"/>
                  </a:lnTo>
                  <a:lnTo>
                    <a:pt x="2911" y="396"/>
                  </a:lnTo>
                  <a:lnTo>
                    <a:pt x="2908" y="396"/>
                  </a:lnTo>
                  <a:lnTo>
                    <a:pt x="2908" y="396"/>
                  </a:lnTo>
                  <a:lnTo>
                    <a:pt x="2906" y="396"/>
                  </a:lnTo>
                  <a:lnTo>
                    <a:pt x="2904" y="393"/>
                  </a:lnTo>
                  <a:lnTo>
                    <a:pt x="2901" y="393"/>
                  </a:lnTo>
                  <a:lnTo>
                    <a:pt x="2901" y="395"/>
                  </a:lnTo>
                  <a:lnTo>
                    <a:pt x="2897" y="395"/>
                  </a:lnTo>
                  <a:lnTo>
                    <a:pt x="2897" y="400"/>
                  </a:lnTo>
                  <a:lnTo>
                    <a:pt x="2899" y="400"/>
                  </a:lnTo>
                  <a:lnTo>
                    <a:pt x="2899" y="402"/>
                  </a:lnTo>
                  <a:lnTo>
                    <a:pt x="2885" y="393"/>
                  </a:lnTo>
                  <a:lnTo>
                    <a:pt x="2885" y="388"/>
                  </a:lnTo>
                  <a:lnTo>
                    <a:pt x="2887" y="382"/>
                  </a:lnTo>
                  <a:lnTo>
                    <a:pt x="2887" y="377"/>
                  </a:lnTo>
                  <a:lnTo>
                    <a:pt x="2887" y="374"/>
                  </a:lnTo>
                  <a:lnTo>
                    <a:pt x="2887" y="363"/>
                  </a:lnTo>
                  <a:lnTo>
                    <a:pt x="2887" y="363"/>
                  </a:lnTo>
                  <a:lnTo>
                    <a:pt x="2887" y="361"/>
                  </a:lnTo>
                  <a:lnTo>
                    <a:pt x="2883" y="360"/>
                  </a:lnTo>
                  <a:lnTo>
                    <a:pt x="2883" y="358"/>
                  </a:lnTo>
                  <a:lnTo>
                    <a:pt x="2883" y="358"/>
                  </a:lnTo>
                  <a:lnTo>
                    <a:pt x="2882" y="356"/>
                  </a:lnTo>
                  <a:lnTo>
                    <a:pt x="2882" y="353"/>
                  </a:lnTo>
                  <a:lnTo>
                    <a:pt x="2882" y="351"/>
                  </a:lnTo>
                  <a:lnTo>
                    <a:pt x="2882" y="349"/>
                  </a:lnTo>
                  <a:lnTo>
                    <a:pt x="2880" y="349"/>
                  </a:lnTo>
                  <a:lnTo>
                    <a:pt x="2880" y="347"/>
                  </a:lnTo>
                  <a:lnTo>
                    <a:pt x="2871" y="347"/>
                  </a:lnTo>
                  <a:lnTo>
                    <a:pt x="2868" y="351"/>
                  </a:lnTo>
                  <a:lnTo>
                    <a:pt x="2866" y="351"/>
                  </a:lnTo>
                  <a:lnTo>
                    <a:pt x="2866" y="353"/>
                  </a:lnTo>
                  <a:lnTo>
                    <a:pt x="2862" y="353"/>
                  </a:lnTo>
                  <a:lnTo>
                    <a:pt x="2857" y="354"/>
                  </a:lnTo>
                  <a:lnTo>
                    <a:pt x="2850" y="356"/>
                  </a:lnTo>
                  <a:lnTo>
                    <a:pt x="2847" y="368"/>
                  </a:lnTo>
                  <a:lnTo>
                    <a:pt x="2848" y="372"/>
                  </a:lnTo>
                  <a:lnTo>
                    <a:pt x="2850" y="374"/>
                  </a:lnTo>
                  <a:lnTo>
                    <a:pt x="2847" y="388"/>
                  </a:lnTo>
                  <a:lnTo>
                    <a:pt x="2847" y="388"/>
                  </a:lnTo>
                  <a:lnTo>
                    <a:pt x="2847" y="389"/>
                  </a:lnTo>
                  <a:lnTo>
                    <a:pt x="2845" y="389"/>
                  </a:lnTo>
                  <a:lnTo>
                    <a:pt x="2847" y="396"/>
                  </a:lnTo>
                  <a:lnTo>
                    <a:pt x="2843" y="398"/>
                  </a:lnTo>
                  <a:lnTo>
                    <a:pt x="2841" y="403"/>
                  </a:lnTo>
                  <a:lnTo>
                    <a:pt x="2840" y="405"/>
                  </a:lnTo>
                  <a:lnTo>
                    <a:pt x="2840" y="407"/>
                  </a:lnTo>
                  <a:lnTo>
                    <a:pt x="2838" y="407"/>
                  </a:lnTo>
                  <a:lnTo>
                    <a:pt x="2838" y="409"/>
                  </a:lnTo>
                  <a:lnTo>
                    <a:pt x="2833" y="410"/>
                  </a:lnTo>
                  <a:lnTo>
                    <a:pt x="2827" y="410"/>
                  </a:lnTo>
                  <a:lnTo>
                    <a:pt x="2822" y="412"/>
                  </a:lnTo>
                  <a:lnTo>
                    <a:pt x="2817" y="415"/>
                  </a:lnTo>
                  <a:lnTo>
                    <a:pt x="2814" y="417"/>
                  </a:lnTo>
                  <a:lnTo>
                    <a:pt x="2814" y="417"/>
                  </a:lnTo>
                  <a:lnTo>
                    <a:pt x="2814" y="419"/>
                  </a:lnTo>
                  <a:lnTo>
                    <a:pt x="2820" y="419"/>
                  </a:lnTo>
                  <a:lnTo>
                    <a:pt x="2820" y="422"/>
                  </a:lnTo>
                  <a:lnTo>
                    <a:pt x="2822" y="424"/>
                  </a:lnTo>
                  <a:lnTo>
                    <a:pt x="2822" y="426"/>
                  </a:lnTo>
                  <a:lnTo>
                    <a:pt x="2824" y="428"/>
                  </a:lnTo>
                  <a:lnTo>
                    <a:pt x="2824" y="435"/>
                  </a:lnTo>
                  <a:lnTo>
                    <a:pt x="2826" y="436"/>
                  </a:lnTo>
                  <a:lnTo>
                    <a:pt x="2826" y="440"/>
                  </a:lnTo>
                  <a:lnTo>
                    <a:pt x="2824" y="440"/>
                  </a:lnTo>
                  <a:lnTo>
                    <a:pt x="2824" y="436"/>
                  </a:lnTo>
                  <a:lnTo>
                    <a:pt x="2819" y="436"/>
                  </a:lnTo>
                  <a:lnTo>
                    <a:pt x="2817" y="435"/>
                  </a:lnTo>
                  <a:lnTo>
                    <a:pt x="2817" y="431"/>
                  </a:lnTo>
                  <a:lnTo>
                    <a:pt x="2815" y="429"/>
                  </a:lnTo>
                  <a:lnTo>
                    <a:pt x="2812" y="428"/>
                  </a:lnTo>
                  <a:lnTo>
                    <a:pt x="2812" y="422"/>
                  </a:lnTo>
                  <a:lnTo>
                    <a:pt x="2798" y="422"/>
                  </a:lnTo>
                  <a:lnTo>
                    <a:pt x="2798" y="422"/>
                  </a:lnTo>
                  <a:lnTo>
                    <a:pt x="2793" y="424"/>
                  </a:lnTo>
                  <a:lnTo>
                    <a:pt x="2793" y="422"/>
                  </a:lnTo>
                  <a:lnTo>
                    <a:pt x="2791" y="422"/>
                  </a:lnTo>
                  <a:lnTo>
                    <a:pt x="2791" y="422"/>
                  </a:lnTo>
                  <a:lnTo>
                    <a:pt x="2784" y="422"/>
                  </a:lnTo>
                  <a:lnTo>
                    <a:pt x="2784" y="419"/>
                  </a:lnTo>
                  <a:lnTo>
                    <a:pt x="2780" y="419"/>
                  </a:lnTo>
                  <a:lnTo>
                    <a:pt x="2780" y="419"/>
                  </a:lnTo>
                  <a:lnTo>
                    <a:pt x="2779" y="417"/>
                  </a:lnTo>
                  <a:lnTo>
                    <a:pt x="2777" y="410"/>
                  </a:lnTo>
                  <a:lnTo>
                    <a:pt x="2787" y="410"/>
                  </a:lnTo>
                  <a:lnTo>
                    <a:pt x="2791" y="410"/>
                  </a:lnTo>
                  <a:lnTo>
                    <a:pt x="2793" y="412"/>
                  </a:lnTo>
                  <a:lnTo>
                    <a:pt x="2796" y="412"/>
                  </a:lnTo>
                  <a:lnTo>
                    <a:pt x="2800" y="412"/>
                  </a:lnTo>
                  <a:lnTo>
                    <a:pt x="2800" y="410"/>
                  </a:lnTo>
                  <a:lnTo>
                    <a:pt x="2805" y="410"/>
                  </a:lnTo>
                  <a:lnTo>
                    <a:pt x="2807" y="407"/>
                  </a:lnTo>
                  <a:lnTo>
                    <a:pt x="2808" y="405"/>
                  </a:lnTo>
                  <a:lnTo>
                    <a:pt x="2808" y="403"/>
                  </a:lnTo>
                  <a:lnTo>
                    <a:pt x="2812" y="403"/>
                  </a:lnTo>
                  <a:lnTo>
                    <a:pt x="2814" y="405"/>
                  </a:lnTo>
                  <a:lnTo>
                    <a:pt x="2815" y="407"/>
                  </a:lnTo>
                  <a:lnTo>
                    <a:pt x="2819" y="405"/>
                  </a:lnTo>
                  <a:lnTo>
                    <a:pt x="2819" y="405"/>
                  </a:lnTo>
                  <a:lnTo>
                    <a:pt x="2820" y="403"/>
                  </a:lnTo>
                  <a:lnTo>
                    <a:pt x="2822" y="403"/>
                  </a:lnTo>
                  <a:lnTo>
                    <a:pt x="2822" y="402"/>
                  </a:lnTo>
                  <a:lnTo>
                    <a:pt x="2820" y="400"/>
                  </a:lnTo>
                  <a:lnTo>
                    <a:pt x="2820" y="398"/>
                  </a:lnTo>
                  <a:lnTo>
                    <a:pt x="2826" y="396"/>
                  </a:lnTo>
                  <a:lnTo>
                    <a:pt x="2826" y="391"/>
                  </a:lnTo>
                  <a:lnTo>
                    <a:pt x="2826" y="391"/>
                  </a:lnTo>
                  <a:lnTo>
                    <a:pt x="2826" y="389"/>
                  </a:lnTo>
                  <a:lnTo>
                    <a:pt x="2833" y="389"/>
                  </a:lnTo>
                  <a:lnTo>
                    <a:pt x="2831" y="386"/>
                  </a:lnTo>
                  <a:lnTo>
                    <a:pt x="2829" y="386"/>
                  </a:lnTo>
                  <a:lnTo>
                    <a:pt x="2829" y="382"/>
                  </a:lnTo>
                  <a:lnTo>
                    <a:pt x="2829" y="382"/>
                  </a:lnTo>
                  <a:lnTo>
                    <a:pt x="2829" y="381"/>
                  </a:lnTo>
                  <a:lnTo>
                    <a:pt x="2827" y="381"/>
                  </a:lnTo>
                  <a:lnTo>
                    <a:pt x="2827" y="379"/>
                  </a:lnTo>
                  <a:lnTo>
                    <a:pt x="2829" y="379"/>
                  </a:lnTo>
                  <a:lnTo>
                    <a:pt x="2829" y="374"/>
                  </a:lnTo>
                  <a:lnTo>
                    <a:pt x="2831" y="372"/>
                  </a:lnTo>
                  <a:lnTo>
                    <a:pt x="2833" y="367"/>
                  </a:lnTo>
                  <a:lnTo>
                    <a:pt x="2833" y="367"/>
                  </a:lnTo>
                  <a:lnTo>
                    <a:pt x="2833" y="361"/>
                  </a:lnTo>
                  <a:lnTo>
                    <a:pt x="2824" y="356"/>
                  </a:lnTo>
                  <a:lnTo>
                    <a:pt x="2824" y="353"/>
                  </a:lnTo>
                  <a:lnTo>
                    <a:pt x="2822" y="353"/>
                  </a:lnTo>
                  <a:lnTo>
                    <a:pt x="2820" y="347"/>
                  </a:lnTo>
                  <a:lnTo>
                    <a:pt x="2820" y="347"/>
                  </a:lnTo>
                  <a:lnTo>
                    <a:pt x="2819" y="344"/>
                  </a:lnTo>
                  <a:lnTo>
                    <a:pt x="2817" y="344"/>
                  </a:lnTo>
                  <a:lnTo>
                    <a:pt x="2819" y="339"/>
                  </a:lnTo>
                  <a:lnTo>
                    <a:pt x="2820" y="339"/>
                  </a:lnTo>
                  <a:lnTo>
                    <a:pt x="2819" y="337"/>
                  </a:lnTo>
                  <a:lnTo>
                    <a:pt x="2819" y="335"/>
                  </a:lnTo>
                  <a:lnTo>
                    <a:pt x="2819" y="332"/>
                  </a:lnTo>
                  <a:lnTo>
                    <a:pt x="2820" y="332"/>
                  </a:lnTo>
                  <a:lnTo>
                    <a:pt x="2820" y="328"/>
                  </a:lnTo>
                  <a:lnTo>
                    <a:pt x="2820" y="328"/>
                  </a:lnTo>
                  <a:lnTo>
                    <a:pt x="2822" y="323"/>
                  </a:lnTo>
                  <a:lnTo>
                    <a:pt x="2824" y="323"/>
                  </a:lnTo>
                  <a:lnTo>
                    <a:pt x="2822" y="319"/>
                  </a:lnTo>
                  <a:lnTo>
                    <a:pt x="2824" y="319"/>
                  </a:lnTo>
                  <a:lnTo>
                    <a:pt x="2824" y="314"/>
                  </a:lnTo>
                  <a:lnTo>
                    <a:pt x="2820" y="312"/>
                  </a:lnTo>
                  <a:lnTo>
                    <a:pt x="2820" y="312"/>
                  </a:lnTo>
                  <a:lnTo>
                    <a:pt x="2820" y="309"/>
                  </a:lnTo>
                  <a:lnTo>
                    <a:pt x="2820" y="307"/>
                  </a:lnTo>
                  <a:lnTo>
                    <a:pt x="2820" y="306"/>
                  </a:lnTo>
                  <a:lnTo>
                    <a:pt x="2817" y="304"/>
                  </a:lnTo>
                  <a:lnTo>
                    <a:pt x="2814" y="302"/>
                  </a:lnTo>
                  <a:lnTo>
                    <a:pt x="2814" y="302"/>
                  </a:lnTo>
                  <a:lnTo>
                    <a:pt x="2812" y="295"/>
                  </a:lnTo>
                  <a:lnTo>
                    <a:pt x="2812" y="295"/>
                  </a:lnTo>
                  <a:lnTo>
                    <a:pt x="2812" y="292"/>
                  </a:lnTo>
                  <a:lnTo>
                    <a:pt x="2812" y="290"/>
                  </a:lnTo>
                  <a:lnTo>
                    <a:pt x="2814" y="286"/>
                  </a:lnTo>
                  <a:lnTo>
                    <a:pt x="2814" y="286"/>
                  </a:lnTo>
                  <a:lnTo>
                    <a:pt x="2815" y="285"/>
                  </a:lnTo>
                  <a:lnTo>
                    <a:pt x="2817" y="283"/>
                  </a:lnTo>
                  <a:lnTo>
                    <a:pt x="2819" y="281"/>
                  </a:lnTo>
                  <a:lnTo>
                    <a:pt x="2819" y="278"/>
                  </a:lnTo>
                  <a:lnTo>
                    <a:pt x="2819" y="276"/>
                  </a:lnTo>
                  <a:lnTo>
                    <a:pt x="2820" y="276"/>
                  </a:lnTo>
                  <a:lnTo>
                    <a:pt x="2820" y="272"/>
                  </a:lnTo>
                  <a:lnTo>
                    <a:pt x="2820" y="272"/>
                  </a:lnTo>
                  <a:lnTo>
                    <a:pt x="2820" y="264"/>
                  </a:lnTo>
                  <a:lnTo>
                    <a:pt x="2820" y="264"/>
                  </a:lnTo>
                  <a:lnTo>
                    <a:pt x="2822" y="260"/>
                  </a:lnTo>
                  <a:lnTo>
                    <a:pt x="2824" y="260"/>
                  </a:lnTo>
                  <a:lnTo>
                    <a:pt x="2822" y="258"/>
                  </a:lnTo>
                  <a:lnTo>
                    <a:pt x="2822" y="258"/>
                  </a:lnTo>
                  <a:lnTo>
                    <a:pt x="2822" y="257"/>
                  </a:lnTo>
                  <a:lnTo>
                    <a:pt x="2824" y="251"/>
                  </a:lnTo>
                  <a:lnTo>
                    <a:pt x="2822" y="251"/>
                  </a:lnTo>
                  <a:lnTo>
                    <a:pt x="2822" y="248"/>
                  </a:lnTo>
                  <a:lnTo>
                    <a:pt x="2820" y="248"/>
                  </a:lnTo>
                  <a:lnTo>
                    <a:pt x="2820" y="244"/>
                  </a:lnTo>
                  <a:lnTo>
                    <a:pt x="2820" y="241"/>
                  </a:lnTo>
                  <a:lnTo>
                    <a:pt x="2810" y="239"/>
                  </a:lnTo>
                  <a:lnTo>
                    <a:pt x="2808" y="236"/>
                  </a:lnTo>
                  <a:lnTo>
                    <a:pt x="2784" y="239"/>
                  </a:lnTo>
                  <a:lnTo>
                    <a:pt x="2784" y="237"/>
                  </a:lnTo>
                  <a:lnTo>
                    <a:pt x="2784" y="237"/>
                  </a:lnTo>
                  <a:lnTo>
                    <a:pt x="2784" y="236"/>
                  </a:lnTo>
                  <a:lnTo>
                    <a:pt x="2784" y="239"/>
                  </a:lnTo>
                  <a:lnTo>
                    <a:pt x="2775" y="244"/>
                  </a:lnTo>
                  <a:lnTo>
                    <a:pt x="2775" y="246"/>
                  </a:lnTo>
                  <a:lnTo>
                    <a:pt x="2773" y="246"/>
                  </a:lnTo>
                  <a:lnTo>
                    <a:pt x="2773" y="248"/>
                  </a:lnTo>
                  <a:lnTo>
                    <a:pt x="2772" y="248"/>
                  </a:lnTo>
                  <a:lnTo>
                    <a:pt x="2772" y="251"/>
                  </a:lnTo>
                  <a:lnTo>
                    <a:pt x="2772" y="251"/>
                  </a:lnTo>
                  <a:lnTo>
                    <a:pt x="2772" y="255"/>
                  </a:lnTo>
                  <a:lnTo>
                    <a:pt x="2770" y="255"/>
                  </a:lnTo>
                  <a:lnTo>
                    <a:pt x="2770" y="257"/>
                  </a:lnTo>
                  <a:lnTo>
                    <a:pt x="2770" y="257"/>
                  </a:lnTo>
                  <a:lnTo>
                    <a:pt x="2770" y="258"/>
                  </a:lnTo>
                  <a:lnTo>
                    <a:pt x="2768" y="258"/>
                  </a:lnTo>
                  <a:lnTo>
                    <a:pt x="2768" y="260"/>
                  </a:lnTo>
                  <a:lnTo>
                    <a:pt x="2765" y="264"/>
                  </a:lnTo>
                  <a:lnTo>
                    <a:pt x="2765" y="265"/>
                  </a:lnTo>
                  <a:lnTo>
                    <a:pt x="2756" y="272"/>
                  </a:lnTo>
                  <a:lnTo>
                    <a:pt x="2754" y="279"/>
                  </a:lnTo>
                  <a:lnTo>
                    <a:pt x="2752" y="279"/>
                  </a:lnTo>
                  <a:lnTo>
                    <a:pt x="2751" y="281"/>
                  </a:lnTo>
                  <a:lnTo>
                    <a:pt x="2749" y="281"/>
                  </a:lnTo>
                  <a:lnTo>
                    <a:pt x="2749" y="285"/>
                  </a:lnTo>
                  <a:lnTo>
                    <a:pt x="2744" y="285"/>
                  </a:lnTo>
                  <a:lnTo>
                    <a:pt x="2744" y="285"/>
                  </a:lnTo>
                  <a:lnTo>
                    <a:pt x="2742" y="285"/>
                  </a:lnTo>
                  <a:lnTo>
                    <a:pt x="2742" y="286"/>
                  </a:lnTo>
                  <a:lnTo>
                    <a:pt x="2742" y="293"/>
                  </a:lnTo>
                  <a:lnTo>
                    <a:pt x="2742" y="293"/>
                  </a:lnTo>
                  <a:lnTo>
                    <a:pt x="2742" y="299"/>
                  </a:lnTo>
                  <a:lnTo>
                    <a:pt x="2744" y="299"/>
                  </a:lnTo>
                  <a:lnTo>
                    <a:pt x="2744" y="302"/>
                  </a:lnTo>
                  <a:lnTo>
                    <a:pt x="2745" y="302"/>
                  </a:lnTo>
                  <a:lnTo>
                    <a:pt x="2745" y="306"/>
                  </a:lnTo>
                  <a:lnTo>
                    <a:pt x="2745" y="306"/>
                  </a:lnTo>
                  <a:lnTo>
                    <a:pt x="2745" y="309"/>
                  </a:lnTo>
                  <a:lnTo>
                    <a:pt x="2745" y="311"/>
                  </a:lnTo>
                  <a:lnTo>
                    <a:pt x="2745" y="312"/>
                  </a:lnTo>
                  <a:lnTo>
                    <a:pt x="2745" y="314"/>
                  </a:lnTo>
                  <a:lnTo>
                    <a:pt x="2747" y="316"/>
                  </a:lnTo>
                  <a:lnTo>
                    <a:pt x="2747" y="318"/>
                  </a:lnTo>
                  <a:lnTo>
                    <a:pt x="2745" y="319"/>
                  </a:lnTo>
                  <a:lnTo>
                    <a:pt x="2745" y="319"/>
                  </a:lnTo>
                  <a:lnTo>
                    <a:pt x="2740" y="319"/>
                  </a:lnTo>
                  <a:lnTo>
                    <a:pt x="2740" y="326"/>
                  </a:lnTo>
                  <a:lnTo>
                    <a:pt x="2738" y="333"/>
                  </a:lnTo>
                  <a:lnTo>
                    <a:pt x="2742" y="333"/>
                  </a:lnTo>
                  <a:lnTo>
                    <a:pt x="2745" y="333"/>
                  </a:lnTo>
                  <a:lnTo>
                    <a:pt x="2749" y="335"/>
                  </a:lnTo>
                  <a:lnTo>
                    <a:pt x="2749" y="337"/>
                  </a:lnTo>
                  <a:lnTo>
                    <a:pt x="2751" y="337"/>
                  </a:lnTo>
                  <a:lnTo>
                    <a:pt x="2751" y="339"/>
                  </a:lnTo>
                  <a:lnTo>
                    <a:pt x="2752" y="337"/>
                  </a:lnTo>
                  <a:lnTo>
                    <a:pt x="2752" y="337"/>
                  </a:lnTo>
                  <a:lnTo>
                    <a:pt x="2754" y="335"/>
                  </a:lnTo>
                  <a:lnTo>
                    <a:pt x="2756" y="335"/>
                  </a:lnTo>
                  <a:lnTo>
                    <a:pt x="2756" y="337"/>
                  </a:lnTo>
                  <a:lnTo>
                    <a:pt x="2758" y="337"/>
                  </a:lnTo>
                  <a:lnTo>
                    <a:pt x="2756" y="340"/>
                  </a:lnTo>
                  <a:lnTo>
                    <a:pt x="2754" y="342"/>
                  </a:lnTo>
                  <a:lnTo>
                    <a:pt x="2752" y="344"/>
                  </a:lnTo>
                  <a:lnTo>
                    <a:pt x="2752" y="347"/>
                  </a:lnTo>
                  <a:lnTo>
                    <a:pt x="2754" y="349"/>
                  </a:lnTo>
                  <a:lnTo>
                    <a:pt x="2754" y="353"/>
                  </a:lnTo>
                  <a:lnTo>
                    <a:pt x="2756" y="353"/>
                  </a:lnTo>
                  <a:lnTo>
                    <a:pt x="2756" y="356"/>
                  </a:lnTo>
                  <a:lnTo>
                    <a:pt x="2758" y="356"/>
                  </a:lnTo>
                  <a:lnTo>
                    <a:pt x="2758" y="358"/>
                  </a:lnTo>
                  <a:lnTo>
                    <a:pt x="2758" y="358"/>
                  </a:lnTo>
                  <a:lnTo>
                    <a:pt x="2759" y="356"/>
                  </a:lnTo>
                  <a:lnTo>
                    <a:pt x="2759" y="356"/>
                  </a:lnTo>
                  <a:lnTo>
                    <a:pt x="2763" y="356"/>
                  </a:lnTo>
                  <a:lnTo>
                    <a:pt x="2759" y="365"/>
                  </a:lnTo>
                  <a:lnTo>
                    <a:pt x="2759" y="368"/>
                  </a:lnTo>
                  <a:lnTo>
                    <a:pt x="2758" y="370"/>
                  </a:lnTo>
                  <a:lnTo>
                    <a:pt x="2758" y="372"/>
                  </a:lnTo>
                  <a:lnTo>
                    <a:pt x="2756" y="372"/>
                  </a:lnTo>
                  <a:lnTo>
                    <a:pt x="2754" y="375"/>
                  </a:lnTo>
                  <a:lnTo>
                    <a:pt x="2751" y="375"/>
                  </a:lnTo>
                  <a:lnTo>
                    <a:pt x="2749" y="368"/>
                  </a:lnTo>
                  <a:lnTo>
                    <a:pt x="2749" y="368"/>
                  </a:lnTo>
                  <a:lnTo>
                    <a:pt x="2749" y="368"/>
                  </a:lnTo>
                  <a:lnTo>
                    <a:pt x="2745" y="368"/>
                  </a:lnTo>
                  <a:lnTo>
                    <a:pt x="2745" y="365"/>
                  </a:lnTo>
                  <a:lnTo>
                    <a:pt x="2740" y="361"/>
                  </a:lnTo>
                  <a:lnTo>
                    <a:pt x="2740" y="360"/>
                  </a:lnTo>
                  <a:lnTo>
                    <a:pt x="2735" y="356"/>
                  </a:lnTo>
                  <a:lnTo>
                    <a:pt x="2735" y="354"/>
                  </a:lnTo>
                  <a:lnTo>
                    <a:pt x="2733" y="354"/>
                  </a:lnTo>
                  <a:lnTo>
                    <a:pt x="2733" y="353"/>
                  </a:lnTo>
                  <a:lnTo>
                    <a:pt x="2730" y="353"/>
                  </a:lnTo>
                  <a:lnTo>
                    <a:pt x="2728" y="353"/>
                  </a:lnTo>
                  <a:lnTo>
                    <a:pt x="2726" y="353"/>
                  </a:lnTo>
                  <a:lnTo>
                    <a:pt x="2724" y="353"/>
                  </a:lnTo>
                  <a:lnTo>
                    <a:pt x="2723" y="349"/>
                  </a:lnTo>
                  <a:lnTo>
                    <a:pt x="2724" y="349"/>
                  </a:lnTo>
                  <a:lnTo>
                    <a:pt x="2724" y="349"/>
                  </a:lnTo>
                  <a:lnTo>
                    <a:pt x="2724" y="347"/>
                  </a:lnTo>
                  <a:lnTo>
                    <a:pt x="2721" y="346"/>
                  </a:lnTo>
                  <a:lnTo>
                    <a:pt x="2716" y="344"/>
                  </a:lnTo>
                  <a:lnTo>
                    <a:pt x="2712" y="342"/>
                  </a:lnTo>
                  <a:lnTo>
                    <a:pt x="2711" y="347"/>
                  </a:lnTo>
                  <a:lnTo>
                    <a:pt x="2709" y="351"/>
                  </a:lnTo>
                  <a:lnTo>
                    <a:pt x="2707" y="351"/>
                  </a:lnTo>
                  <a:lnTo>
                    <a:pt x="2705" y="347"/>
                  </a:lnTo>
                  <a:lnTo>
                    <a:pt x="2707" y="347"/>
                  </a:lnTo>
                  <a:lnTo>
                    <a:pt x="2709" y="339"/>
                  </a:lnTo>
                  <a:lnTo>
                    <a:pt x="2704" y="337"/>
                  </a:lnTo>
                  <a:lnTo>
                    <a:pt x="2704" y="335"/>
                  </a:lnTo>
                  <a:lnTo>
                    <a:pt x="2693" y="335"/>
                  </a:lnTo>
                  <a:lnTo>
                    <a:pt x="2693" y="335"/>
                  </a:lnTo>
                  <a:lnTo>
                    <a:pt x="2693" y="335"/>
                  </a:lnTo>
                  <a:lnTo>
                    <a:pt x="2691" y="335"/>
                  </a:lnTo>
                  <a:lnTo>
                    <a:pt x="2691" y="332"/>
                  </a:lnTo>
                  <a:lnTo>
                    <a:pt x="2690" y="332"/>
                  </a:lnTo>
                  <a:lnTo>
                    <a:pt x="2688" y="332"/>
                  </a:lnTo>
                  <a:lnTo>
                    <a:pt x="2686" y="332"/>
                  </a:lnTo>
                  <a:lnTo>
                    <a:pt x="2686" y="330"/>
                  </a:lnTo>
                  <a:lnTo>
                    <a:pt x="2684" y="328"/>
                  </a:lnTo>
                  <a:lnTo>
                    <a:pt x="2684" y="328"/>
                  </a:lnTo>
                  <a:lnTo>
                    <a:pt x="2683" y="326"/>
                  </a:lnTo>
                  <a:lnTo>
                    <a:pt x="2679" y="326"/>
                  </a:lnTo>
                  <a:lnTo>
                    <a:pt x="2677" y="328"/>
                  </a:lnTo>
                  <a:lnTo>
                    <a:pt x="2676" y="330"/>
                  </a:lnTo>
                  <a:lnTo>
                    <a:pt x="2676" y="332"/>
                  </a:lnTo>
                  <a:lnTo>
                    <a:pt x="2669" y="332"/>
                  </a:lnTo>
                  <a:lnTo>
                    <a:pt x="2665" y="332"/>
                  </a:lnTo>
                  <a:lnTo>
                    <a:pt x="2660" y="330"/>
                  </a:lnTo>
                  <a:lnTo>
                    <a:pt x="2655" y="330"/>
                  </a:lnTo>
                  <a:lnTo>
                    <a:pt x="2655" y="330"/>
                  </a:lnTo>
                  <a:lnTo>
                    <a:pt x="2655" y="330"/>
                  </a:lnTo>
                  <a:lnTo>
                    <a:pt x="2655" y="333"/>
                  </a:lnTo>
                  <a:lnTo>
                    <a:pt x="2653" y="333"/>
                  </a:lnTo>
                  <a:lnTo>
                    <a:pt x="2653" y="335"/>
                  </a:lnTo>
                  <a:lnTo>
                    <a:pt x="2646" y="335"/>
                  </a:lnTo>
                  <a:lnTo>
                    <a:pt x="2646" y="335"/>
                  </a:lnTo>
                  <a:lnTo>
                    <a:pt x="2646" y="335"/>
                  </a:lnTo>
                  <a:lnTo>
                    <a:pt x="2646" y="339"/>
                  </a:lnTo>
                  <a:lnTo>
                    <a:pt x="2648" y="340"/>
                  </a:lnTo>
                  <a:lnTo>
                    <a:pt x="2649" y="344"/>
                  </a:lnTo>
                  <a:lnTo>
                    <a:pt x="2649" y="344"/>
                  </a:lnTo>
                  <a:lnTo>
                    <a:pt x="2651" y="353"/>
                  </a:lnTo>
                  <a:lnTo>
                    <a:pt x="2653" y="353"/>
                  </a:lnTo>
                  <a:lnTo>
                    <a:pt x="2653" y="360"/>
                  </a:lnTo>
                  <a:lnTo>
                    <a:pt x="2651" y="360"/>
                  </a:lnTo>
                  <a:lnTo>
                    <a:pt x="2651" y="361"/>
                  </a:lnTo>
                  <a:lnTo>
                    <a:pt x="2651" y="363"/>
                  </a:lnTo>
                  <a:lnTo>
                    <a:pt x="2649" y="363"/>
                  </a:lnTo>
                  <a:lnTo>
                    <a:pt x="2649" y="365"/>
                  </a:lnTo>
                  <a:lnTo>
                    <a:pt x="2644" y="365"/>
                  </a:lnTo>
                  <a:lnTo>
                    <a:pt x="2641" y="363"/>
                  </a:lnTo>
                  <a:lnTo>
                    <a:pt x="2639" y="361"/>
                  </a:lnTo>
                  <a:lnTo>
                    <a:pt x="2639" y="361"/>
                  </a:lnTo>
                  <a:lnTo>
                    <a:pt x="2639" y="361"/>
                  </a:lnTo>
                  <a:lnTo>
                    <a:pt x="2637" y="361"/>
                  </a:lnTo>
                  <a:lnTo>
                    <a:pt x="2635" y="363"/>
                  </a:lnTo>
                  <a:lnTo>
                    <a:pt x="2634" y="365"/>
                  </a:lnTo>
                  <a:lnTo>
                    <a:pt x="2634" y="367"/>
                  </a:lnTo>
                  <a:lnTo>
                    <a:pt x="2635" y="368"/>
                  </a:lnTo>
                  <a:lnTo>
                    <a:pt x="2635" y="370"/>
                  </a:lnTo>
                  <a:lnTo>
                    <a:pt x="2634" y="374"/>
                  </a:lnTo>
                  <a:lnTo>
                    <a:pt x="2634" y="374"/>
                  </a:lnTo>
                  <a:lnTo>
                    <a:pt x="2634" y="374"/>
                  </a:lnTo>
                  <a:lnTo>
                    <a:pt x="2630" y="372"/>
                  </a:lnTo>
                  <a:lnTo>
                    <a:pt x="2630" y="370"/>
                  </a:lnTo>
                  <a:lnTo>
                    <a:pt x="2628" y="368"/>
                  </a:lnTo>
                  <a:lnTo>
                    <a:pt x="2627" y="368"/>
                  </a:lnTo>
                  <a:lnTo>
                    <a:pt x="2627" y="367"/>
                  </a:lnTo>
                  <a:lnTo>
                    <a:pt x="2627" y="365"/>
                  </a:lnTo>
                  <a:lnTo>
                    <a:pt x="2627" y="363"/>
                  </a:lnTo>
                  <a:lnTo>
                    <a:pt x="2627" y="361"/>
                  </a:lnTo>
                  <a:lnTo>
                    <a:pt x="2625" y="360"/>
                  </a:lnTo>
                  <a:lnTo>
                    <a:pt x="2625" y="358"/>
                  </a:lnTo>
                  <a:lnTo>
                    <a:pt x="2627" y="356"/>
                  </a:lnTo>
                  <a:lnTo>
                    <a:pt x="2627" y="354"/>
                  </a:lnTo>
                  <a:lnTo>
                    <a:pt x="2622" y="356"/>
                  </a:lnTo>
                  <a:lnTo>
                    <a:pt x="2616" y="356"/>
                  </a:lnTo>
                  <a:lnTo>
                    <a:pt x="2613" y="358"/>
                  </a:lnTo>
                  <a:lnTo>
                    <a:pt x="2608" y="360"/>
                  </a:lnTo>
                  <a:lnTo>
                    <a:pt x="2606" y="363"/>
                  </a:lnTo>
                  <a:lnTo>
                    <a:pt x="2604" y="365"/>
                  </a:lnTo>
                  <a:lnTo>
                    <a:pt x="2599" y="365"/>
                  </a:lnTo>
                  <a:lnTo>
                    <a:pt x="2597" y="363"/>
                  </a:lnTo>
                  <a:lnTo>
                    <a:pt x="2597" y="361"/>
                  </a:lnTo>
                  <a:lnTo>
                    <a:pt x="2595" y="360"/>
                  </a:lnTo>
                  <a:lnTo>
                    <a:pt x="2583" y="360"/>
                  </a:lnTo>
                  <a:lnTo>
                    <a:pt x="2580" y="361"/>
                  </a:lnTo>
                  <a:lnTo>
                    <a:pt x="2576" y="363"/>
                  </a:lnTo>
                  <a:lnTo>
                    <a:pt x="2571" y="365"/>
                  </a:lnTo>
                  <a:lnTo>
                    <a:pt x="2566" y="365"/>
                  </a:lnTo>
                  <a:lnTo>
                    <a:pt x="2567" y="368"/>
                  </a:lnTo>
                  <a:lnTo>
                    <a:pt x="2567" y="370"/>
                  </a:lnTo>
                  <a:lnTo>
                    <a:pt x="2567" y="372"/>
                  </a:lnTo>
                  <a:lnTo>
                    <a:pt x="2567" y="372"/>
                  </a:lnTo>
                  <a:lnTo>
                    <a:pt x="2567" y="372"/>
                  </a:lnTo>
                  <a:lnTo>
                    <a:pt x="2567" y="374"/>
                  </a:lnTo>
                  <a:lnTo>
                    <a:pt x="2566" y="372"/>
                  </a:lnTo>
                  <a:lnTo>
                    <a:pt x="2564" y="372"/>
                  </a:lnTo>
                  <a:lnTo>
                    <a:pt x="2562" y="370"/>
                  </a:lnTo>
                  <a:lnTo>
                    <a:pt x="2562" y="368"/>
                  </a:lnTo>
                  <a:lnTo>
                    <a:pt x="2559" y="368"/>
                  </a:lnTo>
                  <a:lnTo>
                    <a:pt x="2557" y="370"/>
                  </a:lnTo>
                  <a:lnTo>
                    <a:pt x="2555" y="372"/>
                  </a:lnTo>
                  <a:lnTo>
                    <a:pt x="2555" y="374"/>
                  </a:lnTo>
                  <a:lnTo>
                    <a:pt x="2553" y="374"/>
                  </a:lnTo>
                  <a:lnTo>
                    <a:pt x="2553" y="372"/>
                  </a:lnTo>
                  <a:lnTo>
                    <a:pt x="2553" y="372"/>
                  </a:lnTo>
                  <a:lnTo>
                    <a:pt x="2546" y="372"/>
                  </a:lnTo>
                  <a:lnTo>
                    <a:pt x="2541" y="374"/>
                  </a:lnTo>
                  <a:lnTo>
                    <a:pt x="2541" y="370"/>
                  </a:lnTo>
                  <a:lnTo>
                    <a:pt x="2541" y="370"/>
                  </a:lnTo>
                  <a:lnTo>
                    <a:pt x="2543" y="368"/>
                  </a:lnTo>
                  <a:lnTo>
                    <a:pt x="2546" y="368"/>
                  </a:lnTo>
                  <a:lnTo>
                    <a:pt x="2548" y="368"/>
                  </a:lnTo>
                  <a:lnTo>
                    <a:pt x="2550" y="368"/>
                  </a:lnTo>
                  <a:lnTo>
                    <a:pt x="2550" y="368"/>
                  </a:lnTo>
                  <a:lnTo>
                    <a:pt x="2552" y="368"/>
                  </a:lnTo>
                  <a:lnTo>
                    <a:pt x="2552" y="365"/>
                  </a:lnTo>
                  <a:lnTo>
                    <a:pt x="2550" y="363"/>
                  </a:lnTo>
                  <a:lnTo>
                    <a:pt x="2546" y="361"/>
                  </a:lnTo>
                  <a:lnTo>
                    <a:pt x="2546" y="358"/>
                  </a:lnTo>
                  <a:lnTo>
                    <a:pt x="2541" y="358"/>
                  </a:lnTo>
                  <a:lnTo>
                    <a:pt x="2543" y="356"/>
                  </a:lnTo>
                  <a:lnTo>
                    <a:pt x="2543" y="354"/>
                  </a:lnTo>
                  <a:lnTo>
                    <a:pt x="2545" y="351"/>
                  </a:lnTo>
                  <a:lnTo>
                    <a:pt x="2541" y="353"/>
                  </a:lnTo>
                  <a:lnTo>
                    <a:pt x="2538" y="353"/>
                  </a:lnTo>
                  <a:lnTo>
                    <a:pt x="2538" y="356"/>
                  </a:lnTo>
                  <a:lnTo>
                    <a:pt x="2534" y="356"/>
                  </a:lnTo>
                  <a:lnTo>
                    <a:pt x="2534" y="360"/>
                  </a:lnTo>
                  <a:lnTo>
                    <a:pt x="2529" y="360"/>
                  </a:lnTo>
                  <a:lnTo>
                    <a:pt x="2529" y="363"/>
                  </a:lnTo>
                  <a:lnTo>
                    <a:pt x="2529" y="365"/>
                  </a:lnTo>
                  <a:lnTo>
                    <a:pt x="2529" y="365"/>
                  </a:lnTo>
                  <a:lnTo>
                    <a:pt x="2529" y="365"/>
                  </a:lnTo>
                  <a:lnTo>
                    <a:pt x="2527" y="367"/>
                  </a:lnTo>
                  <a:lnTo>
                    <a:pt x="2527" y="367"/>
                  </a:lnTo>
                  <a:lnTo>
                    <a:pt x="2527" y="368"/>
                  </a:lnTo>
                  <a:lnTo>
                    <a:pt x="2526" y="368"/>
                  </a:lnTo>
                  <a:lnTo>
                    <a:pt x="2526" y="363"/>
                  </a:lnTo>
                  <a:lnTo>
                    <a:pt x="2522" y="363"/>
                  </a:lnTo>
                  <a:lnTo>
                    <a:pt x="2517" y="365"/>
                  </a:lnTo>
                  <a:lnTo>
                    <a:pt x="2513" y="365"/>
                  </a:lnTo>
                  <a:lnTo>
                    <a:pt x="2513" y="368"/>
                  </a:lnTo>
                  <a:lnTo>
                    <a:pt x="2506" y="368"/>
                  </a:lnTo>
                  <a:lnTo>
                    <a:pt x="2506" y="368"/>
                  </a:lnTo>
                  <a:lnTo>
                    <a:pt x="2505" y="368"/>
                  </a:lnTo>
                  <a:lnTo>
                    <a:pt x="2503" y="372"/>
                  </a:lnTo>
                  <a:lnTo>
                    <a:pt x="2496" y="374"/>
                  </a:lnTo>
                  <a:lnTo>
                    <a:pt x="2496" y="374"/>
                  </a:lnTo>
                  <a:lnTo>
                    <a:pt x="2494" y="374"/>
                  </a:lnTo>
                  <a:lnTo>
                    <a:pt x="2492" y="377"/>
                  </a:lnTo>
                  <a:lnTo>
                    <a:pt x="2489" y="377"/>
                  </a:lnTo>
                  <a:lnTo>
                    <a:pt x="2487" y="379"/>
                  </a:lnTo>
                  <a:lnTo>
                    <a:pt x="2484" y="381"/>
                  </a:lnTo>
                  <a:lnTo>
                    <a:pt x="2480" y="381"/>
                  </a:lnTo>
                  <a:lnTo>
                    <a:pt x="2478" y="381"/>
                  </a:lnTo>
                  <a:lnTo>
                    <a:pt x="2475" y="381"/>
                  </a:lnTo>
                  <a:lnTo>
                    <a:pt x="2475" y="384"/>
                  </a:lnTo>
                  <a:lnTo>
                    <a:pt x="2473" y="386"/>
                  </a:lnTo>
                  <a:lnTo>
                    <a:pt x="2473" y="386"/>
                  </a:lnTo>
                  <a:lnTo>
                    <a:pt x="2470" y="386"/>
                  </a:lnTo>
                  <a:lnTo>
                    <a:pt x="2470" y="386"/>
                  </a:lnTo>
                  <a:lnTo>
                    <a:pt x="2466" y="388"/>
                  </a:lnTo>
                  <a:lnTo>
                    <a:pt x="2464" y="388"/>
                  </a:lnTo>
                  <a:lnTo>
                    <a:pt x="2464" y="388"/>
                  </a:lnTo>
                  <a:lnTo>
                    <a:pt x="2463" y="386"/>
                  </a:lnTo>
                  <a:lnTo>
                    <a:pt x="2463" y="395"/>
                  </a:lnTo>
                  <a:lnTo>
                    <a:pt x="2461" y="395"/>
                  </a:lnTo>
                  <a:lnTo>
                    <a:pt x="2461" y="398"/>
                  </a:lnTo>
                  <a:lnTo>
                    <a:pt x="2461" y="403"/>
                  </a:lnTo>
                  <a:lnTo>
                    <a:pt x="2461" y="407"/>
                  </a:lnTo>
                  <a:lnTo>
                    <a:pt x="2459" y="409"/>
                  </a:lnTo>
                  <a:lnTo>
                    <a:pt x="2459" y="410"/>
                  </a:lnTo>
                  <a:lnTo>
                    <a:pt x="2457" y="410"/>
                  </a:lnTo>
                  <a:lnTo>
                    <a:pt x="2457" y="409"/>
                  </a:lnTo>
                  <a:lnTo>
                    <a:pt x="2456" y="409"/>
                  </a:lnTo>
                  <a:lnTo>
                    <a:pt x="2454" y="412"/>
                  </a:lnTo>
                  <a:lnTo>
                    <a:pt x="2449" y="414"/>
                  </a:lnTo>
                  <a:lnTo>
                    <a:pt x="2449" y="414"/>
                  </a:lnTo>
                  <a:lnTo>
                    <a:pt x="2440" y="414"/>
                  </a:lnTo>
                  <a:lnTo>
                    <a:pt x="2438" y="415"/>
                  </a:lnTo>
                  <a:lnTo>
                    <a:pt x="2435" y="415"/>
                  </a:lnTo>
                  <a:lnTo>
                    <a:pt x="2435" y="415"/>
                  </a:lnTo>
                  <a:lnTo>
                    <a:pt x="2433" y="412"/>
                  </a:lnTo>
                  <a:lnTo>
                    <a:pt x="2433" y="410"/>
                  </a:lnTo>
                  <a:lnTo>
                    <a:pt x="2433" y="407"/>
                  </a:lnTo>
                  <a:lnTo>
                    <a:pt x="2431" y="405"/>
                  </a:lnTo>
                  <a:lnTo>
                    <a:pt x="2430" y="402"/>
                  </a:lnTo>
                  <a:lnTo>
                    <a:pt x="2430" y="398"/>
                  </a:lnTo>
                  <a:lnTo>
                    <a:pt x="2430" y="396"/>
                  </a:lnTo>
                  <a:lnTo>
                    <a:pt x="2431" y="395"/>
                  </a:lnTo>
                  <a:lnTo>
                    <a:pt x="2433" y="395"/>
                  </a:lnTo>
                  <a:lnTo>
                    <a:pt x="2433" y="391"/>
                  </a:lnTo>
                  <a:lnTo>
                    <a:pt x="2433" y="389"/>
                  </a:lnTo>
                  <a:lnTo>
                    <a:pt x="2435" y="389"/>
                  </a:lnTo>
                  <a:lnTo>
                    <a:pt x="2440" y="389"/>
                  </a:lnTo>
                  <a:lnTo>
                    <a:pt x="2440" y="389"/>
                  </a:lnTo>
                  <a:lnTo>
                    <a:pt x="2443" y="388"/>
                  </a:lnTo>
                  <a:lnTo>
                    <a:pt x="2445" y="388"/>
                  </a:lnTo>
                  <a:lnTo>
                    <a:pt x="2449" y="388"/>
                  </a:lnTo>
                  <a:lnTo>
                    <a:pt x="2450" y="386"/>
                  </a:lnTo>
                  <a:lnTo>
                    <a:pt x="2450" y="386"/>
                  </a:lnTo>
                  <a:lnTo>
                    <a:pt x="2450" y="384"/>
                  </a:lnTo>
                  <a:lnTo>
                    <a:pt x="2449" y="384"/>
                  </a:lnTo>
                  <a:lnTo>
                    <a:pt x="2449" y="381"/>
                  </a:lnTo>
                  <a:lnTo>
                    <a:pt x="2449" y="381"/>
                  </a:lnTo>
                  <a:lnTo>
                    <a:pt x="2449" y="377"/>
                  </a:lnTo>
                  <a:lnTo>
                    <a:pt x="2442" y="372"/>
                  </a:lnTo>
                  <a:lnTo>
                    <a:pt x="2442" y="368"/>
                  </a:lnTo>
                  <a:lnTo>
                    <a:pt x="2435" y="361"/>
                  </a:lnTo>
                  <a:lnTo>
                    <a:pt x="2421" y="360"/>
                  </a:lnTo>
                  <a:lnTo>
                    <a:pt x="2421" y="360"/>
                  </a:lnTo>
                  <a:lnTo>
                    <a:pt x="2419" y="360"/>
                  </a:lnTo>
                  <a:lnTo>
                    <a:pt x="2419" y="358"/>
                  </a:lnTo>
                  <a:lnTo>
                    <a:pt x="2416" y="358"/>
                  </a:lnTo>
                  <a:lnTo>
                    <a:pt x="2412" y="356"/>
                  </a:lnTo>
                  <a:lnTo>
                    <a:pt x="2409" y="354"/>
                  </a:lnTo>
                  <a:lnTo>
                    <a:pt x="2407" y="353"/>
                  </a:lnTo>
                  <a:lnTo>
                    <a:pt x="2405" y="353"/>
                  </a:lnTo>
                  <a:lnTo>
                    <a:pt x="2407" y="358"/>
                  </a:lnTo>
                  <a:lnTo>
                    <a:pt x="2410" y="361"/>
                  </a:lnTo>
                  <a:lnTo>
                    <a:pt x="2414" y="363"/>
                  </a:lnTo>
                  <a:lnTo>
                    <a:pt x="2414" y="365"/>
                  </a:lnTo>
                  <a:lnTo>
                    <a:pt x="2416" y="365"/>
                  </a:lnTo>
                  <a:lnTo>
                    <a:pt x="2416" y="372"/>
                  </a:lnTo>
                  <a:lnTo>
                    <a:pt x="2416" y="372"/>
                  </a:lnTo>
                  <a:lnTo>
                    <a:pt x="2416" y="374"/>
                  </a:lnTo>
                  <a:lnTo>
                    <a:pt x="2414" y="374"/>
                  </a:lnTo>
                  <a:lnTo>
                    <a:pt x="2414" y="377"/>
                  </a:lnTo>
                  <a:lnTo>
                    <a:pt x="2412" y="377"/>
                  </a:lnTo>
                  <a:lnTo>
                    <a:pt x="2412" y="377"/>
                  </a:lnTo>
                  <a:lnTo>
                    <a:pt x="2412" y="379"/>
                  </a:lnTo>
                  <a:lnTo>
                    <a:pt x="2412" y="381"/>
                  </a:lnTo>
                  <a:lnTo>
                    <a:pt x="2410" y="381"/>
                  </a:lnTo>
                  <a:lnTo>
                    <a:pt x="2410" y="381"/>
                  </a:lnTo>
                  <a:lnTo>
                    <a:pt x="2409" y="382"/>
                  </a:lnTo>
                  <a:lnTo>
                    <a:pt x="2409" y="382"/>
                  </a:lnTo>
                  <a:lnTo>
                    <a:pt x="2407" y="384"/>
                  </a:lnTo>
                  <a:lnTo>
                    <a:pt x="2407" y="386"/>
                  </a:lnTo>
                  <a:lnTo>
                    <a:pt x="2409" y="386"/>
                  </a:lnTo>
                  <a:lnTo>
                    <a:pt x="2407" y="388"/>
                  </a:lnTo>
                  <a:lnTo>
                    <a:pt x="2405" y="389"/>
                  </a:lnTo>
                  <a:lnTo>
                    <a:pt x="2405" y="393"/>
                  </a:lnTo>
                  <a:lnTo>
                    <a:pt x="2407" y="393"/>
                  </a:lnTo>
                  <a:lnTo>
                    <a:pt x="2407" y="395"/>
                  </a:lnTo>
                  <a:lnTo>
                    <a:pt x="2409" y="395"/>
                  </a:lnTo>
                  <a:lnTo>
                    <a:pt x="2410" y="396"/>
                  </a:lnTo>
                  <a:lnTo>
                    <a:pt x="2410" y="398"/>
                  </a:lnTo>
                  <a:lnTo>
                    <a:pt x="2412" y="398"/>
                  </a:lnTo>
                  <a:lnTo>
                    <a:pt x="2410" y="402"/>
                  </a:lnTo>
                  <a:lnTo>
                    <a:pt x="2412" y="402"/>
                  </a:lnTo>
                  <a:lnTo>
                    <a:pt x="2410" y="405"/>
                  </a:lnTo>
                  <a:lnTo>
                    <a:pt x="2409" y="407"/>
                  </a:lnTo>
                  <a:lnTo>
                    <a:pt x="2407" y="407"/>
                  </a:lnTo>
                  <a:lnTo>
                    <a:pt x="2407" y="409"/>
                  </a:lnTo>
                  <a:lnTo>
                    <a:pt x="2405" y="414"/>
                  </a:lnTo>
                  <a:lnTo>
                    <a:pt x="2403" y="414"/>
                  </a:lnTo>
                  <a:lnTo>
                    <a:pt x="2402" y="419"/>
                  </a:lnTo>
                  <a:lnTo>
                    <a:pt x="2402" y="422"/>
                  </a:lnTo>
                  <a:lnTo>
                    <a:pt x="2402" y="428"/>
                  </a:lnTo>
                  <a:lnTo>
                    <a:pt x="2395" y="428"/>
                  </a:lnTo>
                  <a:lnTo>
                    <a:pt x="2396" y="426"/>
                  </a:lnTo>
                  <a:lnTo>
                    <a:pt x="2396" y="424"/>
                  </a:lnTo>
                  <a:lnTo>
                    <a:pt x="2396" y="422"/>
                  </a:lnTo>
                  <a:lnTo>
                    <a:pt x="2396" y="422"/>
                  </a:lnTo>
                  <a:lnTo>
                    <a:pt x="2395" y="421"/>
                  </a:lnTo>
                  <a:lnTo>
                    <a:pt x="2393" y="421"/>
                  </a:lnTo>
                  <a:lnTo>
                    <a:pt x="2391" y="417"/>
                  </a:lnTo>
                  <a:lnTo>
                    <a:pt x="2386" y="417"/>
                  </a:lnTo>
                  <a:lnTo>
                    <a:pt x="2382" y="414"/>
                  </a:lnTo>
                  <a:lnTo>
                    <a:pt x="2379" y="414"/>
                  </a:lnTo>
                  <a:lnTo>
                    <a:pt x="2375" y="415"/>
                  </a:lnTo>
                  <a:lnTo>
                    <a:pt x="2374" y="415"/>
                  </a:lnTo>
                  <a:lnTo>
                    <a:pt x="2372" y="419"/>
                  </a:lnTo>
                  <a:lnTo>
                    <a:pt x="2365" y="421"/>
                  </a:lnTo>
                  <a:lnTo>
                    <a:pt x="2365" y="422"/>
                  </a:lnTo>
                  <a:lnTo>
                    <a:pt x="2363" y="424"/>
                  </a:lnTo>
                  <a:lnTo>
                    <a:pt x="2363" y="426"/>
                  </a:lnTo>
                  <a:lnTo>
                    <a:pt x="2360" y="428"/>
                  </a:lnTo>
                  <a:lnTo>
                    <a:pt x="2360" y="429"/>
                  </a:lnTo>
                  <a:lnTo>
                    <a:pt x="2358" y="429"/>
                  </a:lnTo>
                  <a:lnTo>
                    <a:pt x="2356" y="431"/>
                  </a:lnTo>
                  <a:lnTo>
                    <a:pt x="2354" y="431"/>
                  </a:lnTo>
                  <a:lnTo>
                    <a:pt x="2354" y="433"/>
                  </a:lnTo>
                  <a:lnTo>
                    <a:pt x="2351" y="435"/>
                  </a:lnTo>
                  <a:lnTo>
                    <a:pt x="2351" y="438"/>
                  </a:lnTo>
                  <a:lnTo>
                    <a:pt x="2353" y="442"/>
                  </a:lnTo>
                  <a:lnTo>
                    <a:pt x="2354" y="443"/>
                  </a:lnTo>
                  <a:lnTo>
                    <a:pt x="2356" y="447"/>
                  </a:lnTo>
                  <a:lnTo>
                    <a:pt x="2356" y="447"/>
                  </a:lnTo>
                  <a:lnTo>
                    <a:pt x="2360" y="449"/>
                  </a:lnTo>
                  <a:lnTo>
                    <a:pt x="2361" y="450"/>
                  </a:lnTo>
                  <a:lnTo>
                    <a:pt x="2361" y="452"/>
                  </a:lnTo>
                  <a:lnTo>
                    <a:pt x="2363" y="456"/>
                  </a:lnTo>
                  <a:lnTo>
                    <a:pt x="2363" y="459"/>
                  </a:lnTo>
                  <a:lnTo>
                    <a:pt x="2358" y="457"/>
                  </a:lnTo>
                  <a:lnTo>
                    <a:pt x="2358" y="457"/>
                  </a:lnTo>
                  <a:lnTo>
                    <a:pt x="2349" y="457"/>
                  </a:lnTo>
                  <a:lnTo>
                    <a:pt x="2349" y="456"/>
                  </a:lnTo>
                  <a:lnTo>
                    <a:pt x="2346" y="456"/>
                  </a:lnTo>
                  <a:lnTo>
                    <a:pt x="2346" y="454"/>
                  </a:lnTo>
                  <a:lnTo>
                    <a:pt x="2340" y="454"/>
                  </a:lnTo>
                  <a:lnTo>
                    <a:pt x="2340" y="452"/>
                  </a:lnTo>
                  <a:lnTo>
                    <a:pt x="2339" y="454"/>
                  </a:lnTo>
                  <a:lnTo>
                    <a:pt x="2337" y="454"/>
                  </a:lnTo>
                  <a:lnTo>
                    <a:pt x="2337" y="456"/>
                  </a:lnTo>
                  <a:lnTo>
                    <a:pt x="2334" y="456"/>
                  </a:lnTo>
                  <a:lnTo>
                    <a:pt x="2334" y="454"/>
                  </a:lnTo>
                  <a:lnTo>
                    <a:pt x="2335" y="454"/>
                  </a:lnTo>
                  <a:lnTo>
                    <a:pt x="2337" y="452"/>
                  </a:lnTo>
                  <a:lnTo>
                    <a:pt x="2337" y="452"/>
                  </a:lnTo>
                  <a:lnTo>
                    <a:pt x="2339" y="452"/>
                  </a:lnTo>
                  <a:lnTo>
                    <a:pt x="2339" y="449"/>
                  </a:lnTo>
                  <a:lnTo>
                    <a:pt x="2335" y="449"/>
                  </a:lnTo>
                  <a:lnTo>
                    <a:pt x="2335" y="447"/>
                  </a:lnTo>
                  <a:lnTo>
                    <a:pt x="2330" y="447"/>
                  </a:lnTo>
                  <a:lnTo>
                    <a:pt x="2327" y="442"/>
                  </a:lnTo>
                  <a:lnTo>
                    <a:pt x="2320" y="440"/>
                  </a:lnTo>
                  <a:lnTo>
                    <a:pt x="2320" y="442"/>
                  </a:lnTo>
                  <a:lnTo>
                    <a:pt x="2320" y="445"/>
                  </a:lnTo>
                  <a:lnTo>
                    <a:pt x="2320" y="449"/>
                  </a:lnTo>
                  <a:lnTo>
                    <a:pt x="2316" y="449"/>
                  </a:lnTo>
                  <a:lnTo>
                    <a:pt x="2316" y="450"/>
                  </a:lnTo>
                  <a:lnTo>
                    <a:pt x="2316" y="450"/>
                  </a:lnTo>
                  <a:lnTo>
                    <a:pt x="2316" y="456"/>
                  </a:lnTo>
                  <a:lnTo>
                    <a:pt x="2320" y="456"/>
                  </a:lnTo>
                  <a:lnTo>
                    <a:pt x="2320" y="459"/>
                  </a:lnTo>
                  <a:lnTo>
                    <a:pt x="2323" y="463"/>
                  </a:lnTo>
                  <a:lnTo>
                    <a:pt x="2327" y="464"/>
                  </a:lnTo>
                  <a:lnTo>
                    <a:pt x="2330" y="464"/>
                  </a:lnTo>
                  <a:lnTo>
                    <a:pt x="2330" y="477"/>
                  </a:lnTo>
                  <a:lnTo>
                    <a:pt x="2330" y="477"/>
                  </a:lnTo>
                  <a:lnTo>
                    <a:pt x="2328" y="477"/>
                  </a:lnTo>
                  <a:lnTo>
                    <a:pt x="2328" y="477"/>
                  </a:lnTo>
                  <a:lnTo>
                    <a:pt x="2330" y="477"/>
                  </a:lnTo>
                  <a:lnTo>
                    <a:pt x="2330" y="480"/>
                  </a:lnTo>
                  <a:lnTo>
                    <a:pt x="2325" y="480"/>
                  </a:lnTo>
                  <a:lnTo>
                    <a:pt x="2325" y="484"/>
                  </a:lnTo>
                  <a:lnTo>
                    <a:pt x="2321" y="484"/>
                  </a:lnTo>
                  <a:lnTo>
                    <a:pt x="2321" y="482"/>
                  </a:lnTo>
                  <a:lnTo>
                    <a:pt x="2316" y="480"/>
                  </a:lnTo>
                  <a:lnTo>
                    <a:pt x="2313" y="478"/>
                  </a:lnTo>
                  <a:lnTo>
                    <a:pt x="2307" y="478"/>
                  </a:lnTo>
                  <a:lnTo>
                    <a:pt x="2302" y="480"/>
                  </a:lnTo>
                  <a:lnTo>
                    <a:pt x="2300" y="478"/>
                  </a:lnTo>
                  <a:lnTo>
                    <a:pt x="2300" y="471"/>
                  </a:lnTo>
                  <a:lnTo>
                    <a:pt x="2300" y="471"/>
                  </a:lnTo>
                  <a:lnTo>
                    <a:pt x="2299" y="470"/>
                  </a:lnTo>
                  <a:lnTo>
                    <a:pt x="2299" y="468"/>
                  </a:lnTo>
                  <a:lnTo>
                    <a:pt x="2295" y="468"/>
                  </a:lnTo>
                  <a:lnTo>
                    <a:pt x="2295" y="470"/>
                  </a:lnTo>
                  <a:lnTo>
                    <a:pt x="2293" y="470"/>
                  </a:lnTo>
                  <a:lnTo>
                    <a:pt x="2293" y="470"/>
                  </a:lnTo>
                  <a:lnTo>
                    <a:pt x="2292" y="470"/>
                  </a:lnTo>
                  <a:lnTo>
                    <a:pt x="2292" y="470"/>
                  </a:lnTo>
                  <a:lnTo>
                    <a:pt x="2288" y="470"/>
                  </a:lnTo>
                  <a:lnTo>
                    <a:pt x="2288" y="464"/>
                  </a:lnTo>
                  <a:lnTo>
                    <a:pt x="2288" y="464"/>
                  </a:lnTo>
                  <a:lnTo>
                    <a:pt x="2288" y="463"/>
                  </a:lnTo>
                  <a:lnTo>
                    <a:pt x="2288" y="461"/>
                  </a:lnTo>
                  <a:lnTo>
                    <a:pt x="2288" y="459"/>
                  </a:lnTo>
                  <a:lnTo>
                    <a:pt x="2288" y="459"/>
                  </a:lnTo>
                  <a:lnTo>
                    <a:pt x="2288" y="457"/>
                  </a:lnTo>
                  <a:lnTo>
                    <a:pt x="2286" y="457"/>
                  </a:lnTo>
                  <a:lnTo>
                    <a:pt x="2286" y="449"/>
                  </a:lnTo>
                  <a:lnTo>
                    <a:pt x="2286" y="449"/>
                  </a:lnTo>
                  <a:lnTo>
                    <a:pt x="2285" y="443"/>
                  </a:lnTo>
                  <a:lnTo>
                    <a:pt x="2283" y="443"/>
                  </a:lnTo>
                  <a:lnTo>
                    <a:pt x="2285" y="436"/>
                  </a:lnTo>
                  <a:lnTo>
                    <a:pt x="2286" y="435"/>
                  </a:lnTo>
                  <a:lnTo>
                    <a:pt x="2286" y="431"/>
                  </a:lnTo>
                  <a:lnTo>
                    <a:pt x="2283" y="429"/>
                  </a:lnTo>
                  <a:lnTo>
                    <a:pt x="2281" y="429"/>
                  </a:lnTo>
                  <a:lnTo>
                    <a:pt x="2281" y="428"/>
                  </a:lnTo>
                  <a:lnTo>
                    <a:pt x="2279" y="426"/>
                  </a:lnTo>
                  <a:lnTo>
                    <a:pt x="2279" y="426"/>
                  </a:lnTo>
                  <a:lnTo>
                    <a:pt x="2271" y="426"/>
                  </a:lnTo>
                  <a:lnTo>
                    <a:pt x="2271" y="424"/>
                  </a:lnTo>
                  <a:lnTo>
                    <a:pt x="2269" y="424"/>
                  </a:lnTo>
                  <a:lnTo>
                    <a:pt x="2269" y="422"/>
                  </a:lnTo>
                  <a:lnTo>
                    <a:pt x="2264" y="422"/>
                  </a:lnTo>
                  <a:lnTo>
                    <a:pt x="2262" y="421"/>
                  </a:lnTo>
                  <a:lnTo>
                    <a:pt x="2255" y="419"/>
                  </a:lnTo>
                  <a:lnTo>
                    <a:pt x="2255" y="419"/>
                  </a:lnTo>
                  <a:lnTo>
                    <a:pt x="2260" y="419"/>
                  </a:lnTo>
                  <a:lnTo>
                    <a:pt x="2260" y="417"/>
                  </a:lnTo>
                  <a:lnTo>
                    <a:pt x="2262" y="417"/>
                  </a:lnTo>
                  <a:lnTo>
                    <a:pt x="2262" y="414"/>
                  </a:lnTo>
                  <a:lnTo>
                    <a:pt x="2260" y="414"/>
                  </a:lnTo>
                  <a:lnTo>
                    <a:pt x="2260" y="415"/>
                  </a:lnTo>
                  <a:lnTo>
                    <a:pt x="2257" y="415"/>
                  </a:lnTo>
                  <a:lnTo>
                    <a:pt x="2253" y="414"/>
                  </a:lnTo>
                  <a:lnTo>
                    <a:pt x="2253" y="410"/>
                  </a:lnTo>
                  <a:lnTo>
                    <a:pt x="2257" y="409"/>
                  </a:lnTo>
                  <a:lnTo>
                    <a:pt x="2257" y="407"/>
                  </a:lnTo>
                  <a:lnTo>
                    <a:pt x="2255" y="405"/>
                  </a:lnTo>
                  <a:lnTo>
                    <a:pt x="2253" y="405"/>
                  </a:lnTo>
                  <a:lnTo>
                    <a:pt x="2251" y="405"/>
                  </a:lnTo>
                  <a:lnTo>
                    <a:pt x="2248" y="407"/>
                  </a:lnTo>
                  <a:lnTo>
                    <a:pt x="2248" y="405"/>
                  </a:lnTo>
                  <a:lnTo>
                    <a:pt x="2246" y="405"/>
                  </a:lnTo>
                  <a:lnTo>
                    <a:pt x="2248" y="405"/>
                  </a:lnTo>
                  <a:lnTo>
                    <a:pt x="2250" y="403"/>
                  </a:lnTo>
                  <a:lnTo>
                    <a:pt x="2250" y="402"/>
                  </a:lnTo>
                  <a:lnTo>
                    <a:pt x="2246" y="402"/>
                  </a:lnTo>
                  <a:lnTo>
                    <a:pt x="2246" y="398"/>
                  </a:lnTo>
                  <a:lnTo>
                    <a:pt x="2244" y="396"/>
                  </a:lnTo>
                  <a:lnTo>
                    <a:pt x="2244" y="395"/>
                  </a:lnTo>
                  <a:lnTo>
                    <a:pt x="2243" y="395"/>
                  </a:lnTo>
                  <a:lnTo>
                    <a:pt x="2241" y="393"/>
                  </a:lnTo>
                  <a:lnTo>
                    <a:pt x="2241" y="391"/>
                  </a:lnTo>
                  <a:lnTo>
                    <a:pt x="2244" y="389"/>
                  </a:lnTo>
                  <a:lnTo>
                    <a:pt x="2246" y="393"/>
                  </a:lnTo>
                  <a:lnTo>
                    <a:pt x="2250" y="393"/>
                  </a:lnTo>
                  <a:lnTo>
                    <a:pt x="2250" y="396"/>
                  </a:lnTo>
                  <a:lnTo>
                    <a:pt x="2251" y="396"/>
                  </a:lnTo>
                  <a:lnTo>
                    <a:pt x="2253" y="398"/>
                  </a:lnTo>
                  <a:lnTo>
                    <a:pt x="2253" y="398"/>
                  </a:lnTo>
                  <a:lnTo>
                    <a:pt x="2253" y="398"/>
                  </a:lnTo>
                  <a:lnTo>
                    <a:pt x="2255" y="398"/>
                  </a:lnTo>
                  <a:lnTo>
                    <a:pt x="2255" y="400"/>
                  </a:lnTo>
                  <a:lnTo>
                    <a:pt x="2258" y="400"/>
                  </a:lnTo>
                  <a:lnTo>
                    <a:pt x="2258" y="402"/>
                  </a:lnTo>
                  <a:lnTo>
                    <a:pt x="2265" y="402"/>
                  </a:lnTo>
                  <a:lnTo>
                    <a:pt x="2265" y="402"/>
                  </a:lnTo>
                  <a:lnTo>
                    <a:pt x="2267" y="403"/>
                  </a:lnTo>
                  <a:lnTo>
                    <a:pt x="2269" y="405"/>
                  </a:lnTo>
                  <a:lnTo>
                    <a:pt x="2272" y="407"/>
                  </a:lnTo>
                  <a:lnTo>
                    <a:pt x="2272" y="410"/>
                  </a:lnTo>
                  <a:lnTo>
                    <a:pt x="2274" y="410"/>
                  </a:lnTo>
                  <a:lnTo>
                    <a:pt x="2274" y="405"/>
                  </a:lnTo>
                  <a:lnTo>
                    <a:pt x="2276" y="405"/>
                  </a:lnTo>
                  <a:lnTo>
                    <a:pt x="2276" y="403"/>
                  </a:lnTo>
                  <a:lnTo>
                    <a:pt x="2276" y="403"/>
                  </a:lnTo>
                  <a:lnTo>
                    <a:pt x="2278" y="403"/>
                  </a:lnTo>
                  <a:lnTo>
                    <a:pt x="2279" y="410"/>
                  </a:lnTo>
                  <a:lnTo>
                    <a:pt x="2292" y="414"/>
                  </a:lnTo>
                  <a:lnTo>
                    <a:pt x="2292" y="415"/>
                  </a:lnTo>
                  <a:lnTo>
                    <a:pt x="2300" y="415"/>
                  </a:lnTo>
                  <a:lnTo>
                    <a:pt x="2302" y="417"/>
                  </a:lnTo>
                  <a:lnTo>
                    <a:pt x="2307" y="419"/>
                  </a:lnTo>
                  <a:lnTo>
                    <a:pt x="2307" y="419"/>
                  </a:lnTo>
                  <a:lnTo>
                    <a:pt x="2318" y="419"/>
                  </a:lnTo>
                  <a:lnTo>
                    <a:pt x="2318" y="421"/>
                  </a:lnTo>
                  <a:lnTo>
                    <a:pt x="2321" y="421"/>
                  </a:lnTo>
                  <a:lnTo>
                    <a:pt x="2321" y="422"/>
                  </a:lnTo>
                  <a:lnTo>
                    <a:pt x="2340" y="422"/>
                  </a:lnTo>
                  <a:lnTo>
                    <a:pt x="2340" y="422"/>
                  </a:lnTo>
                  <a:lnTo>
                    <a:pt x="2342" y="422"/>
                  </a:lnTo>
                  <a:lnTo>
                    <a:pt x="2342" y="419"/>
                  </a:lnTo>
                  <a:lnTo>
                    <a:pt x="2346" y="419"/>
                  </a:lnTo>
                  <a:lnTo>
                    <a:pt x="2346" y="419"/>
                  </a:lnTo>
                  <a:lnTo>
                    <a:pt x="2347" y="419"/>
                  </a:lnTo>
                  <a:lnTo>
                    <a:pt x="2347" y="417"/>
                  </a:lnTo>
                  <a:lnTo>
                    <a:pt x="2351" y="417"/>
                  </a:lnTo>
                  <a:lnTo>
                    <a:pt x="2354" y="412"/>
                  </a:lnTo>
                  <a:lnTo>
                    <a:pt x="2358" y="410"/>
                  </a:lnTo>
                  <a:lnTo>
                    <a:pt x="2358" y="409"/>
                  </a:lnTo>
                  <a:lnTo>
                    <a:pt x="2361" y="407"/>
                  </a:lnTo>
                  <a:lnTo>
                    <a:pt x="2363" y="405"/>
                  </a:lnTo>
                  <a:lnTo>
                    <a:pt x="2365" y="403"/>
                  </a:lnTo>
                  <a:lnTo>
                    <a:pt x="2367" y="402"/>
                  </a:lnTo>
                  <a:lnTo>
                    <a:pt x="2367" y="402"/>
                  </a:lnTo>
                  <a:lnTo>
                    <a:pt x="2367" y="386"/>
                  </a:lnTo>
                  <a:lnTo>
                    <a:pt x="2365" y="386"/>
                  </a:lnTo>
                  <a:lnTo>
                    <a:pt x="2363" y="384"/>
                  </a:lnTo>
                  <a:lnTo>
                    <a:pt x="2361" y="384"/>
                  </a:lnTo>
                  <a:lnTo>
                    <a:pt x="2361" y="381"/>
                  </a:lnTo>
                  <a:lnTo>
                    <a:pt x="2356" y="379"/>
                  </a:lnTo>
                  <a:lnTo>
                    <a:pt x="2356" y="377"/>
                  </a:lnTo>
                  <a:lnTo>
                    <a:pt x="2353" y="375"/>
                  </a:lnTo>
                  <a:lnTo>
                    <a:pt x="2349" y="375"/>
                  </a:lnTo>
                  <a:lnTo>
                    <a:pt x="2346" y="374"/>
                  </a:lnTo>
                  <a:lnTo>
                    <a:pt x="2346" y="372"/>
                  </a:lnTo>
                  <a:lnTo>
                    <a:pt x="2346" y="372"/>
                  </a:lnTo>
                  <a:lnTo>
                    <a:pt x="2346" y="368"/>
                  </a:lnTo>
                  <a:lnTo>
                    <a:pt x="2344" y="368"/>
                  </a:lnTo>
                  <a:lnTo>
                    <a:pt x="2344" y="368"/>
                  </a:lnTo>
                  <a:lnTo>
                    <a:pt x="2344" y="368"/>
                  </a:lnTo>
                  <a:lnTo>
                    <a:pt x="2342" y="368"/>
                  </a:lnTo>
                  <a:lnTo>
                    <a:pt x="2342" y="368"/>
                  </a:lnTo>
                  <a:lnTo>
                    <a:pt x="2340" y="370"/>
                  </a:lnTo>
                  <a:lnTo>
                    <a:pt x="2339" y="367"/>
                  </a:lnTo>
                  <a:lnTo>
                    <a:pt x="2335" y="363"/>
                  </a:lnTo>
                  <a:lnTo>
                    <a:pt x="2332" y="361"/>
                  </a:lnTo>
                  <a:lnTo>
                    <a:pt x="2328" y="360"/>
                  </a:lnTo>
                  <a:lnTo>
                    <a:pt x="2327" y="358"/>
                  </a:lnTo>
                  <a:lnTo>
                    <a:pt x="2325" y="358"/>
                  </a:lnTo>
                  <a:lnTo>
                    <a:pt x="2325" y="356"/>
                  </a:lnTo>
                  <a:lnTo>
                    <a:pt x="2318" y="356"/>
                  </a:lnTo>
                  <a:lnTo>
                    <a:pt x="2314" y="351"/>
                  </a:lnTo>
                  <a:lnTo>
                    <a:pt x="2307" y="351"/>
                  </a:lnTo>
                  <a:lnTo>
                    <a:pt x="2307" y="349"/>
                  </a:lnTo>
                  <a:lnTo>
                    <a:pt x="2295" y="344"/>
                  </a:lnTo>
                  <a:lnTo>
                    <a:pt x="2295" y="346"/>
                  </a:lnTo>
                  <a:lnTo>
                    <a:pt x="2293" y="346"/>
                  </a:lnTo>
                  <a:lnTo>
                    <a:pt x="2293" y="344"/>
                  </a:lnTo>
                  <a:lnTo>
                    <a:pt x="2292" y="344"/>
                  </a:lnTo>
                  <a:lnTo>
                    <a:pt x="2288" y="340"/>
                  </a:lnTo>
                  <a:lnTo>
                    <a:pt x="2286" y="340"/>
                  </a:lnTo>
                  <a:lnTo>
                    <a:pt x="2285" y="340"/>
                  </a:lnTo>
                  <a:lnTo>
                    <a:pt x="2283" y="340"/>
                  </a:lnTo>
                  <a:lnTo>
                    <a:pt x="2283" y="340"/>
                  </a:lnTo>
                  <a:lnTo>
                    <a:pt x="2279" y="339"/>
                  </a:lnTo>
                  <a:lnTo>
                    <a:pt x="2278" y="337"/>
                  </a:lnTo>
                  <a:lnTo>
                    <a:pt x="2274" y="337"/>
                  </a:lnTo>
                  <a:lnTo>
                    <a:pt x="2271" y="335"/>
                  </a:lnTo>
                  <a:lnTo>
                    <a:pt x="2269" y="335"/>
                  </a:lnTo>
                  <a:lnTo>
                    <a:pt x="2265" y="333"/>
                  </a:lnTo>
                  <a:lnTo>
                    <a:pt x="2262" y="335"/>
                  </a:lnTo>
                  <a:lnTo>
                    <a:pt x="2262" y="332"/>
                  </a:lnTo>
                  <a:lnTo>
                    <a:pt x="2260" y="332"/>
                  </a:lnTo>
                  <a:lnTo>
                    <a:pt x="2260" y="332"/>
                  </a:lnTo>
                  <a:lnTo>
                    <a:pt x="2258" y="332"/>
                  </a:lnTo>
                  <a:lnTo>
                    <a:pt x="2258" y="332"/>
                  </a:lnTo>
                  <a:lnTo>
                    <a:pt x="2258" y="332"/>
                  </a:lnTo>
                  <a:lnTo>
                    <a:pt x="2255" y="332"/>
                  </a:lnTo>
                  <a:lnTo>
                    <a:pt x="2251" y="332"/>
                  </a:lnTo>
                  <a:lnTo>
                    <a:pt x="2250" y="332"/>
                  </a:lnTo>
                  <a:lnTo>
                    <a:pt x="2250" y="330"/>
                  </a:lnTo>
                  <a:lnTo>
                    <a:pt x="2243" y="330"/>
                  </a:lnTo>
                  <a:lnTo>
                    <a:pt x="2243" y="326"/>
                  </a:lnTo>
                  <a:lnTo>
                    <a:pt x="2248" y="326"/>
                  </a:lnTo>
                  <a:lnTo>
                    <a:pt x="2250" y="325"/>
                  </a:lnTo>
                  <a:lnTo>
                    <a:pt x="2251" y="323"/>
                  </a:lnTo>
                  <a:lnTo>
                    <a:pt x="2253" y="323"/>
                  </a:lnTo>
                  <a:lnTo>
                    <a:pt x="2251" y="323"/>
                  </a:lnTo>
                  <a:lnTo>
                    <a:pt x="2250" y="321"/>
                  </a:lnTo>
                  <a:lnTo>
                    <a:pt x="2248" y="321"/>
                  </a:lnTo>
                  <a:lnTo>
                    <a:pt x="2246" y="321"/>
                  </a:lnTo>
                  <a:lnTo>
                    <a:pt x="2243" y="319"/>
                  </a:lnTo>
                  <a:lnTo>
                    <a:pt x="2239" y="318"/>
                  </a:lnTo>
                  <a:lnTo>
                    <a:pt x="2238" y="319"/>
                  </a:lnTo>
                  <a:lnTo>
                    <a:pt x="2239" y="319"/>
                  </a:lnTo>
                  <a:lnTo>
                    <a:pt x="2236" y="319"/>
                  </a:lnTo>
                  <a:lnTo>
                    <a:pt x="2236" y="323"/>
                  </a:lnTo>
                  <a:lnTo>
                    <a:pt x="2232" y="323"/>
                  </a:lnTo>
                  <a:lnTo>
                    <a:pt x="2232" y="321"/>
                  </a:lnTo>
                  <a:lnTo>
                    <a:pt x="2231" y="321"/>
                  </a:lnTo>
                  <a:lnTo>
                    <a:pt x="2231" y="319"/>
                  </a:lnTo>
                  <a:lnTo>
                    <a:pt x="2224" y="319"/>
                  </a:lnTo>
                  <a:lnTo>
                    <a:pt x="2224" y="319"/>
                  </a:lnTo>
                  <a:lnTo>
                    <a:pt x="2220" y="318"/>
                  </a:lnTo>
                  <a:lnTo>
                    <a:pt x="2218" y="319"/>
                  </a:lnTo>
                  <a:lnTo>
                    <a:pt x="2217" y="321"/>
                  </a:lnTo>
                  <a:lnTo>
                    <a:pt x="2217" y="323"/>
                  </a:lnTo>
                  <a:lnTo>
                    <a:pt x="2213" y="319"/>
                  </a:lnTo>
                  <a:lnTo>
                    <a:pt x="2213" y="321"/>
                  </a:lnTo>
                  <a:lnTo>
                    <a:pt x="2213" y="321"/>
                  </a:lnTo>
                  <a:lnTo>
                    <a:pt x="2211" y="321"/>
                  </a:lnTo>
                  <a:lnTo>
                    <a:pt x="2211" y="323"/>
                  </a:lnTo>
                  <a:lnTo>
                    <a:pt x="2206" y="325"/>
                  </a:lnTo>
                  <a:lnTo>
                    <a:pt x="2206" y="321"/>
                  </a:lnTo>
                  <a:lnTo>
                    <a:pt x="2204" y="319"/>
                  </a:lnTo>
                  <a:lnTo>
                    <a:pt x="2204" y="318"/>
                  </a:lnTo>
                  <a:lnTo>
                    <a:pt x="2203" y="316"/>
                  </a:lnTo>
                  <a:lnTo>
                    <a:pt x="2208" y="316"/>
                  </a:lnTo>
                  <a:lnTo>
                    <a:pt x="2208" y="318"/>
                  </a:lnTo>
                  <a:lnTo>
                    <a:pt x="2208" y="318"/>
                  </a:lnTo>
                  <a:lnTo>
                    <a:pt x="2208" y="316"/>
                  </a:lnTo>
                  <a:lnTo>
                    <a:pt x="2215" y="314"/>
                  </a:lnTo>
                  <a:lnTo>
                    <a:pt x="2217" y="312"/>
                  </a:lnTo>
                  <a:lnTo>
                    <a:pt x="2217" y="312"/>
                  </a:lnTo>
                  <a:lnTo>
                    <a:pt x="2217" y="311"/>
                  </a:lnTo>
                  <a:lnTo>
                    <a:pt x="2225" y="311"/>
                  </a:lnTo>
                  <a:lnTo>
                    <a:pt x="2225" y="306"/>
                  </a:lnTo>
                  <a:lnTo>
                    <a:pt x="2224" y="306"/>
                  </a:lnTo>
                  <a:lnTo>
                    <a:pt x="2222" y="302"/>
                  </a:lnTo>
                  <a:lnTo>
                    <a:pt x="2215" y="302"/>
                  </a:lnTo>
                  <a:lnTo>
                    <a:pt x="2215" y="300"/>
                  </a:lnTo>
                  <a:lnTo>
                    <a:pt x="2217" y="299"/>
                  </a:lnTo>
                  <a:lnTo>
                    <a:pt x="2217" y="297"/>
                  </a:lnTo>
                  <a:lnTo>
                    <a:pt x="2215" y="297"/>
                  </a:lnTo>
                  <a:lnTo>
                    <a:pt x="2215" y="295"/>
                  </a:lnTo>
                  <a:lnTo>
                    <a:pt x="2215" y="295"/>
                  </a:lnTo>
                  <a:lnTo>
                    <a:pt x="2213" y="297"/>
                  </a:lnTo>
                  <a:lnTo>
                    <a:pt x="2211" y="299"/>
                  </a:lnTo>
                  <a:lnTo>
                    <a:pt x="2208" y="299"/>
                  </a:lnTo>
                  <a:lnTo>
                    <a:pt x="2208" y="297"/>
                  </a:lnTo>
                  <a:lnTo>
                    <a:pt x="2204" y="295"/>
                  </a:lnTo>
                  <a:lnTo>
                    <a:pt x="2204" y="292"/>
                  </a:lnTo>
                  <a:lnTo>
                    <a:pt x="2204" y="290"/>
                  </a:lnTo>
                  <a:lnTo>
                    <a:pt x="2203" y="290"/>
                  </a:lnTo>
                  <a:lnTo>
                    <a:pt x="2201" y="288"/>
                  </a:lnTo>
                  <a:lnTo>
                    <a:pt x="2201" y="288"/>
                  </a:lnTo>
                  <a:lnTo>
                    <a:pt x="2199" y="288"/>
                  </a:lnTo>
                  <a:lnTo>
                    <a:pt x="2199" y="290"/>
                  </a:lnTo>
                  <a:lnTo>
                    <a:pt x="2197" y="292"/>
                  </a:lnTo>
                  <a:lnTo>
                    <a:pt x="2196" y="293"/>
                  </a:lnTo>
                  <a:lnTo>
                    <a:pt x="2197" y="297"/>
                  </a:lnTo>
                  <a:lnTo>
                    <a:pt x="2197" y="299"/>
                  </a:lnTo>
                  <a:lnTo>
                    <a:pt x="2197" y="300"/>
                  </a:lnTo>
                  <a:lnTo>
                    <a:pt x="2197" y="302"/>
                  </a:lnTo>
                  <a:lnTo>
                    <a:pt x="2196" y="304"/>
                  </a:lnTo>
                  <a:lnTo>
                    <a:pt x="2196" y="306"/>
                  </a:lnTo>
                  <a:lnTo>
                    <a:pt x="2192" y="304"/>
                  </a:lnTo>
                  <a:lnTo>
                    <a:pt x="2192" y="300"/>
                  </a:lnTo>
                  <a:lnTo>
                    <a:pt x="2194" y="299"/>
                  </a:lnTo>
                  <a:lnTo>
                    <a:pt x="2194" y="297"/>
                  </a:lnTo>
                  <a:lnTo>
                    <a:pt x="2196" y="293"/>
                  </a:lnTo>
                  <a:lnTo>
                    <a:pt x="2192" y="295"/>
                  </a:lnTo>
                  <a:lnTo>
                    <a:pt x="2190" y="297"/>
                  </a:lnTo>
                  <a:lnTo>
                    <a:pt x="2189" y="297"/>
                  </a:lnTo>
                  <a:lnTo>
                    <a:pt x="2187" y="292"/>
                  </a:lnTo>
                  <a:lnTo>
                    <a:pt x="2194" y="290"/>
                  </a:lnTo>
                  <a:lnTo>
                    <a:pt x="2194" y="286"/>
                  </a:lnTo>
                  <a:lnTo>
                    <a:pt x="2192" y="286"/>
                  </a:lnTo>
                  <a:lnTo>
                    <a:pt x="2192" y="283"/>
                  </a:lnTo>
                  <a:lnTo>
                    <a:pt x="2190" y="283"/>
                  </a:lnTo>
                  <a:lnTo>
                    <a:pt x="2190" y="283"/>
                  </a:lnTo>
                  <a:lnTo>
                    <a:pt x="2190" y="285"/>
                  </a:lnTo>
                  <a:lnTo>
                    <a:pt x="2187" y="283"/>
                  </a:lnTo>
                  <a:lnTo>
                    <a:pt x="2185" y="283"/>
                  </a:lnTo>
                  <a:lnTo>
                    <a:pt x="2185" y="281"/>
                  </a:lnTo>
                  <a:lnTo>
                    <a:pt x="2182" y="281"/>
                  </a:lnTo>
                  <a:lnTo>
                    <a:pt x="2182" y="286"/>
                  </a:lnTo>
                  <a:lnTo>
                    <a:pt x="2180" y="286"/>
                  </a:lnTo>
                  <a:lnTo>
                    <a:pt x="2180" y="286"/>
                  </a:lnTo>
                  <a:lnTo>
                    <a:pt x="2176" y="286"/>
                  </a:lnTo>
                  <a:lnTo>
                    <a:pt x="2176" y="290"/>
                  </a:lnTo>
                  <a:lnTo>
                    <a:pt x="2178" y="292"/>
                  </a:lnTo>
                  <a:lnTo>
                    <a:pt x="2178" y="293"/>
                  </a:lnTo>
                  <a:lnTo>
                    <a:pt x="2176" y="295"/>
                  </a:lnTo>
                  <a:lnTo>
                    <a:pt x="2175" y="295"/>
                  </a:lnTo>
                  <a:lnTo>
                    <a:pt x="2175" y="295"/>
                  </a:lnTo>
                  <a:lnTo>
                    <a:pt x="2173" y="295"/>
                  </a:lnTo>
                  <a:lnTo>
                    <a:pt x="2171" y="297"/>
                  </a:lnTo>
                  <a:lnTo>
                    <a:pt x="2171" y="302"/>
                  </a:lnTo>
                  <a:lnTo>
                    <a:pt x="2169" y="304"/>
                  </a:lnTo>
                  <a:lnTo>
                    <a:pt x="2166" y="307"/>
                  </a:lnTo>
                  <a:lnTo>
                    <a:pt x="2166" y="311"/>
                  </a:lnTo>
                  <a:lnTo>
                    <a:pt x="2164" y="311"/>
                  </a:lnTo>
                  <a:lnTo>
                    <a:pt x="2166" y="304"/>
                  </a:lnTo>
                  <a:lnTo>
                    <a:pt x="2164" y="304"/>
                  </a:lnTo>
                  <a:lnTo>
                    <a:pt x="2164" y="302"/>
                  </a:lnTo>
                  <a:lnTo>
                    <a:pt x="2164" y="300"/>
                  </a:lnTo>
                  <a:lnTo>
                    <a:pt x="2166" y="300"/>
                  </a:lnTo>
                  <a:lnTo>
                    <a:pt x="2166" y="297"/>
                  </a:lnTo>
                  <a:lnTo>
                    <a:pt x="2168" y="297"/>
                  </a:lnTo>
                  <a:lnTo>
                    <a:pt x="2168" y="293"/>
                  </a:lnTo>
                  <a:lnTo>
                    <a:pt x="2169" y="293"/>
                  </a:lnTo>
                  <a:lnTo>
                    <a:pt x="2168" y="290"/>
                  </a:lnTo>
                  <a:lnTo>
                    <a:pt x="2166" y="290"/>
                  </a:lnTo>
                  <a:lnTo>
                    <a:pt x="2166" y="293"/>
                  </a:lnTo>
                  <a:lnTo>
                    <a:pt x="2162" y="293"/>
                  </a:lnTo>
                  <a:lnTo>
                    <a:pt x="2162" y="295"/>
                  </a:lnTo>
                  <a:lnTo>
                    <a:pt x="2162" y="297"/>
                  </a:lnTo>
                  <a:lnTo>
                    <a:pt x="2161" y="299"/>
                  </a:lnTo>
                  <a:lnTo>
                    <a:pt x="2159" y="299"/>
                  </a:lnTo>
                  <a:lnTo>
                    <a:pt x="2157" y="300"/>
                  </a:lnTo>
                  <a:lnTo>
                    <a:pt x="2157" y="304"/>
                  </a:lnTo>
                  <a:lnTo>
                    <a:pt x="2155" y="307"/>
                  </a:lnTo>
                  <a:lnTo>
                    <a:pt x="2154" y="309"/>
                  </a:lnTo>
                  <a:lnTo>
                    <a:pt x="2152" y="309"/>
                  </a:lnTo>
                  <a:lnTo>
                    <a:pt x="2150" y="311"/>
                  </a:lnTo>
                  <a:lnTo>
                    <a:pt x="2150" y="311"/>
                  </a:lnTo>
                  <a:lnTo>
                    <a:pt x="2148" y="318"/>
                  </a:lnTo>
                  <a:lnTo>
                    <a:pt x="2148" y="318"/>
                  </a:lnTo>
                  <a:lnTo>
                    <a:pt x="2147" y="318"/>
                  </a:lnTo>
                  <a:lnTo>
                    <a:pt x="2147" y="319"/>
                  </a:lnTo>
                  <a:lnTo>
                    <a:pt x="2145" y="321"/>
                  </a:lnTo>
                  <a:lnTo>
                    <a:pt x="2145" y="321"/>
                  </a:lnTo>
                  <a:lnTo>
                    <a:pt x="2143" y="321"/>
                  </a:lnTo>
                  <a:lnTo>
                    <a:pt x="2143" y="319"/>
                  </a:lnTo>
                  <a:lnTo>
                    <a:pt x="2142" y="319"/>
                  </a:lnTo>
                  <a:lnTo>
                    <a:pt x="2145" y="314"/>
                  </a:lnTo>
                  <a:lnTo>
                    <a:pt x="2145" y="307"/>
                  </a:lnTo>
                  <a:lnTo>
                    <a:pt x="2148" y="306"/>
                  </a:lnTo>
                  <a:lnTo>
                    <a:pt x="2150" y="306"/>
                  </a:lnTo>
                  <a:lnTo>
                    <a:pt x="2152" y="304"/>
                  </a:lnTo>
                  <a:lnTo>
                    <a:pt x="2152" y="300"/>
                  </a:lnTo>
                  <a:lnTo>
                    <a:pt x="2154" y="297"/>
                  </a:lnTo>
                  <a:lnTo>
                    <a:pt x="2152" y="297"/>
                  </a:lnTo>
                  <a:lnTo>
                    <a:pt x="2152" y="297"/>
                  </a:lnTo>
                  <a:lnTo>
                    <a:pt x="2150" y="297"/>
                  </a:lnTo>
                  <a:lnTo>
                    <a:pt x="2150" y="297"/>
                  </a:lnTo>
                  <a:lnTo>
                    <a:pt x="2148" y="297"/>
                  </a:lnTo>
                  <a:lnTo>
                    <a:pt x="2148" y="293"/>
                  </a:lnTo>
                  <a:lnTo>
                    <a:pt x="2145" y="293"/>
                  </a:lnTo>
                  <a:lnTo>
                    <a:pt x="2145" y="297"/>
                  </a:lnTo>
                  <a:lnTo>
                    <a:pt x="2142" y="297"/>
                  </a:lnTo>
                  <a:lnTo>
                    <a:pt x="2142" y="293"/>
                  </a:lnTo>
                  <a:lnTo>
                    <a:pt x="2138" y="292"/>
                  </a:lnTo>
                  <a:lnTo>
                    <a:pt x="2138" y="292"/>
                  </a:lnTo>
                  <a:lnTo>
                    <a:pt x="2136" y="290"/>
                  </a:lnTo>
                  <a:lnTo>
                    <a:pt x="2135" y="293"/>
                  </a:lnTo>
                  <a:lnTo>
                    <a:pt x="2135" y="297"/>
                  </a:lnTo>
                  <a:lnTo>
                    <a:pt x="2135" y="300"/>
                  </a:lnTo>
                  <a:lnTo>
                    <a:pt x="2136" y="302"/>
                  </a:lnTo>
                  <a:lnTo>
                    <a:pt x="2136" y="304"/>
                  </a:lnTo>
                  <a:lnTo>
                    <a:pt x="2131" y="304"/>
                  </a:lnTo>
                  <a:lnTo>
                    <a:pt x="2131" y="300"/>
                  </a:lnTo>
                  <a:lnTo>
                    <a:pt x="2129" y="297"/>
                  </a:lnTo>
                  <a:lnTo>
                    <a:pt x="2126" y="297"/>
                  </a:lnTo>
                  <a:lnTo>
                    <a:pt x="2128" y="300"/>
                  </a:lnTo>
                  <a:lnTo>
                    <a:pt x="2126" y="300"/>
                  </a:lnTo>
                  <a:lnTo>
                    <a:pt x="2124" y="304"/>
                  </a:lnTo>
                  <a:lnTo>
                    <a:pt x="2122" y="306"/>
                  </a:lnTo>
                  <a:lnTo>
                    <a:pt x="2122" y="306"/>
                  </a:lnTo>
                  <a:lnTo>
                    <a:pt x="2119" y="307"/>
                  </a:lnTo>
                  <a:lnTo>
                    <a:pt x="2119" y="309"/>
                  </a:lnTo>
                  <a:lnTo>
                    <a:pt x="2117" y="309"/>
                  </a:lnTo>
                  <a:lnTo>
                    <a:pt x="2115" y="309"/>
                  </a:lnTo>
                  <a:lnTo>
                    <a:pt x="2114" y="311"/>
                  </a:lnTo>
                  <a:lnTo>
                    <a:pt x="2114" y="314"/>
                  </a:lnTo>
                  <a:lnTo>
                    <a:pt x="2112" y="314"/>
                  </a:lnTo>
                  <a:lnTo>
                    <a:pt x="2112" y="314"/>
                  </a:lnTo>
                  <a:lnTo>
                    <a:pt x="2112" y="314"/>
                  </a:lnTo>
                  <a:lnTo>
                    <a:pt x="2112" y="314"/>
                  </a:lnTo>
                  <a:lnTo>
                    <a:pt x="2108" y="312"/>
                  </a:lnTo>
                  <a:lnTo>
                    <a:pt x="2107" y="312"/>
                  </a:lnTo>
                  <a:lnTo>
                    <a:pt x="2105" y="311"/>
                  </a:lnTo>
                  <a:lnTo>
                    <a:pt x="2103" y="309"/>
                  </a:lnTo>
                  <a:lnTo>
                    <a:pt x="2103" y="306"/>
                  </a:lnTo>
                  <a:lnTo>
                    <a:pt x="2100" y="306"/>
                  </a:lnTo>
                  <a:lnTo>
                    <a:pt x="2096" y="307"/>
                  </a:lnTo>
                  <a:lnTo>
                    <a:pt x="2096" y="304"/>
                  </a:lnTo>
                  <a:lnTo>
                    <a:pt x="2091" y="302"/>
                  </a:lnTo>
                  <a:lnTo>
                    <a:pt x="2091" y="306"/>
                  </a:lnTo>
                  <a:lnTo>
                    <a:pt x="2086" y="306"/>
                  </a:lnTo>
                  <a:lnTo>
                    <a:pt x="2086" y="309"/>
                  </a:lnTo>
                  <a:lnTo>
                    <a:pt x="2086" y="309"/>
                  </a:lnTo>
                  <a:lnTo>
                    <a:pt x="2087" y="311"/>
                  </a:lnTo>
                  <a:lnTo>
                    <a:pt x="2087" y="311"/>
                  </a:lnTo>
                  <a:lnTo>
                    <a:pt x="2089" y="311"/>
                  </a:lnTo>
                  <a:lnTo>
                    <a:pt x="2091" y="309"/>
                  </a:lnTo>
                  <a:lnTo>
                    <a:pt x="2093" y="312"/>
                  </a:lnTo>
                  <a:lnTo>
                    <a:pt x="2094" y="316"/>
                  </a:lnTo>
                  <a:lnTo>
                    <a:pt x="2096" y="319"/>
                  </a:lnTo>
                  <a:lnTo>
                    <a:pt x="2093" y="319"/>
                  </a:lnTo>
                  <a:lnTo>
                    <a:pt x="2091" y="318"/>
                  </a:lnTo>
                  <a:lnTo>
                    <a:pt x="2089" y="316"/>
                  </a:lnTo>
                  <a:lnTo>
                    <a:pt x="2086" y="314"/>
                  </a:lnTo>
                  <a:lnTo>
                    <a:pt x="2086" y="314"/>
                  </a:lnTo>
                  <a:lnTo>
                    <a:pt x="2086" y="314"/>
                  </a:lnTo>
                  <a:lnTo>
                    <a:pt x="2084" y="314"/>
                  </a:lnTo>
                  <a:lnTo>
                    <a:pt x="2084" y="314"/>
                  </a:lnTo>
                  <a:lnTo>
                    <a:pt x="2082" y="314"/>
                  </a:lnTo>
                  <a:lnTo>
                    <a:pt x="2084" y="318"/>
                  </a:lnTo>
                  <a:lnTo>
                    <a:pt x="2087" y="319"/>
                  </a:lnTo>
                  <a:lnTo>
                    <a:pt x="2084" y="323"/>
                  </a:lnTo>
                  <a:lnTo>
                    <a:pt x="2080" y="323"/>
                  </a:lnTo>
                  <a:lnTo>
                    <a:pt x="2080" y="323"/>
                  </a:lnTo>
                  <a:lnTo>
                    <a:pt x="2079" y="323"/>
                  </a:lnTo>
                  <a:lnTo>
                    <a:pt x="2080" y="314"/>
                  </a:lnTo>
                  <a:lnTo>
                    <a:pt x="2079" y="314"/>
                  </a:lnTo>
                  <a:lnTo>
                    <a:pt x="2079" y="316"/>
                  </a:lnTo>
                  <a:lnTo>
                    <a:pt x="2077" y="318"/>
                  </a:lnTo>
                  <a:lnTo>
                    <a:pt x="2077" y="318"/>
                  </a:lnTo>
                  <a:lnTo>
                    <a:pt x="2077" y="319"/>
                  </a:lnTo>
                  <a:lnTo>
                    <a:pt x="2077" y="319"/>
                  </a:lnTo>
                  <a:lnTo>
                    <a:pt x="2077" y="321"/>
                  </a:lnTo>
                  <a:lnTo>
                    <a:pt x="2073" y="323"/>
                  </a:lnTo>
                  <a:lnTo>
                    <a:pt x="2073" y="326"/>
                  </a:lnTo>
                  <a:lnTo>
                    <a:pt x="2073" y="323"/>
                  </a:lnTo>
                  <a:lnTo>
                    <a:pt x="2073" y="321"/>
                  </a:lnTo>
                  <a:lnTo>
                    <a:pt x="2073" y="318"/>
                  </a:lnTo>
                  <a:lnTo>
                    <a:pt x="2070" y="316"/>
                  </a:lnTo>
                  <a:lnTo>
                    <a:pt x="2070" y="318"/>
                  </a:lnTo>
                  <a:lnTo>
                    <a:pt x="2068" y="318"/>
                  </a:lnTo>
                  <a:lnTo>
                    <a:pt x="2068" y="323"/>
                  </a:lnTo>
                  <a:lnTo>
                    <a:pt x="2065" y="325"/>
                  </a:lnTo>
                  <a:lnTo>
                    <a:pt x="2063" y="326"/>
                  </a:lnTo>
                  <a:lnTo>
                    <a:pt x="2061" y="328"/>
                  </a:lnTo>
                  <a:lnTo>
                    <a:pt x="2059" y="325"/>
                  </a:lnTo>
                  <a:lnTo>
                    <a:pt x="2059" y="319"/>
                  </a:lnTo>
                  <a:lnTo>
                    <a:pt x="2058" y="319"/>
                  </a:lnTo>
                  <a:lnTo>
                    <a:pt x="2058" y="321"/>
                  </a:lnTo>
                  <a:lnTo>
                    <a:pt x="2054" y="321"/>
                  </a:lnTo>
                  <a:lnTo>
                    <a:pt x="2054" y="325"/>
                  </a:lnTo>
                  <a:lnTo>
                    <a:pt x="2052" y="325"/>
                  </a:lnTo>
                  <a:lnTo>
                    <a:pt x="2052" y="328"/>
                  </a:lnTo>
                  <a:lnTo>
                    <a:pt x="2054" y="330"/>
                  </a:lnTo>
                  <a:lnTo>
                    <a:pt x="2056" y="330"/>
                  </a:lnTo>
                  <a:lnTo>
                    <a:pt x="2056" y="339"/>
                  </a:lnTo>
                  <a:lnTo>
                    <a:pt x="2054" y="339"/>
                  </a:lnTo>
                  <a:lnTo>
                    <a:pt x="2054" y="335"/>
                  </a:lnTo>
                  <a:lnTo>
                    <a:pt x="2054" y="335"/>
                  </a:lnTo>
                  <a:lnTo>
                    <a:pt x="2052" y="333"/>
                  </a:lnTo>
                  <a:lnTo>
                    <a:pt x="2052" y="333"/>
                  </a:lnTo>
                  <a:lnTo>
                    <a:pt x="2049" y="332"/>
                  </a:lnTo>
                  <a:lnTo>
                    <a:pt x="2049" y="332"/>
                  </a:lnTo>
                  <a:lnTo>
                    <a:pt x="2047" y="332"/>
                  </a:lnTo>
                  <a:lnTo>
                    <a:pt x="2049" y="333"/>
                  </a:lnTo>
                  <a:lnTo>
                    <a:pt x="2052" y="335"/>
                  </a:lnTo>
                  <a:lnTo>
                    <a:pt x="2051" y="337"/>
                  </a:lnTo>
                  <a:lnTo>
                    <a:pt x="2051" y="337"/>
                  </a:lnTo>
                  <a:lnTo>
                    <a:pt x="2049" y="339"/>
                  </a:lnTo>
                  <a:lnTo>
                    <a:pt x="2049" y="339"/>
                  </a:lnTo>
                  <a:lnTo>
                    <a:pt x="2049" y="339"/>
                  </a:lnTo>
                  <a:lnTo>
                    <a:pt x="2047" y="339"/>
                  </a:lnTo>
                  <a:lnTo>
                    <a:pt x="2046" y="339"/>
                  </a:lnTo>
                  <a:lnTo>
                    <a:pt x="2046" y="337"/>
                  </a:lnTo>
                  <a:lnTo>
                    <a:pt x="2046" y="337"/>
                  </a:lnTo>
                  <a:lnTo>
                    <a:pt x="2044" y="335"/>
                  </a:lnTo>
                  <a:lnTo>
                    <a:pt x="2044" y="335"/>
                  </a:lnTo>
                  <a:lnTo>
                    <a:pt x="2044" y="335"/>
                  </a:lnTo>
                  <a:lnTo>
                    <a:pt x="2042" y="337"/>
                  </a:lnTo>
                  <a:lnTo>
                    <a:pt x="2042" y="340"/>
                  </a:lnTo>
                  <a:lnTo>
                    <a:pt x="2042" y="344"/>
                  </a:lnTo>
                  <a:lnTo>
                    <a:pt x="2039" y="344"/>
                  </a:lnTo>
                  <a:lnTo>
                    <a:pt x="2039" y="346"/>
                  </a:lnTo>
                  <a:lnTo>
                    <a:pt x="2037" y="347"/>
                  </a:lnTo>
                  <a:lnTo>
                    <a:pt x="2037" y="347"/>
                  </a:lnTo>
                  <a:lnTo>
                    <a:pt x="2037" y="353"/>
                  </a:lnTo>
                  <a:lnTo>
                    <a:pt x="2033" y="353"/>
                  </a:lnTo>
                  <a:lnTo>
                    <a:pt x="2033" y="354"/>
                  </a:lnTo>
                  <a:lnTo>
                    <a:pt x="2035" y="356"/>
                  </a:lnTo>
                  <a:lnTo>
                    <a:pt x="2035" y="356"/>
                  </a:lnTo>
                  <a:lnTo>
                    <a:pt x="2033" y="361"/>
                  </a:lnTo>
                  <a:lnTo>
                    <a:pt x="2032" y="361"/>
                  </a:lnTo>
                  <a:lnTo>
                    <a:pt x="2032" y="361"/>
                  </a:lnTo>
                  <a:lnTo>
                    <a:pt x="2030" y="361"/>
                  </a:lnTo>
                  <a:lnTo>
                    <a:pt x="2030" y="363"/>
                  </a:lnTo>
                  <a:lnTo>
                    <a:pt x="2028" y="363"/>
                  </a:lnTo>
                  <a:lnTo>
                    <a:pt x="2028" y="365"/>
                  </a:lnTo>
                  <a:lnTo>
                    <a:pt x="2021" y="365"/>
                  </a:lnTo>
                  <a:lnTo>
                    <a:pt x="2021" y="368"/>
                  </a:lnTo>
                  <a:lnTo>
                    <a:pt x="2019" y="368"/>
                  </a:lnTo>
                  <a:lnTo>
                    <a:pt x="2019" y="372"/>
                  </a:lnTo>
                  <a:lnTo>
                    <a:pt x="2023" y="372"/>
                  </a:lnTo>
                  <a:lnTo>
                    <a:pt x="2028" y="370"/>
                  </a:lnTo>
                  <a:lnTo>
                    <a:pt x="2030" y="368"/>
                  </a:lnTo>
                  <a:lnTo>
                    <a:pt x="2032" y="368"/>
                  </a:lnTo>
                  <a:lnTo>
                    <a:pt x="2033" y="368"/>
                  </a:lnTo>
                  <a:lnTo>
                    <a:pt x="2033" y="368"/>
                  </a:lnTo>
                  <a:lnTo>
                    <a:pt x="2033" y="372"/>
                  </a:lnTo>
                  <a:lnTo>
                    <a:pt x="2030" y="372"/>
                  </a:lnTo>
                  <a:lnTo>
                    <a:pt x="2026" y="372"/>
                  </a:lnTo>
                  <a:lnTo>
                    <a:pt x="2025" y="374"/>
                  </a:lnTo>
                  <a:lnTo>
                    <a:pt x="2025" y="374"/>
                  </a:lnTo>
                  <a:lnTo>
                    <a:pt x="2025" y="375"/>
                  </a:lnTo>
                  <a:lnTo>
                    <a:pt x="2025" y="379"/>
                  </a:lnTo>
                  <a:lnTo>
                    <a:pt x="2025" y="384"/>
                  </a:lnTo>
                  <a:lnTo>
                    <a:pt x="2023" y="384"/>
                  </a:lnTo>
                  <a:lnTo>
                    <a:pt x="2021" y="381"/>
                  </a:lnTo>
                  <a:lnTo>
                    <a:pt x="2021" y="377"/>
                  </a:lnTo>
                  <a:lnTo>
                    <a:pt x="2019" y="375"/>
                  </a:lnTo>
                  <a:lnTo>
                    <a:pt x="2016" y="375"/>
                  </a:lnTo>
                  <a:lnTo>
                    <a:pt x="2012" y="375"/>
                  </a:lnTo>
                  <a:lnTo>
                    <a:pt x="2011" y="377"/>
                  </a:lnTo>
                  <a:lnTo>
                    <a:pt x="2011" y="379"/>
                  </a:lnTo>
                  <a:lnTo>
                    <a:pt x="2012" y="377"/>
                  </a:lnTo>
                  <a:lnTo>
                    <a:pt x="2012" y="379"/>
                  </a:lnTo>
                  <a:lnTo>
                    <a:pt x="2016" y="379"/>
                  </a:lnTo>
                  <a:lnTo>
                    <a:pt x="2016" y="381"/>
                  </a:lnTo>
                  <a:lnTo>
                    <a:pt x="2012" y="381"/>
                  </a:lnTo>
                  <a:lnTo>
                    <a:pt x="2012" y="384"/>
                  </a:lnTo>
                  <a:lnTo>
                    <a:pt x="2018" y="384"/>
                  </a:lnTo>
                  <a:lnTo>
                    <a:pt x="2018" y="386"/>
                  </a:lnTo>
                  <a:lnTo>
                    <a:pt x="2016" y="388"/>
                  </a:lnTo>
                  <a:lnTo>
                    <a:pt x="2016" y="388"/>
                  </a:lnTo>
                  <a:lnTo>
                    <a:pt x="2016" y="389"/>
                  </a:lnTo>
                  <a:lnTo>
                    <a:pt x="2019" y="389"/>
                  </a:lnTo>
                  <a:lnTo>
                    <a:pt x="2019" y="393"/>
                  </a:lnTo>
                  <a:lnTo>
                    <a:pt x="2009" y="393"/>
                  </a:lnTo>
                  <a:lnTo>
                    <a:pt x="2009" y="396"/>
                  </a:lnTo>
                  <a:lnTo>
                    <a:pt x="2007" y="396"/>
                  </a:lnTo>
                  <a:lnTo>
                    <a:pt x="2007" y="398"/>
                  </a:lnTo>
                  <a:lnTo>
                    <a:pt x="2007" y="400"/>
                  </a:lnTo>
                  <a:lnTo>
                    <a:pt x="2011" y="402"/>
                  </a:lnTo>
                  <a:lnTo>
                    <a:pt x="2009" y="403"/>
                  </a:lnTo>
                  <a:lnTo>
                    <a:pt x="2007" y="403"/>
                  </a:lnTo>
                  <a:lnTo>
                    <a:pt x="2007" y="403"/>
                  </a:lnTo>
                  <a:lnTo>
                    <a:pt x="2005" y="403"/>
                  </a:lnTo>
                  <a:lnTo>
                    <a:pt x="2004" y="403"/>
                  </a:lnTo>
                  <a:lnTo>
                    <a:pt x="2004" y="405"/>
                  </a:lnTo>
                  <a:lnTo>
                    <a:pt x="2002" y="405"/>
                  </a:lnTo>
                  <a:lnTo>
                    <a:pt x="2000" y="407"/>
                  </a:lnTo>
                  <a:lnTo>
                    <a:pt x="2000" y="409"/>
                  </a:lnTo>
                  <a:lnTo>
                    <a:pt x="1998" y="407"/>
                  </a:lnTo>
                  <a:lnTo>
                    <a:pt x="1998" y="409"/>
                  </a:lnTo>
                  <a:lnTo>
                    <a:pt x="1991" y="409"/>
                  </a:lnTo>
                  <a:lnTo>
                    <a:pt x="1991" y="412"/>
                  </a:lnTo>
                  <a:lnTo>
                    <a:pt x="1993" y="412"/>
                  </a:lnTo>
                  <a:lnTo>
                    <a:pt x="1993" y="414"/>
                  </a:lnTo>
                  <a:lnTo>
                    <a:pt x="1990" y="414"/>
                  </a:lnTo>
                  <a:lnTo>
                    <a:pt x="1990" y="415"/>
                  </a:lnTo>
                  <a:lnTo>
                    <a:pt x="1984" y="415"/>
                  </a:lnTo>
                  <a:lnTo>
                    <a:pt x="1984" y="415"/>
                  </a:lnTo>
                  <a:lnTo>
                    <a:pt x="1983" y="417"/>
                  </a:lnTo>
                  <a:lnTo>
                    <a:pt x="1983" y="417"/>
                  </a:lnTo>
                  <a:lnTo>
                    <a:pt x="1983" y="421"/>
                  </a:lnTo>
                  <a:lnTo>
                    <a:pt x="1986" y="421"/>
                  </a:lnTo>
                  <a:lnTo>
                    <a:pt x="1986" y="422"/>
                  </a:lnTo>
                  <a:lnTo>
                    <a:pt x="1983" y="422"/>
                  </a:lnTo>
                  <a:lnTo>
                    <a:pt x="1983" y="426"/>
                  </a:lnTo>
                  <a:lnTo>
                    <a:pt x="1984" y="426"/>
                  </a:lnTo>
                  <a:lnTo>
                    <a:pt x="1984" y="428"/>
                  </a:lnTo>
                  <a:lnTo>
                    <a:pt x="1984" y="428"/>
                  </a:lnTo>
                  <a:lnTo>
                    <a:pt x="1984" y="429"/>
                  </a:lnTo>
                  <a:lnTo>
                    <a:pt x="1984" y="431"/>
                  </a:lnTo>
                  <a:lnTo>
                    <a:pt x="1981" y="433"/>
                  </a:lnTo>
                  <a:lnTo>
                    <a:pt x="1981" y="435"/>
                  </a:lnTo>
                  <a:lnTo>
                    <a:pt x="1979" y="435"/>
                  </a:lnTo>
                  <a:lnTo>
                    <a:pt x="1979" y="435"/>
                  </a:lnTo>
                  <a:lnTo>
                    <a:pt x="1977" y="435"/>
                  </a:lnTo>
                  <a:lnTo>
                    <a:pt x="1977" y="435"/>
                  </a:lnTo>
                  <a:lnTo>
                    <a:pt x="1976" y="436"/>
                  </a:lnTo>
                  <a:lnTo>
                    <a:pt x="1970" y="436"/>
                  </a:lnTo>
                  <a:lnTo>
                    <a:pt x="1970" y="440"/>
                  </a:lnTo>
                  <a:lnTo>
                    <a:pt x="1967" y="442"/>
                  </a:lnTo>
                  <a:lnTo>
                    <a:pt x="1965" y="442"/>
                  </a:lnTo>
                  <a:lnTo>
                    <a:pt x="1963" y="442"/>
                  </a:lnTo>
                  <a:lnTo>
                    <a:pt x="1962" y="443"/>
                  </a:lnTo>
                  <a:lnTo>
                    <a:pt x="1963" y="447"/>
                  </a:lnTo>
                  <a:lnTo>
                    <a:pt x="1965" y="449"/>
                  </a:lnTo>
                  <a:lnTo>
                    <a:pt x="1963" y="450"/>
                  </a:lnTo>
                  <a:lnTo>
                    <a:pt x="1963" y="452"/>
                  </a:lnTo>
                  <a:lnTo>
                    <a:pt x="1962" y="452"/>
                  </a:lnTo>
                  <a:lnTo>
                    <a:pt x="1960" y="454"/>
                  </a:lnTo>
                  <a:lnTo>
                    <a:pt x="1956" y="452"/>
                  </a:lnTo>
                  <a:lnTo>
                    <a:pt x="1953" y="452"/>
                  </a:lnTo>
                  <a:lnTo>
                    <a:pt x="1951" y="452"/>
                  </a:lnTo>
                  <a:lnTo>
                    <a:pt x="1950" y="454"/>
                  </a:lnTo>
                  <a:lnTo>
                    <a:pt x="1951" y="456"/>
                  </a:lnTo>
                  <a:lnTo>
                    <a:pt x="1951" y="456"/>
                  </a:lnTo>
                  <a:lnTo>
                    <a:pt x="1953" y="456"/>
                  </a:lnTo>
                  <a:lnTo>
                    <a:pt x="1953" y="457"/>
                  </a:lnTo>
                  <a:lnTo>
                    <a:pt x="1948" y="457"/>
                  </a:lnTo>
                  <a:lnTo>
                    <a:pt x="1948" y="461"/>
                  </a:lnTo>
                  <a:lnTo>
                    <a:pt x="1943" y="461"/>
                  </a:lnTo>
                  <a:lnTo>
                    <a:pt x="1943" y="461"/>
                  </a:lnTo>
                  <a:lnTo>
                    <a:pt x="1941" y="461"/>
                  </a:lnTo>
                  <a:lnTo>
                    <a:pt x="1941" y="466"/>
                  </a:lnTo>
                  <a:lnTo>
                    <a:pt x="1937" y="468"/>
                  </a:lnTo>
                  <a:lnTo>
                    <a:pt x="1936" y="470"/>
                  </a:lnTo>
                  <a:lnTo>
                    <a:pt x="1934" y="473"/>
                  </a:lnTo>
                  <a:lnTo>
                    <a:pt x="1932" y="477"/>
                  </a:lnTo>
                  <a:lnTo>
                    <a:pt x="1932" y="477"/>
                  </a:lnTo>
                  <a:lnTo>
                    <a:pt x="1930" y="478"/>
                  </a:lnTo>
                  <a:lnTo>
                    <a:pt x="1925" y="478"/>
                  </a:lnTo>
                  <a:lnTo>
                    <a:pt x="1925" y="480"/>
                  </a:lnTo>
                  <a:lnTo>
                    <a:pt x="1929" y="480"/>
                  </a:lnTo>
                  <a:lnTo>
                    <a:pt x="1929" y="482"/>
                  </a:lnTo>
                  <a:lnTo>
                    <a:pt x="1927" y="482"/>
                  </a:lnTo>
                  <a:lnTo>
                    <a:pt x="1927" y="484"/>
                  </a:lnTo>
                  <a:lnTo>
                    <a:pt x="1929" y="484"/>
                  </a:lnTo>
                  <a:lnTo>
                    <a:pt x="1929" y="484"/>
                  </a:lnTo>
                  <a:lnTo>
                    <a:pt x="1929" y="485"/>
                  </a:lnTo>
                  <a:lnTo>
                    <a:pt x="1930" y="485"/>
                  </a:lnTo>
                  <a:lnTo>
                    <a:pt x="1932" y="484"/>
                  </a:lnTo>
                  <a:lnTo>
                    <a:pt x="1934" y="484"/>
                  </a:lnTo>
                  <a:lnTo>
                    <a:pt x="1936" y="482"/>
                  </a:lnTo>
                  <a:lnTo>
                    <a:pt x="1936" y="482"/>
                  </a:lnTo>
                  <a:lnTo>
                    <a:pt x="1937" y="482"/>
                  </a:lnTo>
                  <a:lnTo>
                    <a:pt x="1937" y="480"/>
                  </a:lnTo>
                  <a:lnTo>
                    <a:pt x="1941" y="478"/>
                  </a:lnTo>
                  <a:lnTo>
                    <a:pt x="1941" y="477"/>
                  </a:lnTo>
                  <a:lnTo>
                    <a:pt x="1943" y="475"/>
                  </a:lnTo>
                  <a:lnTo>
                    <a:pt x="1944" y="475"/>
                  </a:lnTo>
                  <a:lnTo>
                    <a:pt x="1948" y="473"/>
                  </a:lnTo>
                  <a:lnTo>
                    <a:pt x="1948" y="477"/>
                  </a:lnTo>
                  <a:lnTo>
                    <a:pt x="1944" y="478"/>
                  </a:lnTo>
                  <a:lnTo>
                    <a:pt x="1944" y="480"/>
                  </a:lnTo>
                  <a:lnTo>
                    <a:pt x="1941" y="482"/>
                  </a:lnTo>
                  <a:lnTo>
                    <a:pt x="1941" y="482"/>
                  </a:lnTo>
                  <a:lnTo>
                    <a:pt x="1939" y="484"/>
                  </a:lnTo>
                  <a:lnTo>
                    <a:pt x="1937" y="484"/>
                  </a:lnTo>
                  <a:lnTo>
                    <a:pt x="1936" y="485"/>
                  </a:lnTo>
                  <a:lnTo>
                    <a:pt x="1936" y="491"/>
                  </a:lnTo>
                  <a:lnTo>
                    <a:pt x="1923" y="489"/>
                  </a:lnTo>
                  <a:lnTo>
                    <a:pt x="1923" y="485"/>
                  </a:lnTo>
                  <a:lnTo>
                    <a:pt x="1923" y="484"/>
                  </a:lnTo>
                  <a:lnTo>
                    <a:pt x="1922" y="482"/>
                  </a:lnTo>
                  <a:lnTo>
                    <a:pt x="1922" y="482"/>
                  </a:lnTo>
                  <a:lnTo>
                    <a:pt x="1920" y="482"/>
                  </a:lnTo>
                  <a:lnTo>
                    <a:pt x="1920" y="484"/>
                  </a:lnTo>
                  <a:lnTo>
                    <a:pt x="1918" y="484"/>
                  </a:lnTo>
                  <a:lnTo>
                    <a:pt x="1918" y="485"/>
                  </a:lnTo>
                  <a:lnTo>
                    <a:pt x="1915" y="485"/>
                  </a:lnTo>
                  <a:lnTo>
                    <a:pt x="1913" y="485"/>
                  </a:lnTo>
                  <a:lnTo>
                    <a:pt x="1911" y="484"/>
                  </a:lnTo>
                  <a:lnTo>
                    <a:pt x="1909" y="484"/>
                  </a:lnTo>
                  <a:lnTo>
                    <a:pt x="1909" y="485"/>
                  </a:lnTo>
                  <a:lnTo>
                    <a:pt x="1909" y="485"/>
                  </a:lnTo>
                  <a:lnTo>
                    <a:pt x="1908" y="485"/>
                  </a:lnTo>
                  <a:lnTo>
                    <a:pt x="1909" y="489"/>
                  </a:lnTo>
                  <a:lnTo>
                    <a:pt x="1909" y="489"/>
                  </a:lnTo>
                  <a:lnTo>
                    <a:pt x="1911" y="491"/>
                  </a:lnTo>
                  <a:lnTo>
                    <a:pt x="1909" y="492"/>
                  </a:lnTo>
                  <a:lnTo>
                    <a:pt x="1908" y="494"/>
                  </a:lnTo>
                  <a:lnTo>
                    <a:pt x="1906" y="494"/>
                  </a:lnTo>
                  <a:lnTo>
                    <a:pt x="1902" y="494"/>
                  </a:lnTo>
                  <a:lnTo>
                    <a:pt x="1904" y="499"/>
                  </a:lnTo>
                  <a:lnTo>
                    <a:pt x="1908" y="499"/>
                  </a:lnTo>
                  <a:lnTo>
                    <a:pt x="1908" y="501"/>
                  </a:lnTo>
                  <a:lnTo>
                    <a:pt x="1904" y="501"/>
                  </a:lnTo>
                  <a:lnTo>
                    <a:pt x="1904" y="499"/>
                  </a:lnTo>
                  <a:lnTo>
                    <a:pt x="1902" y="498"/>
                  </a:lnTo>
                  <a:lnTo>
                    <a:pt x="1899" y="498"/>
                  </a:lnTo>
                  <a:lnTo>
                    <a:pt x="1899" y="503"/>
                  </a:lnTo>
                  <a:lnTo>
                    <a:pt x="1899" y="501"/>
                  </a:lnTo>
                  <a:lnTo>
                    <a:pt x="1897" y="501"/>
                  </a:lnTo>
                  <a:lnTo>
                    <a:pt x="1897" y="501"/>
                  </a:lnTo>
                  <a:lnTo>
                    <a:pt x="1895" y="499"/>
                  </a:lnTo>
                  <a:lnTo>
                    <a:pt x="1892" y="501"/>
                  </a:lnTo>
                  <a:lnTo>
                    <a:pt x="1890" y="501"/>
                  </a:lnTo>
                  <a:lnTo>
                    <a:pt x="1888" y="501"/>
                  </a:lnTo>
                  <a:lnTo>
                    <a:pt x="1887" y="501"/>
                  </a:lnTo>
                  <a:lnTo>
                    <a:pt x="1883" y="501"/>
                  </a:lnTo>
                  <a:lnTo>
                    <a:pt x="1885" y="501"/>
                  </a:lnTo>
                  <a:lnTo>
                    <a:pt x="1885" y="503"/>
                  </a:lnTo>
                  <a:lnTo>
                    <a:pt x="1885" y="505"/>
                  </a:lnTo>
                  <a:lnTo>
                    <a:pt x="1888" y="505"/>
                  </a:lnTo>
                  <a:lnTo>
                    <a:pt x="1888" y="506"/>
                  </a:lnTo>
                  <a:lnTo>
                    <a:pt x="1890" y="506"/>
                  </a:lnTo>
                  <a:lnTo>
                    <a:pt x="1890" y="508"/>
                  </a:lnTo>
                  <a:lnTo>
                    <a:pt x="1888" y="510"/>
                  </a:lnTo>
                  <a:lnTo>
                    <a:pt x="1888" y="510"/>
                  </a:lnTo>
                  <a:lnTo>
                    <a:pt x="1887" y="510"/>
                  </a:lnTo>
                  <a:lnTo>
                    <a:pt x="1885" y="512"/>
                  </a:lnTo>
                  <a:lnTo>
                    <a:pt x="1885" y="515"/>
                  </a:lnTo>
                  <a:lnTo>
                    <a:pt x="1883" y="513"/>
                  </a:lnTo>
                  <a:lnTo>
                    <a:pt x="1880" y="513"/>
                  </a:lnTo>
                  <a:lnTo>
                    <a:pt x="1878" y="512"/>
                  </a:lnTo>
                  <a:lnTo>
                    <a:pt x="1874" y="512"/>
                  </a:lnTo>
                  <a:lnTo>
                    <a:pt x="1874" y="517"/>
                  </a:lnTo>
                  <a:lnTo>
                    <a:pt x="1873" y="517"/>
                  </a:lnTo>
                  <a:lnTo>
                    <a:pt x="1873" y="518"/>
                  </a:lnTo>
                  <a:lnTo>
                    <a:pt x="1881" y="518"/>
                  </a:lnTo>
                  <a:lnTo>
                    <a:pt x="1881" y="518"/>
                  </a:lnTo>
                  <a:lnTo>
                    <a:pt x="1881" y="520"/>
                  </a:lnTo>
                  <a:lnTo>
                    <a:pt x="1883" y="520"/>
                  </a:lnTo>
                  <a:lnTo>
                    <a:pt x="1883" y="522"/>
                  </a:lnTo>
                  <a:lnTo>
                    <a:pt x="1885" y="522"/>
                  </a:lnTo>
                  <a:lnTo>
                    <a:pt x="1885" y="524"/>
                  </a:lnTo>
                  <a:lnTo>
                    <a:pt x="1883" y="524"/>
                  </a:lnTo>
                  <a:lnTo>
                    <a:pt x="1883" y="525"/>
                  </a:lnTo>
                  <a:lnTo>
                    <a:pt x="1883" y="525"/>
                  </a:lnTo>
                  <a:lnTo>
                    <a:pt x="1883" y="525"/>
                  </a:lnTo>
                  <a:lnTo>
                    <a:pt x="1883" y="527"/>
                  </a:lnTo>
                  <a:lnTo>
                    <a:pt x="1881" y="527"/>
                  </a:lnTo>
                  <a:lnTo>
                    <a:pt x="1881" y="522"/>
                  </a:lnTo>
                  <a:lnTo>
                    <a:pt x="1878" y="522"/>
                  </a:lnTo>
                  <a:lnTo>
                    <a:pt x="1878" y="522"/>
                  </a:lnTo>
                  <a:lnTo>
                    <a:pt x="1876" y="524"/>
                  </a:lnTo>
                  <a:lnTo>
                    <a:pt x="1874" y="524"/>
                  </a:lnTo>
                  <a:lnTo>
                    <a:pt x="1874" y="522"/>
                  </a:lnTo>
                  <a:lnTo>
                    <a:pt x="1873" y="522"/>
                  </a:lnTo>
                  <a:lnTo>
                    <a:pt x="1873" y="525"/>
                  </a:lnTo>
                  <a:lnTo>
                    <a:pt x="1866" y="525"/>
                  </a:lnTo>
                  <a:lnTo>
                    <a:pt x="1866" y="524"/>
                  </a:lnTo>
                  <a:lnTo>
                    <a:pt x="1860" y="524"/>
                  </a:lnTo>
                  <a:lnTo>
                    <a:pt x="1860" y="525"/>
                  </a:lnTo>
                  <a:lnTo>
                    <a:pt x="1860" y="527"/>
                  </a:lnTo>
                  <a:lnTo>
                    <a:pt x="1859" y="527"/>
                  </a:lnTo>
                  <a:lnTo>
                    <a:pt x="1857" y="524"/>
                  </a:lnTo>
                  <a:lnTo>
                    <a:pt x="1857" y="524"/>
                  </a:lnTo>
                  <a:lnTo>
                    <a:pt x="1857" y="531"/>
                  </a:lnTo>
                  <a:lnTo>
                    <a:pt x="1860" y="531"/>
                  </a:lnTo>
                  <a:lnTo>
                    <a:pt x="1864" y="531"/>
                  </a:lnTo>
                  <a:lnTo>
                    <a:pt x="1866" y="531"/>
                  </a:lnTo>
                  <a:lnTo>
                    <a:pt x="1869" y="532"/>
                  </a:lnTo>
                  <a:lnTo>
                    <a:pt x="1869" y="532"/>
                  </a:lnTo>
                  <a:lnTo>
                    <a:pt x="1871" y="532"/>
                  </a:lnTo>
                  <a:lnTo>
                    <a:pt x="1871" y="532"/>
                  </a:lnTo>
                  <a:lnTo>
                    <a:pt x="1867" y="534"/>
                  </a:lnTo>
                  <a:lnTo>
                    <a:pt x="1866" y="534"/>
                  </a:lnTo>
                  <a:lnTo>
                    <a:pt x="1864" y="534"/>
                  </a:lnTo>
                  <a:lnTo>
                    <a:pt x="1862" y="532"/>
                  </a:lnTo>
                  <a:lnTo>
                    <a:pt x="1850" y="534"/>
                  </a:lnTo>
                  <a:lnTo>
                    <a:pt x="1850" y="539"/>
                  </a:lnTo>
                  <a:lnTo>
                    <a:pt x="1854" y="539"/>
                  </a:lnTo>
                  <a:lnTo>
                    <a:pt x="1854" y="541"/>
                  </a:lnTo>
                  <a:lnTo>
                    <a:pt x="1852" y="541"/>
                  </a:lnTo>
                  <a:lnTo>
                    <a:pt x="1850" y="543"/>
                  </a:lnTo>
                  <a:lnTo>
                    <a:pt x="1852" y="546"/>
                  </a:lnTo>
                  <a:lnTo>
                    <a:pt x="1855" y="545"/>
                  </a:lnTo>
                  <a:lnTo>
                    <a:pt x="1857" y="543"/>
                  </a:lnTo>
                  <a:lnTo>
                    <a:pt x="1860" y="543"/>
                  </a:lnTo>
                  <a:lnTo>
                    <a:pt x="1862" y="546"/>
                  </a:lnTo>
                  <a:lnTo>
                    <a:pt x="1864" y="546"/>
                  </a:lnTo>
                  <a:lnTo>
                    <a:pt x="1864" y="548"/>
                  </a:lnTo>
                  <a:lnTo>
                    <a:pt x="1866" y="548"/>
                  </a:lnTo>
                  <a:lnTo>
                    <a:pt x="1867" y="546"/>
                  </a:lnTo>
                  <a:lnTo>
                    <a:pt x="1869" y="545"/>
                  </a:lnTo>
                  <a:lnTo>
                    <a:pt x="1869" y="543"/>
                  </a:lnTo>
                  <a:lnTo>
                    <a:pt x="1869" y="543"/>
                  </a:lnTo>
                  <a:lnTo>
                    <a:pt x="1871" y="543"/>
                  </a:lnTo>
                  <a:lnTo>
                    <a:pt x="1871" y="543"/>
                  </a:lnTo>
                  <a:lnTo>
                    <a:pt x="1873" y="545"/>
                  </a:lnTo>
                  <a:lnTo>
                    <a:pt x="1873" y="545"/>
                  </a:lnTo>
                  <a:lnTo>
                    <a:pt x="1874" y="545"/>
                  </a:lnTo>
                  <a:lnTo>
                    <a:pt x="1876" y="545"/>
                  </a:lnTo>
                  <a:lnTo>
                    <a:pt x="1878" y="545"/>
                  </a:lnTo>
                  <a:lnTo>
                    <a:pt x="1878" y="546"/>
                  </a:lnTo>
                  <a:lnTo>
                    <a:pt x="1878" y="546"/>
                  </a:lnTo>
                  <a:lnTo>
                    <a:pt x="1878" y="546"/>
                  </a:lnTo>
                  <a:lnTo>
                    <a:pt x="1878" y="548"/>
                  </a:lnTo>
                  <a:lnTo>
                    <a:pt x="1880" y="548"/>
                  </a:lnTo>
                  <a:lnTo>
                    <a:pt x="1881" y="545"/>
                  </a:lnTo>
                  <a:lnTo>
                    <a:pt x="1883" y="545"/>
                  </a:lnTo>
                  <a:lnTo>
                    <a:pt x="1883" y="548"/>
                  </a:lnTo>
                  <a:lnTo>
                    <a:pt x="1878" y="548"/>
                  </a:lnTo>
                  <a:lnTo>
                    <a:pt x="1876" y="552"/>
                  </a:lnTo>
                  <a:lnTo>
                    <a:pt x="1874" y="552"/>
                  </a:lnTo>
                  <a:lnTo>
                    <a:pt x="1873" y="550"/>
                  </a:lnTo>
                  <a:lnTo>
                    <a:pt x="1873" y="550"/>
                  </a:lnTo>
                  <a:lnTo>
                    <a:pt x="1871" y="548"/>
                  </a:lnTo>
                  <a:lnTo>
                    <a:pt x="1871" y="550"/>
                  </a:lnTo>
                  <a:lnTo>
                    <a:pt x="1867" y="550"/>
                  </a:lnTo>
                  <a:lnTo>
                    <a:pt x="1867" y="548"/>
                  </a:lnTo>
                  <a:lnTo>
                    <a:pt x="1857" y="548"/>
                  </a:lnTo>
                  <a:lnTo>
                    <a:pt x="1857" y="550"/>
                  </a:lnTo>
                  <a:lnTo>
                    <a:pt x="1854" y="550"/>
                  </a:lnTo>
                  <a:lnTo>
                    <a:pt x="1854" y="552"/>
                  </a:lnTo>
                  <a:lnTo>
                    <a:pt x="1850" y="550"/>
                  </a:lnTo>
                  <a:lnTo>
                    <a:pt x="1850" y="552"/>
                  </a:lnTo>
                  <a:lnTo>
                    <a:pt x="1857" y="553"/>
                  </a:lnTo>
                  <a:lnTo>
                    <a:pt x="1857" y="555"/>
                  </a:lnTo>
                  <a:lnTo>
                    <a:pt x="1859" y="555"/>
                  </a:lnTo>
                  <a:lnTo>
                    <a:pt x="1859" y="555"/>
                  </a:lnTo>
                  <a:lnTo>
                    <a:pt x="1857" y="557"/>
                  </a:lnTo>
                  <a:lnTo>
                    <a:pt x="1857" y="559"/>
                  </a:lnTo>
                  <a:lnTo>
                    <a:pt x="1854" y="559"/>
                  </a:lnTo>
                  <a:lnTo>
                    <a:pt x="1854" y="560"/>
                  </a:lnTo>
                  <a:lnTo>
                    <a:pt x="1854" y="560"/>
                  </a:lnTo>
                  <a:lnTo>
                    <a:pt x="1854" y="560"/>
                  </a:lnTo>
                  <a:lnTo>
                    <a:pt x="1854" y="562"/>
                  </a:lnTo>
                  <a:lnTo>
                    <a:pt x="1850" y="562"/>
                  </a:lnTo>
                  <a:lnTo>
                    <a:pt x="1850" y="564"/>
                  </a:lnTo>
                  <a:lnTo>
                    <a:pt x="1854" y="564"/>
                  </a:lnTo>
                  <a:lnTo>
                    <a:pt x="1855" y="564"/>
                  </a:lnTo>
                  <a:lnTo>
                    <a:pt x="1857" y="564"/>
                  </a:lnTo>
                  <a:lnTo>
                    <a:pt x="1859" y="564"/>
                  </a:lnTo>
                  <a:lnTo>
                    <a:pt x="1860" y="564"/>
                  </a:lnTo>
                  <a:lnTo>
                    <a:pt x="1862" y="566"/>
                  </a:lnTo>
                  <a:lnTo>
                    <a:pt x="1859" y="566"/>
                  </a:lnTo>
                  <a:lnTo>
                    <a:pt x="1857" y="569"/>
                  </a:lnTo>
                  <a:lnTo>
                    <a:pt x="1864" y="569"/>
                  </a:lnTo>
                  <a:lnTo>
                    <a:pt x="1864" y="573"/>
                  </a:lnTo>
                  <a:lnTo>
                    <a:pt x="1867" y="573"/>
                  </a:lnTo>
                  <a:lnTo>
                    <a:pt x="1869" y="571"/>
                  </a:lnTo>
                  <a:lnTo>
                    <a:pt x="1869" y="569"/>
                  </a:lnTo>
                  <a:lnTo>
                    <a:pt x="1871" y="566"/>
                  </a:lnTo>
                  <a:lnTo>
                    <a:pt x="1873" y="566"/>
                  </a:lnTo>
                  <a:lnTo>
                    <a:pt x="1874" y="566"/>
                  </a:lnTo>
                  <a:lnTo>
                    <a:pt x="1874" y="564"/>
                  </a:lnTo>
                  <a:lnTo>
                    <a:pt x="1880" y="564"/>
                  </a:lnTo>
                  <a:lnTo>
                    <a:pt x="1881" y="562"/>
                  </a:lnTo>
                  <a:lnTo>
                    <a:pt x="1881" y="562"/>
                  </a:lnTo>
                  <a:lnTo>
                    <a:pt x="1880" y="566"/>
                  </a:lnTo>
                  <a:lnTo>
                    <a:pt x="1878" y="567"/>
                  </a:lnTo>
                  <a:lnTo>
                    <a:pt x="1874" y="567"/>
                  </a:lnTo>
                  <a:lnTo>
                    <a:pt x="1874" y="569"/>
                  </a:lnTo>
                  <a:lnTo>
                    <a:pt x="1873" y="571"/>
                  </a:lnTo>
                  <a:lnTo>
                    <a:pt x="1873" y="573"/>
                  </a:lnTo>
                  <a:lnTo>
                    <a:pt x="1871" y="574"/>
                  </a:lnTo>
                  <a:lnTo>
                    <a:pt x="1871" y="576"/>
                  </a:lnTo>
                  <a:lnTo>
                    <a:pt x="1869" y="576"/>
                  </a:lnTo>
                  <a:lnTo>
                    <a:pt x="1867" y="578"/>
                  </a:lnTo>
                  <a:lnTo>
                    <a:pt x="1867" y="578"/>
                  </a:lnTo>
                  <a:lnTo>
                    <a:pt x="1867" y="580"/>
                  </a:lnTo>
                  <a:lnTo>
                    <a:pt x="1869" y="581"/>
                  </a:lnTo>
                  <a:lnTo>
                    <a:pt x="1866" y="583"/>
                  </a:lnTo>
                  <a:lnTo>
                    <a:pt x="1866" y="585"/>
                  </a:lnTo>
                  <a:lnTo>
                    <a:pt x="1857" y="585"/>
                  </a:lnTo>
                  <a:lnTo>
                    <a:pt x="1857" y="587"/>
                  </a:lnTo>
                  <a:lnTo>
                    <a:pt x="1855" y="587"/>
                  </a:lnTo>
                  <a:lnTo>
                    <a:pt x="1855" y="590"/>
                  </a:lnTo>
                  <a:lnTo>
                    <a:pt x="1860" y="592"/>
                  </a:lnTo>
                  <a:lnTo>
                    <a:pt x="1860" y="595"/>
                  </a:lnTo>
                  <a:lnTo>
                    <a:pt x="1862" y="595"/>
                  </a:lnTo>
                  <a:lnTo>
                    <a:pt x="1862" y="594"/>
                  </a:lnTo>
                  <a:lnTo>
                    <a:pt x="1862" y="594"/>
                  </a:lnTo>
                  <a:lnTo>
                    <a:pt x="1862" y="590"/>
                  </a:lnTo>
                  <a:lnTo>
                    <a:pt x="1864" y="590"/>
                  </a:lnTo>
                  <a:lnTo>
                    <a:pt x="1864" y="590"/>
                  </a:lnTo>
                  <a:lnTo>
                    <a:pt x="1866" y="590"/>
                  </a:lnTo>
                  <a:lnTo>
                    <a:pt x="1866" y="592"/>
                  </a:lnTo>
                  <a:lnTo>
                    <a:pt x="1869" y="590"/>
                  </a:lnTo>
                  <a:lnTo>
                    <a:pt x="1869" y="590"/>
                  </a:lnTo>
                  <a:lnTo>
                    <a:pt x="1869" y="588"/>
                  </a:lnTo>
                  <a:lnTo>
                    <a:pt x="1871" y="588"/>
                  </a:lnTo>
                  <a:lnTo>
                    <a:pt x="1871" y="587"/>
                  </a:lnTo>
                  <a:lnTo>
                    <a:pt x="1873" y="587"/>
                  </a:lnTo>
                  <a:lnTo>
                    <a:pt x="1871" y="592"/>
                  </a:lnTo>
                  <a:lnTo>
                    <a:pt x="1869" y="592"/>
                  </a:lnTo>
                  <a:lnTo>
                    <a:pt x="1871" y="599"/>
                  </a:lnTo>
                  <a:lnTo>
                    <a:pt x="1869" y="599"/>
                  </a:lnTo>
                  <a:lnTo>
                    <a:pt x="1869" y="601"/>
                  </a:lnTo>
                  <a:lnTo>
                    <a:pt x="1869" y="602"/>
                  </a:lnTo>
                  <a:lnTo>
                    <a:pt x="1867" y="604"/>
                  </a:lnTo>
                  <a:lnTo>
                    <a:pt x="1866" y="606"/>
                  </a:lnTo>
                  <a:lnTo>
                    <a:pt x="1862" y="606"/>
                  </a:lnTo>
                  <a:lnTo>
                    <a:pt x="1864" y="611"/>
                  </a:lnTo>
                  <a:lnTo>
                    <a:pt x="1864" y="613"/>
                  </a:lnTo>
                  <a:lnTo>
                    <a:pt x="1866" y="614"/>
                  </a:lnTo>
                  <a:lnTo>
                    <a:pt x="1866" y="614"/>
                  </a:lnTo>
                  <a:lnTo>
                    <a:pt x="1867" y="616"/>
                  </a:lnTo>
                  <a:lnTo>
                    <a:pt x="1869" y="620"/>
                  </a:lnTo>
                  <a:lnTo>
                    <a:pt x="1878" y="620"/>
                  </a:lnTo>
                  <a:lnTo>
                    <a:pt x="1878" y="618"/>
                  </a:lnTo>
                  <a:lnTo>
                    <a:pt x="1881" y="618"/>
                  </a:lnTo>
                  <a:lnTo>
                    <a:pt x="1880" y="623"/>
                  </a:lnTo>
                  <a:lnTo>
                    <a:pt x="1890" y="623"/>
                  </a:lnTo>
                  <a:lnTo>
                    <a:pt x="1894" y="620"/>
                  </a:lnTo>
                  <a:lnTo>
                    <a:pt x="1895" y="620"/>
                  </a:lnTo>
                  <a:lnTo>
                    <a:pt x="1895" y="620"/>
                  </a:lnTo>
                  <a:lnTo>
                    <a:pt x="1899" y="620"/>
                  </a:lnTo>
                  <a:lnTo>
                    <a:pt x="1901" y="618"/>
                  </a:lnTo>
                  <a:lnTo>
                    <a:pt x="1904" y="616"/>
                  </a:lnTo>
                  <a:lnTo>
                    <a:pt x="1904" y="614"/>
                  </a:lnTo>
                  <a:lnTo>
                    <a:pt x="1908" y="614"/>
                  </a:lnTo>
                  <a:lnTo>
                    <a:pt x="1908" y="613"/>
                  </a:lnTo>
                  <a:lnTo>
                    <a:pt x="1911" y="613"/>
                  </a:lnTo>
                  <a:lnTo>
                    <a:pt x="1915" y="609"/>
                  </a:lnTo>
                  <a:lnTo>
                    <a:pt x="1916" y="609"/>
                  </a:lnTo>
                  <a:lnTo>
                    <a:pt x="1916" y="609"/>
                  </a:lnTo>
                  <a:lnTo>
                    <a:pt x="1918" y="608"/>
                  </a:lnTo>
                  <a:lnTo>
                    <a:pt x="1918" y="606"/>
                  </a:lnTo>
                  <a:lnTo>
                    <a:pt x="1925" y="606"/>
                  </a:lnTo>
                  <a:lnTo>
                    <a:pt x="1925" y="606"/>
                  </a:lnTo>
                  <a:lnTo>
                    <a:pt x="1929" y="604"/>
                  </a:lnTo>
                  <a:lnTo>
                    <a:pt x="1929" y="602"/>
                  </a:lnTo>
                  <a:lnTo>
                    <a:pt x="1932" y="602"/>
                  </a:lnTo>
                  <a:lnTo>
                    <a:pt x="1932" y="601"/>
                  </a:lnTo>
                  <a:lnTo>
                    <a:pt x="1936" y="601"/>
                  </a:lnTo>
                  <a:lnTo>
                    <a:pt x="1936" y="599"/>
                  </a:lnTo>
                  <a:lnTo>
                    <a:pt x="1937" y="599"/>
                  </a:lnTo>
                  <a:lnTo>
                    <a:pt x="1937" y="597"/>
                  </a:lnTo>
                  <a:lnTo>
                    <a:pt x="1939" y="597"/>
                  </a:lnTo>
                  <a:lnTo>
                    <a:pt x="1941" y="597"/>
                  </a:lnTo>
                  <a:lnTo>
                    <a:pt x="1943" y="597"/>
                  </a:lnTo>
                  <a:lnTo>
                    <a:pt x="1943" y="602"/>
                  </a:lnTo>
                  <a:lnTo>
                    <a:pt x="1941" y="602"/>
                  </a:lnTo>
                  <a:lnTo>
                    <a:pt x="1941" y="611"/>
                  </a:lnTo>
                  <a:lnTo>
                    <a:pt x="1943" y="611"/>
                  </a:lnTo>
                  <a:lnTo>
                    <a:pt x="1943" y="611"/>
                  </a:lnTo>
                  <a:lnTo>
                    <a:pt x="1946" y="611"/>
                  </a:lnTo>
                  <a:lnTo>
                    <a:pt x="1948" y="616"/>
                  </a:lnTo>
                  <a:lnTo>
                    <a:pt x="1950" y="618"/>
                  </a:lnTo>
                  <a:lnTo>
                    <a:pt x="1950" y="620"/>
                  </a:lnTo>
                  <a:lnTo>
                    <a:pt x="1948" y="620"/>
                  </a:lnTo>
                  <a:lnTo>
                    <a:pt x="1948" y="620"/>
                  </a:lnTo>
                  <a:lnTo>
                    <a:pt x="1948" y="621"/>
                  </a:lnTo>
                  <a:lnTo>
                    <a:pt x="1948" y="623"/>
                  </a:lnTo>
                  <a:lnTo>
                    <a:pt x="1948" y="623"/>
                  </a:lnTo>
                  <a:lnTo>
                    <a:pt x="1948" y="625"/>
                  </a:lnTo>
                  <a:lnTo>
                    <a:pt x="1946" y="627"/>
                  </a:lnTo>
                  <a:lnTo>
                    <a:pt x="1948" y="628"/>
                  </a:lnTo>
                  <a:lnTo>
                    <a:pt x="1948" y="628"/>
                  </a:lnTo>
                  <a:lnTo>
                    <a:pt x="1950" y="630"/>
                  </a:lnTo>
                  <a:lnTo>
                    <a:pt x="1950" y="634"/>
                  </a:lnTo>
                  <a:lnTo>
                    <a:pt x="1953" y="634"/>
                  </a:lnTo>
                  <a:lnTo>
                    <a:pt x="1955" y="639"/>
                  </a:lnTo>
                  <a:lnTo>
                    <a:pt x="1956" y="641"/>
                  </a:lnTo>
                  <a:lnTo>
                    <a:pt x="1960" y="644"/>
                  </a:lnTo>
                  <a:lnTo>
                    <a:pt x="1962" y="648"/>
                  </a:lnTo>
                  <a:lnTo>
                    <a:pt x="1963" y="651"/>
                  </a:lnTo>
                  <a:lnTo>
                    <a:pt x="1969" y="653"/>
                  </a:lnTo>
                  <a:lnTo>
                    <a:pt x="1967" y="655"/>
                  </a:lnTo>
                  <a:lnTo>
                    <a:pt x="1967" y="655"/>
                  </a:lnTo>
                  <a:lnTo>
                    <a:pt x="1967" y="655"/>
                  </a:lnTo>
                  <a:lnTo>
                    <a:pt x="1967" y="656"/>
                  </a:lnTo>
                  <a:lnTo>
                    <a:pt x="1963" y="656"/>
                  </a:lnTo>
                  <a:lnTo>
                    <a:pt x="1963" y="660"/>
                  </a:lnTo>
                  <a:lnTo>
                    <a:pt x="1965" y="662"/>
                  </a:lnTo>
                  <a:lnTo>
                    <a:pt x="1962" y="663"/>
                  </a:lnTo>
                  <a:lnTo>
                    <a:pt x="1962" y="672"/>
                  </a:lnTo>
                  <a:lnTo>
                    <a:pt x="1963" y="672"/>
                  </a:lnTo>
                  <a:lnTo>
                    <a:pt x="1962" y="681"/>
                  </a:lnTo>
                  <a:lnTo>
                    <a:pt x="1963" y="681"/>
                  </a:lnTo>
                  <a:lnTo>
                    <a:pt x="1963" y="681"/>
                  </a:lnTo>
                  <a:lnTo>
                    <a:pt x="1967" y="681"/>
                  </a:lnTo>
                  <a:lnTo>
                    <a:pt x="1967" y="683"/>
                  </a:lnTo>
                  <a:lnTo>
                    <a:pt x="1969" y="683"/>
                  </a:lnTo>
                  <a:lnTo>
                    <a:pt x="1969" y="681"/>
                  </a:lnTo>
                  <a:lnTo>
                    <a:pt x="1972" y="681"/>
                  </a:lnTo>
                  <a:lnTo>
                    <a:pt x="1976" y="681"/>
                  </a:lnTo>
                  <a:lnTo>
                    <a:pt x="1979" y="681"/>
                  </a:lnTo>
                  <a:lnTo>
                    <a:pt x="1981" y="679"/>
                  </a:lnTo>
                  <a:lnTo>
                    <a:pt x="1984" y="677"/>
                  </a:lnTo>
                  <a:lnTo>
                    <a:pt x="1984" y="676"/>
                  </a:lnTo>
                  <a:lnTo>
                    <a:pt x="1984" y="674"/>
                  </a:lnTo>
                  <a:lnTo>
                    <a:pt x="1983" y="672"/>
                  </a:lnTo>
                  <a:lnTo>
                    <a:pt x="1983" y="670"/>
                  </a:lnTo>
                  <a:lnTo>
                    <a:pt x="1984" y="670"/>
                  </a:lnTo>
                  <a:lnTo>
                    <a:pt x="1986" y="665"/>
                  </a:lnTo>
                  <a:lnTo>
                    <a:pt x="1990" y="665"/>
                  </a:lnTo>
                  <a:lnTo>
                    <a:pt x="1990" y="662"/>
                  </a:lnTo>
                  <a:lnTo>
                    <a:pt x="1997" y="660"/>
                  </a:lnTo>
                  <a:lnTo>
                    <a:pt x="1997" y="662"/>
                  </a:lnTo>
                  <a:lnTo>
                    <a:pt x="2004" y="662"/>
                  </a:lnTo>
                  <a:lnTo>
                    <a:pt x="2007" y="662"/>
                  </a:lnTo>
                  <a:lnTo>
                    <a:pt x="2012" y="660"/>
                  </a:lnTo>
                  <a:lnTo>
                    <a:pt x="2012" y="656"/>
                  </a:lnTo>
                  <a:lnTo>
                    <a:pt x="2012" y="656"/>
                  </a:lnTo>
                  <a:lnTo>
                    <a:pt x="2012" y="660"/>
                  </a:lnTo>
                  <a:lnTo>
                    <a:pt x="2016" y="660"/>
                  </a:lnTo>
                  <a:lnTo>
                    <a:pt x="2021" y="651"/>
                  </a:lnTo>
                  <a:lnTo>
                    <a:pt x="2021" y="648"/>
                  </a:lnTo>
                  <a:lnTo>
                    <a:pt x="2019" y="649"/>
                  </a:lnTo>
                  <a:lnTo>
                    <a:pt x="2018" y="651"/>
                  </a:lnTo>
                  <a:lnTo>
                    <a:pt x="2016" y="653"/>
                  </a:lnTo>
                  <a:lnTo>
                    <a:pt x="2016" y="653"/>
                  </a:lnTo>
                  <a:lnTo>
                    <a:pt x="2014" y="653"/>
                  </a:lnTo>
                  <a:lnTo>
                    <a:pt x="2016" y="646"/>
                  </a:lnTo>
                  <a:lnTo>
                    <a:pt x="2016" y="646"/>
                  </a:lnTo>
                  <a:lnTo>
                    <a:pt x="2016" y="639"/>
                  </a:lnTo>
                  <a:lnTo>
                    <a:pt x="2018" y="639"/>
                  </a:lnTo>
                  <a:lnTo>
                    <a:pt x="2019" y="634"/>
                  </a:lnTo>
                  <a:lnTo>
                    <a:pt x="2019" y="634"/>
                  </a:lnTo>
                  <a:lnTo>
                    <a:pt x="2019" y="628"/>
                  </a:lnTo>
                  <a:lnTo>
                    <a:pt x="2021" y="627"/>
                  </a:lnTo>
                  <a:lnTo>
                    <a:pt x="2021" y="620"/>
                  </a:lnTo>
                  <a:lnTo>
                    <a:pt x="2021" y="616"/>
                  </a:lnTo>
                  <a:lnTo>
                    <a:pt x="2021" y="614"/>
                  </a:lnTo>
                  <a:lnTo>
                    <a:pt x="2021" y="613"/>
                  </a:lnTo>
                  <a:lnTo>
                    <a:pt x="2019" y="609"/>
                  </a:lnTo>
                  <a:lnTo>
                    <a:pt x="2021" y="609"/>
                  </a:lnTo>
                  <a:lnTo>
                    <a:pt x="2023" y="609"/>
                  </a:lnTo>
                  <a:lnTo>
                    <a:pt x="2025" y="608"/>
                  </a:lnTo>
                  <a:lnTo>
                    <a:pt x="2025" y="608"/>
                  </a:lnTo>
                  <a:lnTo>
                    <a:pt x="2023" y="608"/>
                  </a:lnTo>
                  <a:lnTo>
                    <a:pt x="2021" y="606"/>
                  </a:lnTo>
                  <a:lnTo>
                    <a:pt x="2021" y="606"/>
                  </a:lnTo>
                  <a:lnTo>
                    <a:pt x="2019" y="606"/>
                  </a:lnTo>
                  <a:lnTo>
                    <a:pt x="2019" y="606"/>
                  </a:lnTo>
                  <a:lnTo>
                    <a:pt x="2018" y="606"/>
                  </a:lnTo>
                  <a:lnTo>
                    <a:pt x="2018" y="604"/>
                  </a:lnTo>
                  <a:lnTo>
                    <a:pt x="2016" y="604"/>
                  </a:lnTo>
                  <a:lnTo>
                    <a:pt x="2016" y="602"/>
                  </a:lnTo>
                  <a:lnTo>
                    <a:pt x="2019" y="604"/>
                  </a:lnTo>
                  <a:lnTo>
                    <a:pt x="2023" y="604"/>
                  </a:lnTo>
                  <a:lnTo>
                    <a:pt x="2026" y="602"/>
                  </a:lnTo>
                  <a:lnTo>
                    <a:pt x="2028" y="601"/>
                  </a:lnTo>
                  <a:lnTo>
                    <a:pt x="2033" y="601"/>
                  </a:lnTo>
                  <a:lnTo>
                    <a:pt x="2033" y="599"/>
                  </a:lnTo>
                  <a:lnTo>
                    <a:pt x="2035" y="599"/>
                  </a:lnTo>
                  <a:lnTo>
                    <a:pt x="2037" y="602"/>
                  </a:lnTo>
                  <a:lnTo>
                    <a:pt x="2037" y="602"/>
                  </a:lnTo>
                  <a:lnTo>
                    <a:pt x="2039" y="602"/>
                  </a:lnTo>
                  <a:lnTo>
                    <a:pt x="2039" y="601"/>
                  </a:lnTo>
                  <a:lnTo>
                    <a:pt x="2040" y="599"/>
                  </a:lnTo>
                  <a:lnTo>
                    <a:pt x="2046" y="597"/>
                  </a:lnTo>
                  <a:lnTo>
                    <a:pt x="2046" y="597"/>
                  </a:lnTo>
                  <a:lnTo>
                    <a:pt x="2047" y="597"/>
                  </a:lnTo>
                  <a:lnTo>
                    <a:pt x="2047" y="594"/>
                  </a:lnTo>
                  <a:lnTo>
                    <a:pt x="2049" y="594"/>
                  </a:lnTo>
                  <a:lnTo>
                    <a:pt x="2049" y="592"/>
                  </a:lnTo>
                  <a:lnTo>
                    <a:pt x="2052" y="592"/>
                  </a:lnTo>
                  <a:lnTo>
                    <a:pt x="2051" y="590"/>
                  </a:lnTo>
                  <a:lnTo>
                    <a:pt x="2051" y="590"/>
                  </a:lnTo>
                  <a:lnTo>
                    <a:pt x="2051" y="590"/>
                  </a:lnTo>
                  <a:lnTo>
                    <a:pt x="2051" y="588"/>
                  </a:lnTo>
                  <a:lnTo>
                    <a:pt x="2044" y="588"/>
                  </a:lnTo>
                  <a:lnTo>
                    <a:pt x="2044" y="587"/>
                  </a:lnTo>
                  <a:lnTo>
                    <a:pt x="2054" y="583"/>
                  </a:lnTo>
                  <a:lnTo>
                    <a:pt x="2054" y="578"/>
                  </a:lnTo>
                  <a:lnTo>
                    <a:pt x="2052" y="576"/>
                  </a:lnTo>
                  <a:lnTo>
                    <a:pt x="2052" y="571"/>
                  </a:lnTo>
                  <a:lnTo>
                    <a:pt x="2047" y="569"/>
                  </a:lnTo>
                  <a:lnTo>
                    <a:pt x="2046" y="566"/>
                  </a:lnTo>
                  <a:lnTo>
                    <a:pt x="2047" y="564"/>
                  </a:lnTo>
                  <a:lnTo>
                    <a:pt x="2044" y="564"/>
                  </a:lnTo>
                  <a:lnTo>
                    <a:pt x="2044" y="564"/>
                  </a:lnTo>
                  <a:lnTo>
                    <a:pt x="2044" y="564"/>
                  </a:lnTo>
                  <a:lnTo>
                    <a:pt x="2042" y="562"/>
                  </a:lnTo>
                  <a:lnTo>
                    <a:pt x="2040" y="560"/>
                  </a:lnTo>
                  <a:lnTo>
                    <a:pt x="2040" y="559"/>
                  </a:lnTo>
                  <a:lnTo>
                    <a:pt x="2037" y="557"/>
                  </a:lnTo>
                  <a:lnTo>
                    <a:pt x="2037" y="559"/>
                  </a:lnTo>
                  <a:lnTo>
                    <a:pt x="2037" y="559"/>
                  </a:lnTo>
                  <a:lnTo>
                    <a:pt x="2037" y="560"/>
                  </a:lnTo>
                  <a:lnTo>
                    <a:pt x="2037" y="560"/>
                  </a:lnTo>
                  <a:lnTo>
                    <a:pt x="2032" y="560"/>
                  </a:lnTo>
                  <a:lnTo>
                    <a:pt x="2032" y="559"/>
                  </a:lnTo>
                  <a:lnTo>
                    <a:pt x="2030" y="559"/>
                  </a:lnTo>
                  <a:lnTo>
                    <a:pt x="2028" y="553"/>
                  </a:lnTo>
                  <a:lnTo>
                    <a:pt x="2030" y="553"/>
                  </a:lnTo>
                  <a:lnTo>
                    <a:pt x="2032" y="550"/>
                  </a:lnTo>
                  <a:lnTo>
                    <a:pt x="2028" y="548"/>
                  </a:lnTo>
                  <a:lnTo>
                    <a:pt x="2030" y="543"/>
                  </a:lnTo>
                  <a:lnTo>
                    <a:pt x="2028" y="541"/>
                  </a:lnTo>
                  <a:lnTo>
                    <a:pt x="2028" y="539"/>
                  </a:lnTo>
                  <a:lnTo>
                    <a:pt x="2028" y="538"/>
                  </a:lnTo>
                  <a:lnTo>
                    <a:pt x="2028" y="538"/>
                  </a:lnTo>
                  <a:lnTo>
                    <a:pt x="2028" y="536"/>
                  </a:lnTo>
                  <a:lnTo>
                    <a:pt x="2028" y="536"/>
                  </a:lnTo>
                  <a:lnTo>
                    <a:pt x="2028" y="532"/>
                  </a:lnTo>
                  <a:lnTo>
                    <a:pt x="2028" y="532"/>
                  </a:lnTo>
                  <a:lnTo>
                    <a:pt x="2030" y="532"/>
                  </a:lnTo>
                  <a:lnTo>
                    <a:pt x="2030" y="531"/>
                  </a:lnTo>
                  <a:lnTo>
                    <a:pt x="2032" y="531"/>
                  </a:lnTo>
                  <a:lnTo>
                    <a:pt x="2032" y="529"/>
                  </a:lnTo>
                  <a:lnTo>
                    <a:pt x="2030" y="527"/>
                  </a:lnTo>
                  <a:lnTo>
                    <a:pt x="2030" y="525"/>
                  </a:lnTo>
                  <a:lnTo>
                    <a:pt x="2030" y="524"/>
                  </a:lnTo>
                  <a:lnTo>
                    <a:pt x="2032" y="524"/>
                  </a:lnTo>
                  <a:lnTo>
                    <a:pt x="2032" y="522"/>
                  </a:lnTo>
                  <a:lnTo>
                    <a:pt x="2032" y="522"/>
                  </a:lnTo>
                  <a:lnTo>
                    <a:pt x="2032" y="517"/>
                  </a:lnTo>
                  <a:lnTo>
                    <a:pt x="2032" y="513"/>
                  </a:lnTo>
                  <a:lnTo>
                    <a:pt x="2030" y="512"/>
                  </a:lnTo>
                  <a:lnTo>
                    <a:pt x="2030" y="508"/>
                  </a:lnTo>
                  <a:lnTo>
                    <a:pt x="2032" y="508"/>
                  </a:lnTo>
                  <a:lnTo>
                    <a:pt x="2032" y="508"/>
                  </a:lnTo>
                  <a:lnTo>
                    <a:pt x="2032" y="510"/>
                  </a:lnTo>
                  <a:lnTo>
                    <a:pt x="2033" y="510"/>
                  </a:lnTo>
                  <a:lnTo>
                    <a:pt x="2033" y="508"/>
                  </a:lnTo>
                  <a:lnTo>
                    <a:pt x="2037" y="506"/>
                  </a:lnTo>
                  <a:lnTo>
                    <a:pt x="2040" y="506"/>
                  </a:lnTo>
                  <a:lnTo>
                    <a:pt x="2040" y="503"/>
                  </a:lnTo>
                  <a:lnTo>
                    <a:pt x="2040" y="503"/>
                  </a:lnTo>
                  <a:lnTo>
                    <a:pt x="2042" y="501"/>
                  </a:lnTo>
                  <a:lnTo>
                    <a:pt x="2040" y="501"/>
                  </a:lnTo>
                  <a:lnTo>
                    <a:pt x="2040" y="498"/>
                  </a:lnTo>
                  <a:lnTo>
                    <a:pt x="2044" y="498"/>
                  </a:lnTo>
                  <a:lnTo>
                    <a:pt x="2046" y="496"/>
                  </a:lnTo>
                  <a:lnTo>
                    <a:pt x="2049" y="496"/>
                  </a:lnTo>
                  <a:lnTo>
                    <a:pt x="2049" y="494"/>
                  </a:lnTo>
                  <a:lnTo>
                    <a:pt x="2049" y="494"/>
                  </a:lnTo>
                  <a:lnTo>
                    <a:pt x="2049" y="492"/>
                  </a:lnTo>
                  <a:lnTo>
                    <a:pt x="2049" y="492"/>
                  </a:lnTo>
                  <a:lnTo>
                    <a:pt x="2047" y="491"/>
                  </a:lnTo>
                  <a:lnTo>
                    <a:pt x="2049" y="491"/>
                  </a:lnTo>
                  <a:lnTo>
                    <a:pt x="2049" y="489"/>
                  </a:lnTo>
                  <a:lnTo>
                    <a:pt x="2051" y="487"/>
                  </a:lnTo>
                  <a:lnTo>
                    <a:pt x="2052" y="485"/>
                  </a:lnTo>
                  <a:lnTo>
                    <a:pt x="2054" y="485"/>
                  </a:lnTo>
                  <a:lnTo>
                    <a:pt x="2056" y="485"/>
                  </a:lnTo>
                  <a:lnTo>
                    <a:pt x="2056" y="485"/>
                  </a:lnTo>
                  <a:lnTo>
                    <a:pt x="2056" y="485"/>
                  </a:lnTo>
                  <a:lnTo>
                    <a:pt x="2061" y="484"/>
                  </a:lnTo>
                  <a:lnTo>
                    <a:pt x="2061" y="482"/>
                  </a:lnTo>
                  <a:lnTo>
                    <a:pt x="2063" y="484"/>
                  </a:lnTo>
                  <a:lnTo>
                    <a:pt x="2066" y="480"/>
                  </a:lnTo>
                  <a:lnTo>
                    <a:pt x="2072" y="478"/>
                  </a:lnTo>
                  <a:lnTo>
                    <a:pt x="2072" y="480"/>
                  </a:lnTo>
                  <a:lnTo>
                    <a:pt x="2073" y="480"/>
                  </a:lnTo>
                  <a:lnTo>
                    <a:pt x="2073" y="477"/>
                  </a:lnTo>
                  <a:lnTo>
                    <a:pt x="2075" y="477"/>
                  </a:lnTo>
                  <a:lnTo>
                    <a:pt x="2079" y="475"/>
                  </a:lnTo>
                  <a:lnTo>
                    <a:pt x="2079" y="473"/>
                  </a:lnTo>
                  <a:lnTo>
                    <a:pt x="2080" y="471"/>
                  </a:lnTo>
                  <a:lnTo>
                    <a:pt x="2080" y="470"/>
                  </a:lnTo>
                  <a:lnTo>
                    <a:pt x="2082" y="468"/>
                  </a:lnTo>
                  <a:lnTo>
                    <a:pt x="2086" y="466"/>
                  </a:lnTo>
                  <a:lnTo>
                    <a:pt x="2087" y="461"/>
                  </a:lnTo>
                  <a:lnTo>
                    <a:pt x="2086" y="461"/>
                  </a:lnTo>
                  <a:lnTo>
                    <a:pt x="2086" y="461"/>
                  </a:lnTo>
                  <a:lnTo>
                    <a:pt x="2086" y="461"/>
                  </a:lnTo>
                  <a:lnTo>
                    <a:pt x="2084" y="461"/>
                  </a:lnTo>
                  <a:lnTo>
                    <a:pt x="2086" y="456"/>
                  </a:lnTo>
                  <a:lnTo>
                    <a:pt x="2082" y="456"/>
                  </a:lnTo>
                  <a:lnTo>
                    <a:pt x="2084" y="454"/>
                  </a:lnTo>
                  <a:lnTo>
                    <a:pt x="2082" y="447"/>
                  </a:lnTo>
                  <a:lnTo>
                    <a:pt x="2086" y="447"/>
                  </a:lnTo>
                  <a:lnTo>
                    <a:pt x="2086" y="445"/>
                  </a:lnTo>
                  <a:lnTo>
                    <a:pt x="2087" y="443"/>
                  </a:lnTo>
                  <a:lnTo>
                    <a:pt x="2087" y="443"/>
                  </a:lnTo>
                  <a:lnTo>
                    <a:pt x="2087" y="438"/>
                  </a:lnTo>
                  <a:lnTo>
                    <a:pt x="2089" y="438"/>
                  </a:lnTo>
                  <a:lnTo>
                    <a:pt x="2089" y="438"/>
                  </a:lnTo>
                  <a:lnTo>
                    <a:pt x="2089" y="436"/>
                  </a:lnTo>
                  <a:lnTo>
                    <a:pt x="2091" y="436"/>
                  </a:lnTo>
                  <a:lnTo>
                    <a:pt x="2089" y="435"/>
                  </a:lnTo>
                  <a:lnTo>
                    <a:pt x="2093" y="433"/>
                  </a:lnTo>
                  <a:lnTo>
                    <a:pt x="2093" y="433"/>
                  </a:lnTo>
                  <a:lnTo>
                    <a:pt x="2093" y="435"/>
                  </a:lnTo>
                  <a:lnTo>
                    <a:pt x="2094" y="435"/>
                  </a:lnTo>
                  <a:lnTo>
                    <a:pt x="2094" y="433"/>
                  </a:lnTo>
                  <a:lnTo>
                    <a:pt x="2098" y="431"/>
                  </a:lnTo>
                  <a:lnTo>
                    <a:pt x="2100" y="429"/>
                  </a:lnTo>
                  <a:lnTo>
                    <a:pt x="2100" y="429"/>
                  </a:lnTo>
                  <a:lnTo>
                    <a:pt x="2100" y="426"/>
                  </a:lnTo>
                  <a:lnTo>
                    <a:pt x="2100" y="426"/>
                  </a:lnTo>
                  <a:lnTo>
                    <a:pt x="2101" y="424"/>
                  </a:lnTo>
                  <a:lnTo>
                    <a:pt x="2101" y="422"/>
                  </a:lnTo>
                  <a:lnTo>
                    <a:pt x="2101" y="421"/>
                  </a:lnTo>
                  <a:lnTo>
                    <a:pt x="2103" y="422"/>
                  </a:lnTo>
                  <a:lnTo>
                    <a:pt x="2103" y="422"/>
                  </a:lnTo>
                  <a:lnTo>
                    <a:pt x="2105" y="424"/>
                  </a:lnTo>
                  <a:lnTo>
                    <a:pt x="2107" y="424"/>
                  </a:lnTo>
                  <a:lnTo>
                    <a:pt x="2107" y="424"/>
                  </a:lnTo>
                  <a:lnTo>
                    <a:pt x="2107" y="422"/>
                  </a:lnTo>
                  <a:lnTo>
                    <a:pt x="2108" y="422"/>
                  </a:lnTo>
                  <a:lnTo>
                    <a:pt x="2108" y="422"/>
                  </a:lnTo>
                  <a:lnTo>
                    <a:pt x="2110" y="424"/>
                  </a:lnTo>
                  <a:lnTo>
                    <a:pt x="2110" y="426"/>
                  </a:lnTo>
                  <a:lnTo>
                    <a:pt x="2112" y="426"/>
                  </a:lnTo>
                  <a:lnTo>
                    <a:pt x="2112" y="422"/>
                  </a:lnTo>
                  <a:lnTo>
                    <a:pt x="2117" y="424"/>
                  </a:lnTo>
                  <a:lnTo>
                    <a:pt x="2122" y="424"/>
                  </a:lnTo>
                  <a:lnTo>
                    <a:pt x="2126" y="424"/>
                  </a:lnTo>
                  <a:lnTo>
                    <a:pt x="2131" y="424"/>
                  </a:lnTo>
                  <a:lnTo>
                    <a:pt x="2131" y="424"/>
                  </a:lnTo>
                  <a:lnTo>
                    <a:pt x="2133" y="426"/>
                  </a:lnTo>
                  <a:lnTo>
                    <a:pt x="2133" y="426"/>
                  </a:lnTo>
                  <a:lnTo>
                    <a:pt x="2133" y="428"/>
                  </a:lnTo>
                  <a:lnTo>
                    <a:pt x="2138" y="428"/>
                  </a:lnTo>
                  <a:lnTo>
                    <a:pt x="2140" y="431"/>
                  </a:lnTo>
                  <a:lnTo>
                    <a:pt x="2140" y="431"/>
                  </a:lnTo>
                  <a:lnTo>
                    <a:pt x="2138" y="435"/>
                  </a:lnTo>
                  <a:lnTo>
                    <a:pt x="2140" y="435"/>
                  </a:lnTo>
                  <a:lnTo>
                    <a:pt x="2138" y="436"/>
                  </a:lnTo>
                  <a:lnTo>
                    <a:pt x="2138" y="438"/>
                  </a:lnTo>
                  <a:lnTo>
                    <a:pt x="2138" y="440"/>
                  </a:lnTo>
                  <a:lnTo>
                    <a:pt x="2142" y="442"/>
                  </a:lnTo>
                  <a:lnTo>
                    <a:pt x="2142" y="443"/>
                  </a:lnTo>
                  <a:lnTo>
                    <a:pt x="2140" y="447"/>
                  </a:lnTo>
                  <a:lnTo>
                    <a:pt x="2140" y="447"/>
                  </a:lnTo>
                  <a:lnTo>
                    <a:pt x="2140" y="449"/>
                  </a:lnTo>
                  <a:lnTo>
                    <a:pt x="2140" y="449"/>
                  </a:lnTo>
                  <a:lnTo>
                    <a:pt x="2140" y="450"/>
                  </a:lnTo>
                  <a:lnTo>
                    <a:pt x="2138" y="450"/>
                  </a:lnTo>
                  <a:lnTo>
                    <a:pt x="2138" y="449"/>
                  </a:lnTo>
                  <a:lnTo>
                    <a:pt x="2136" y="450"/>
                  </a:lnTo>
                  <a:lnTo>
                    <a:pt x="2135" y="450"/>
                  </a:lnTo>
                  <a:lnTo>
                    <a:pt x="2133" y="450"/>
                  </a:lnTo>
                  <a:lnTo>
                    <a:pt x="2131" y="452"/>
                  </a:lnTo>
                  <a:lnTo>
                    <a:pt x="2128" y="464"/>
                  </a:lnTo>
                  <a:lnTo>
                    <a:pt x="2124" y="464"/>
                  </a:lnTo>
                  <a:lnTo>
                    <a:pt x="2124" y="464"/>
                  </a:lnTo>
                  <a:lnTo>
                    <a:pt x="2124" y="466"/>
                  </a:lnTo>
                  <a:lnTo>
                    <a:pt x="2124" y="466"/>
                  </a:lnTo>
                  <a:lnTo>
                    <a:pt x="2124" y="468"/>
                  </a:lnTo>
                  <a:lnTo>
                    <a:pt x="2121" y="470"/>
                  </a:lnTo>
                  <a:lnTo>
                    <a:pt x="2121" y="471"/>
                  </a:lnTo>
                  <a:lnTo>
                    <a:pt x="2121" y="471"/>
                  </a:lnTo>
                  <a:lnTo>
                    <a:pt x="2121" y="475"/>
                  </a:lnTo>
                  <a:lnTo>
                    <a:pt x="2119" y="477"/>
                  </a:lnTo>
                  <a:lnTo>
                    <a:pt x="2119" y="477"/>
                  </a:lnTo>
                  <a:lnTo>
                    <a:pt x="2115" y="477"/>
                  </a:lnTo>
                  <a:lnTo>
                    <a:pt x="2115" y="480"/>
                  </a:lnTo>
                  <a:lnTo>
                    <a:pt x="2112" y="480"/>
                  </a:lnTo>
                  <a:lnTo>
                    <a:pt x="2107" y="485"/>
                  </a:lnTo>
                  <a:lnTo>
                    <a:pt x="2103" y="485"/>
                  </a:lnTo>
                  <a:lnTo>
                    <a:pt x="2103" y="491"/>
                  </a:lnTo>
                  <a:lnTo>
                    <a:pt x="2100" y="491"/>
                  </a:lnTo>
                  <a:lnTo>
                    <a:pt x="2098" y="491"/>
                  </a:lnTo>
                  <a:lnTo>
                    <a:pt x="2096" y="494"/>
                  </a:lnTo>
                  <a:lnTo>
                    <a:pt x="2096" y="498"/>
                  </a:lnTo>
                  <a:lnTo>
                    <a:pt x="2094" y="498"/>
                  </a:lnTo>
                  <a:lnTo>
                    <a:pt x="2094" y="499"/>
                  </a:lnTo>
                  <a:lnTo>
                    <a:pt x="2093" y="499"/>
                  </a:lnTo>
                  <a:lnTo>
                    <a:pt x="2091" y="501"/>
                  </a:lnTo>
                  <a:lnTo>
                    <a:pt x="2089" y="501"/>
                  </a:lnTo>
                  <a:lnTo>
                    <a:pt x="2089" y="505"/>
                  </a:lnTo>
                  <a:lnTo>
                    <a:pt x="2089" y="506"/>
                  </a:lnTo>
                  <a:lnTo>
                    <a:pt x="2091" y="508"/>
                  </a:lnTo>
                  <a:lnTo>
                    <a:pt x="2094" y="510"/>
                  </a:lnTo>
                  <a:lnTo>
                    <a:pt x="2093" y="515"/>
                  </a:lnTo>
                  <a:lnTo>
                    <a:pt x="2094" y="515"/>
                  </a:lnTo>
                  <a:lnTo>
                    <a:pt x="2096" y="522"/>
                  </a:lnTo>
                  <a:lnTo>
                    <a:pt x="2096" y="522"/>
                  </a:lnTo>
                  <a:lnTo>
                    <a:pt x="2096" y="525"/>
                  </a:lnTo>
                  <a:lnTo>
                    <a:pt x="2096" y="527"/>
                  </a:lnTo>
                  <a:lnTo>
                    <a:pt x="2094" y="529"/>
                  </a:lnTo>
                  <a:lnTo>
                    <a:pt x="2094" y="529"/>
                  </a:lnTo>
                  <a:lnTo>
                    <a:pt x="2094" y="534"/>
                  </a:lnTo>
                  <a:lnTo>
                    <a:pt x="2094" y="534"/>
                  </a:lnTo>
                  <a:lnTo>
                    <a:pt x="2094" y="539"/>
                  </a:lnTo>
                  <a:lnTo>
                    <a:pt x="2093" y="539"/>
                  </a:lnTo>
                  <a:lnTo>
                    <a:pt x="2093" y="541"/>
                  </a:lnTo>
                  <a:lnTo>
                    <a:pt x="2094" y="541"/>
                  </a:lnTo>
                  <a:lnTo>
                    <a:pt x="2094" y="545"/>
                  </a:lnTo>
                  <a:lnTo>
                    <a:pt x="2100" y="545"/>
                  </a:lnTo>
                  <a:lnTo>
                    <a:pt x="2100" y="550"/>
                  </a:lnTo>
                  <a:lnTo>
                    <a:pt x="2100" y="555"/>
                  </a:lnTo>
                  <a:lnTo>
                    <a:pt x="2103" y="555"/>
                  </a:lnTo>
                  <a:lnTo>
                    <a:pt x="2103" y="553"/>
                  </a:lnTo>
                  <a:lnTo>
                    <a:pt x="2103" y="552"/>
                  </a:lnTo>
                  <a:lnTo>
                    <a:pt x="2101" y="552"/>
                  </a:lnTo>
                  <a:lnTo>
                    <a:pt x="2101" y="548"/>
                  </a:lnTo>
                  <a:lnTo>
                    <a:pt x="2112" y="552"/>
                  </a:lnTo>
                  <a:lnTo>
                    <a:pt x="2112" y="557"/>
                  </a:lnTo>
                  <a:lnTo>
                    <a:pt x="2117" y="555"/>
                  </a:lnTo>
                  <a:lnTo>
                    <a:pt x="2117" y="560"/>
                  </a:lnTo>
                  <a:lnTo>
                    <a:pt x="2107" y="560"/>
                  </a:lnTo>
                  <a:lnTo>
                    <a:pt x="2107" y="562"/>
                  </a:lnTo>
                  <a:lnTo>
                    <a:pt x="2107" y="562"/>
                  </a:lnTo>
                  <a:lnTo>
                    <a:pt x="2107" y="566"/>
                  </a:lnTo>
                  <a:lnTo>
                    <a:pt x="2107" y="566"/>
                  </a:lnTo>
                  <a:lnTo>
                    <a:pt x="2107" y="569"/>
                  </a:lnTo>
                  <a:lnTo>
                    <a:pt x="2107" y="569"/>
                  </a:lnTo>
                  <a:lnTo>
                    <a:pt x="2107" y="569"/>
                  </a:lnTo>
                  <a:lnTo>
                    <a:pt x="2112" y="569"/>
                  </a:lnTo>
                  <a:lnTo>
                    <a:pt x="2112" y="567"/>
                  </a:lnTo>
                  <a:lnTo>
                    <a:pt x="2114" y="567"/>
                  </a:lnTo>
                  <a:lnTo>
                    <a:pt x="2114" y="564"/>
                  </a:lnTo>
                  <a:lnTo>
                    <a:pt x="2115" y="564"/>
                  </a:lnTo>
                  <a:lnTo>
                    <a:pt x="2115" y="562"/>
                  </a:lnTo>
                  <a:lnTo>
                    <a:pt x="2115" y="562"/>
                  </a:lnTo>
                  <a:lnTo>
                    <a:pt x="2115" y="564"/>
                  </a:lnTo>
                  <a:lnTo>
                    <a:pt x="2119" y="566"/>
                  </a:lnTo>
                  <a:lnTo>
                    <a:pt x="2119" y="569"/>
                  </a:lnTo>
                  <a:lnTo>
                    <a:pt x="2121" y="569"/>
                  </a:lnTo>
                  <a:lnTo>
                    <a:pt x="2121" y="573"/>
                  </a:lnTo>
                  <a:lnTo>
                    <a:pt x="2128" y="573"/>
                  </a:lnTo>
                  <a:lnTo>
                    <a:pt x="2128" y="571"/>
                  </a:lnTo>
                  <a:lnTo>
                    <a:pt x="2133" y="571"/>
                  </a:lnTo>
                  <a:lnTo>
                    <a:pt x="2135" y="567"/>
                  </a:lnTo>
                  <a:lnTo>
                    <a:pt x="2138" y="566"/>
                  </a:lnTo>
                  <a:lnTo>
                    <a:pt x="2142" y="560"/>
                  </a:lnTo>
                  <a:lnTo>
                    <a:pt x="2150" y="560"/>
                  </a:lnTo>
                  <a:lnTo>
                    <a:pt x="2150" y="555"/>
                  </a:lnTo>
                  <a:lnTo>
                    <a:pt x="2154" y="555"/>
                  </a:lnTo>
                  <a:lnTo>
                    <a:pt x="2155" y="555"/>
                  </a:lnTo>
                  <a:lnTo>
                    <a:pt x="2157" y="555"/>
                  </a:lnTo>
                  <a:lnTo>
                    <a:pt x="2157" y="555"/>
                  </a:lnTo>
                  <a:lnTo>
                    <a:pt x="2161" y="555"/>
                  </a:lnTo>
                  <a:lnTo>
                    <a:pt x="2161" y="555"/>
                  </a:lnTo>
                  <a:lnTo>
                    <a:pt x="2166" y="557"/>
                  </a:lnTo>
                  <a:lnTo>
                    <a:pt x="2166" y="553"/>
                  </a:lnTo>
                  <a:lnTo>
                    <a:pt x="2169" y="552"/>
                  </a:lnTo>
                  <a:lnTo>
                    <a:pt x="2169" y="553"/>
                  </a:lnTo>
                  <a:lnTo>
                    <a:pt x="2175" y="553"/>
                  </a:lnTo>
                  <a:lnTo>
                    <a:pt x="2176" y="552"/>
                  </a:lnTo>
                  <a:lnTo>
                    <a:pt x="2180" y="552"/>
                  </a:lnTo>
                  <a:lnTo>
                    <a:pt x="2182" y="550"/>
                  </a:lnTo>
                  <a:lnTo>
                    <a:pt x="2183" y="548"/>
                  </a:lnTo>
                  <a:lnTo>
                    <a:pt x="2187" y="548"/>
                  </a:lnTo>
                  <a:lnTo>
                    <a:pt x="2187" y="552"/>
                  </a:lnTo>
                  <a:lnTo>
                    <a:pt x="2183" y="552"/>
                  </a:lnTo>
                  <a:lnTo>
                    <a:pt x="2187" y="555"/>
                  </a:lnTo>
                  <a:lnTo>
                    <a:pt x="2190" y="559"/>
                  </a:lnTo>
                  <a:lnTo>
                    <a:pt x="2194" y="560"/>
                  </a:lnTo>
                  <a:lnTo>
                    <a:pt x="2196" y="564"/>
                  </a:lnTo>
                  <a:lnTo>
                    <a:pt x="2199" y="564"/>
                  </a:lnTo>
                  <a:lnTo>
                    <a:pt x="2201" y="564"/>
                  </a:lnTo>
                  <a:lnTo>
                    <a:pt x="2203" y="562"/>
                  </a:lnTo>
                  <a:lnTo>
                    <a:pt x="2206" y="562"/>
                  </a:lnTo>
                  <a:lnTo>
                    <a:pt x="2206" y="564"/>
                  </a:lnTo>
                  <a:lnTo>
                    <a:pt x="2208" y="564"/>
                  </a:lnTo>
                  <a:lnTo>
                    <a:pt x="2215" y="569"/>
                  </a:lnTo>
                  <a:lnTo>
                    <a:pt x="2217" y="569"/>
                  </a:lnTo>
                  <a:lnTo>
                    <a:pt x="2217" y="571"/>
                  </a:lnTo>
                  <a:lnTo>
                    <a:pt x="2218" y="571"/>
                  </a:lnTo>
                  <a:lnTo>
                    <a:pt x="2217" y="573"/>
                  </a:lnTo>
                  <a:lnTo>
                    <a:pt x="2204" y="571"/>
                  </a:lnTo>
                  <a:lnTo>
                    <a:pt x="2204" y="573"/>
                  </a:lnTo>
                  <a:lnTo>
                    <a:pt x="2203" y="573"/>
                  </a:lnTo>
                  <a:lnTo>
                    <a:pt x="2199" y="576"/>
                  </a:lnTo>
                  <a:lnTo>
                    <a:pt x="2197" y="576"/>
                  </a:lnTo>
                  <a:lnTo>
                    <a:pt x="2197" y="576"/>
                  </a:lnTo>
                  <a:lnTo>
                    <a:pt x="2190" y="576"/>
                  </a:lnTo>
                  <a:lnTo>
                    <a:pt x="2189" y="576"/>
                  </a:lnTo>
                  <a:lnTo>
                    <a:pt x="2189" y="576"/>
                  </a:lnTo>
                  <a:lnTo>
                    <a:pt x="2187" y="578"/>
                  </a:lnTo>
                  <a:lnTo>
                    <a:pt x="2187" y="576"/>
                  </a:lnTo>
                  <a:lnTo>
                    <a:pt x="2185" y="574"/>
                  </a:lnTo>
                  <a:lnTo>
                    <a:pt x="2182" y="585"/>
                  </a:lnTo>
                  <a:lnTo>
                    <a:pt x="2176" y="583"/>
                  </a:lnTo>
                  <a:lnTo>
                    <a:pt x="2171" y="583"/>
                  </a:lnTo>
                  <a:lnTo>
                    <a:pt x="2171" y="581"/>
                  </a:lnTo>
                  <a:lnTo>
                    <a:pt x="2171" y="581"/>
                  </a:lnTo>
                  <a:lnTo>
                    <a:pt x="2171" y="580"/>
                  </a:lnTo>
                  <a:lnTo>
                    <a:pt x="2169" y="580"/>
                  </a:lnTo>
                  <a:lnTo>
                    <a:pt x="2166" y="580"/>
                  </a:lnTo>
                  <a:lnTo>
                    <a:pt x="2166" y="581"/>
                  </a:lnTo>
                  <a:lnTo>
                    <a:pt x="2166" y="581"/>
                  </a:lnTo>
                  <a:lnTo>
                    <a:pt x="2166" y="585"/>
                  </a:lnTo>
                  <a:lnTo>
                    <a:pt x="2154" y="585"/>
                  </a:lnTo>
                  <a:lnTo>
                    <a:pt x="2154" y="585"/>
                  </a:lnTo>
                  <a:lnTo>
                    <a:pt x="2154" y="585"/>
                  </a:lnTo>
                  <a:lnTo>
                    <a:pt x="2152" y="585"/>
                  </a:lnTo>
                  <a:lnTo>
                    <a:pt x="2152" y="585"/>
                  </a:lnTo>
                  <a:lnTo>
                    <a:pt x="2150" y="585"/>
                  </a:lnTo>
                  <a:lnTo>
                    <a:pt x="2150" y="581"/>
                  </a:lnTo>
                  <a:lnTo>
                    <a:pt x="2145" y="583"/>
                  </a:lnTo>
                  <a:lnTo>
                    <a:pt x="2145" y="587"/>
                  </a:lnTo>
                  <a:lnTo>
                    <a:pt x="2138" y="587"/>
                  </a:lnTo>
                  <a:lnTo>
                    <a:pt x="2138" y="585"/>
                  </a:lnTo>
                  <a:lnTo>
                    <a:pt x="2136" y="585"/>
                  </a:lnTo>
                  <a:lnTo>
                    <a:pt x="2136" y="587"/>
                  </a:lnTo>
                  <a:lnTo>
                    <a:pt x="2133" y="587"/>
                  </a:lnTo>
                  <a:lnTo>
                    <a:pt x="2133" y="588"/>
                  </a:lnTo>
                  <a:lnTo>
                    <a:pt x="2128" y="588"/>
                  </a:lnTo>
                  <a:lnTo>
                    <a:pt x="2128" y="590"/>
                  </a:lnTo>
                  <a:lnTo>
                    <a:pt x="2124" y="590"/>
                  </a:lnTo>
                  <a:lnTo>
                    <a:pt x="2124" y="590"/>
                  </a:lnTo>
                  <a:lnTo>
                    <a:pt x="2121" y="592"/>
                  </a:lnTo>
                  <a:lnTo>
                    <a:pt x="2121" y="599"/>
                  </a:lnTo>
                  <a:lnTo>
                    <a:pt x="2121" y="599"/>
                  </a:lnTo>
                  <a:lnTo>
                    <a:pt x="2121" y="602"/>
                  </a:lnTo>
                  <a:lnTo>
                    <a:pt x="2119" y="602"/>
                  </a:lnTo>
                  <a:lnTo>
                    <a:pt x="2121" y="611"/>
                  </a:lnTo>
                  <a:lnTo>
                    <a:pt x="2124" y="613"/>
                  </a:lnTo>
                  <a:lnTo>
                    <a:pt x="2124" y="611"/>
                  </a:lnTo>
                  <a:lnTo>
                    <a:pt x="2126" y="611"/>
                  </a:lnTo>
                  <a:lnTo>
                    <a:pt x="2124" y="623"/>
                  </a:lnTo>
                  <a:lnTo>
                    <a:pt x="2124" y="623"/>
                  </a:lnTo>
                  <a:lnTo>
                    <a:pt x="2122" y="625"/>
                  </a:lnTo>
                  <a:lnTo>
                    <a:pt x="2122" y="628"/>
                  </a:lnTo>
                  <a:lnTo>
                    <a:pt x="2124" y="632"/>
                  </a:lnTo>
                  <a:lnTo>
                    <a:pt x="2124" y="635"/>
                  </a:lnTo>
                  <a:lnTo>
                    <a:pt x="2124" y="639"/>
                  </a:lnTo>
                  <a:lnTo>
                    <a:pt x="2124" y="642"/>
                  </a:lnTo>
                  <a:lnTo>
                    <a:pt x="2121" y="644"/>
                  </a:lnTo>
                  <a:lnTo>
                    <a:pt x="2117" y="644"/>
                  </a:lnTo>
                  <a:lnTo>
                    <a:pt x="2115" y="644"/>
                  </a:lnTo>
                  <a:lnTo>
                    <a:pt x="2110" y="644"/>
                  </a:lnTo>
                  <a:lnTo>
                    <a:pt x="2108" y="644"/>
                  </a:lnTo>
                  <a:lnTo>
                    <a:pt x="2108" y="642"/>
                  </a:lnTo>
                  <a:lnTo>
                    <a:pt x="2107" y="642"/>
                  </a:lnTo>
                  <a:lnTo>
                    <a:pt x="2107" y="641"/>
                  </a:lnTo>
                  <a:lnTo>
                    <a:pt x="2107" y="639"/>
                  </a:lnTo>
                  <a:lnTo>
                    <a:pt x="2105" y="639"/>
                  </a:lnTo>
                  <a:lnTo>
                    <a:pt x="2101" y="634"/>
                  </a:lnTo>
                  <a:lnTo>
                    <a:pt x="2100" y="634"/>
                  </a:lnTo>
                  <a:lnTo>
                    <a:pt x="2101" y="627"/>
                  </a:lnTo>
                  <a:lnTo>
                    <a:pt x="2091" y="630"/>
                  </a:lnTo>
                  <a:lnTo>
                    <a:pt x="2091" y="634"/>
                  </a:lnTo>
                  <a:lnTo>
                    <a:pt x="2089" y="634"/>
                  </a:lnTo>
                  <a:lnTo>
                    <a:pt x="2089" y="635"/>
                  </a:lnTo>
                  <a:lnTo>
                    <a:pt x="2087" y="635"/>
                  </a:lnTo>
                  <a:lnTo>
                    <a:pt x="2087" y="639"/>
                  </a:lnTo>
                  <a:lnTo>
                    <a:pt x="2086" y="639"/>
                  </a:lnTo>
                  <a:lnTo>
                    <a:pt x="2086" y="641"/>
                  </a:lnTo>
                  <a:lnTo>
                    <a:pt x="2086" y="641"/>
                  </a:lnTo>
                  <a:lnTo>
                    <a:pt x="2082" y="648"/>
                  </a:lnTo>
                  <a:lnTo>
                    <a:pt x="2082" y="648"/>
                  </a:lnTo>
                  <a:lnTo>
                    <a:pt x="2080" y="655"/>
                  </a:lnTo>
                  <a:lnTo>
                    <a:pt x="2079" y="655"/>
                  </a:lnTo>
                  <a:lnTo>
                    <a:pt x="2079" y="662"/>
                  </a:lnTo>
                  <a:lnTo>
                    <a:pt x="2079" y="663"/>
                  </a:lnTo>
                  <a:lnTo>
                    <a:pt x="2079" y="667"/>
                  </a:lnTo>
                  <a:lnTo>
                    <a:pt x="2077" y="670"/>
                  </a:lnTo>
                  <a:lnTo>
                    <a:pt x="2079" y="674"/>
                  </a:lnTo>
                  <a:lnTo>
                    <a:pt x="2079" y="674"/>
                  </a:lnTo>
                  <a:lnTo>
                    <a:pt x="2079" y="677"/>
                  </a:lnTo>
                  <a:lnTo>
                    <a:pt x="2080" y="677"/>
                  </a:lnTo>
                  <a:lnTo>
                    <a:pt x="2080" y="677"/>
                  </a:lnTo>
                  <a:lnTo>
                    <a:pt x="2080" y="677"/>
                  </a:lnTo>
                  <a:lnTo>
                    <a:pt x="2079" y="677"/>
                  </a:lnTo>
                  <a:lnTo>
                    <a:pt x="2079" y="679"/>
                  </a:lnTo>
                  <a:lnTo>
                    <a:pt x="2080" y="679"/>
                  </a:lnTo>
                  <a:lnTo>
                    <a:pt x="2080" y="684"/>
                  </a:lnTo>
                  <a:lnTo>
                    <a:pt x="2079" y="684"/>
                  </a:lnTo>
                  <a:lnTo>
                    <a:pt x="2079" y="686"/>
                  </a:lnTo>
                  <a:lnTo>
                    <a:pt x="2079" y="688"/>
                  </a:lnTo>
                  <a:lnTo>
                    <a:pt x="2077" y="688"/>
                  </a:lnTo>
                  <a:lnTo>
                    <a:pt x="2075" y="690"/>
                  </a:lnTo>
                  <a:lnTo>
                    <a:pt x="2073" y="690"/>
                  </a:lnTo>
                  <a:lnTo>
                    <a:pt x="2072" y="690"/>
                  </a:lnTo>
                  <a:lnTo>
                    <a:pt x="2072" y="688"/>
                  </a:lnTo>
                  <a:lnTo>
                    <a:pt x="2073" y="686"/>
                  </a:lnTo>
                  <a:lnTo>
                    <a:pt x="2073" y="683"/>
                  </a:lnTo>
                  <a:lnTo>
                    <a:pt x="2070" y="684"/>
                  </a:lnTo>
                  <a:lnTo>
                    <a:pt x="2068" y="686"/>
                  </a:lnTo>
                  <a:lnTo>
                    <a:pt x="2065" y="690"/>
                  </a:lnTo>
                  <a:lnTo>
                    <a:pt x="2063" y="695"/>
                  </a:lnTo>
                  <a:lnTo>
                    <a:pt x="2066" y="695"/>
                  </a:lnTo>
                  <a:lnTo>
                    <a:pt x="2066" y="697"/>
                  </a:lnTo>
                  <a:lnTo>
                    <a:pt x="2063" y="698"/>
                  </a:lnTo>
                  <a:lnTo>
                    <a:pt x="2061" y="702"/>
                  </a:lnTo>
                  <a:lnTo>
                    <a:pt x="2061" y="704"/>
                  </a:lnTo>
                  <a:lnTo>
                    <a:pt x="2059" y="705"/>
                  </a:lnTo>
                  <a:lnTo>
                    <a:pt x="2058" y="709"/>
                  </a:lnTo>
                  <a:lnTo>
                    <a:pt x="2058" y="709"/>
                  </a:lnTo>
                  <a:lnTo>
                    <a:pt x="2056" y="709"/>
                  </a:lnTo>
                  <a:lnTo>
                    <a:pt x="2056" y="707"/>
                  </a:lnTo>
                  <a:lnTo>
                    <a:pt x="2054" y="707"/>
                  </a:lnTo>
                  <a:lnTo>
                    <a:pt x="2056" y="707"/>
                  </a:lnTo>
                  <a:lnTo>
                    <a:pt x="2056" y="707"/>
                  </a:lnTo>
                  <a:lnTo>
                    <a:pt x="2058" y="705"/>
                  </a:lnTo>
                  <a:lnTo>
                    <a:pt x="2058" y="704"/>
                  </a:lnTo>
                  <a:lnTo>
                    <a:pt x="2052" y="705"/>
                  </a:lnTo>
                  <a:lnTo>
                    <a:pt x="2051" y="707"/>
                  </a:lnTo>
                  <a:lnTo>
                    <a:pt x="2047" y="709"/>
                  </a:lnTo>
                  <a:lnTo>
                    <a:pt x="2044" y="709"/>
                  </a:lnTo>
                  <a:lnTo>
                    <a:pt x="2042" y="704"/>
                  </a:lnTo>
                  <a:lnTo>
                    <a:pt x="2044" y="704"/>
                  </a:lnTo>
                  <a:lnTo>
                    <a:pt x="2044" y="704"/>
                  </a:lnTo>
                  <a:lnTo>
                    <a:pt x="2046" y="705"/>
                  </a:lnTo>
                  <a:lnTo>
                    <a:pt x="2046" y="704"/>
                  </a:lnTo>
                  <a:lnTo>
                    <a:pt x="2046" y="704"/>
                  </a:lnTo>
                  <a:lnTo>
                    <a:pt x="2047" y="704"/>
                  </a:lnTo>
                  <a:lnTo>
                    <a:pt x="2047" y="702"/>
                  </a:lnTo>
                  <a:lnTo>
                    <a:pt x="2046" y="702"/>
                  </a:lnTo>
                  <a:lnTo>
                    <a:pt x="2042" y="700"/>
                  </a:lnTo>
                  <a:lnTo>
                    <a:pt x="2042" y="700"/>
                  </a:lnTo>
                  <a:lnTo>
                    <a:pt x="2040" y="698"/>
                  </a:lnTo>
                  <a:lnTo>
                    <a:pt x="2040" y="698"/>
                  </a:lnTo>
                  <a:lnTo>
                    <a:pt x="2040" y="700"/>
                  </a:lnTo>
                  <a:lnTo>
                    <a:pt x="2032" y="702"/>
                  </a:lnTo>
                  <a:lnTo>
                    <a:pt x="2032" y="702"/>
                  </a:lnTo>
                  <a:lnTo>
                    <a:pt x="2028" y="702"/>
                  </a:lnTo>
                  <a:lnTo>
                    <a:pt x="2026" y="704"/>
                  </a:lnTo>
                  <a:lnTo>
                    <a:pt x="2025" y="704"/>
                  </a:lnTo>
                  <a:lnTo>
                    <a:pt x="2025" y="705"/>
                  </a:lnTo>
                  <a:lnTo>
                    <a:pt x="2021" y="705"/>
                  </a:lnTo>
                  <a:lnTo>
                    <a:pt x="2021" y="707"/>
                  </a:lnTo>
                  <a:lnTo>
                    <a:pt x="2016" y="707"/>
                  </a:lnTo>
                  <a:lnTo>
                    <a:pt x="2012" y="711"/>
                  </a:lnTo>
                  <a:lnTo>
                    <a:pt x="2011" y="711"/>
                  </a:lnTo>
                  <a:lnTo>
                    <a:pt x="2011" y="712"/>
                  </a:lnTo>
                  <a:lnTo>
                    <a:pt x="2005" y="711"/>
                  </a:lnTo>
                  <a:lnTo>
                    <a:pt x="2005" y="712"/>
                  </a:lnTo>
                  <a:lnTo>
                    <a:pt x="2004" y="712"/>
                  </a:lnTo>
                  <a:lnTo>
                    <a:pt x="2004" y="714"/>
                  </a:lnTo>
                  <a:lnTo>
                    <a:pt x="1983" y="716"/>
                  </a:lnTo>
                  <a:lnTo>
                    <a:pt x="1983" y="716"/>
                  </a:lnTo>
                  <a:lnTo>
                    <a:pt x="1981" y="716"/>
                  </a:lnTo>
                  <a:lnTo>
                    <a:pt x="1981" y="714"/>
                  </a:lnTo>
                  <a:lnTo>
                    <a:pt x="1977" y="714"/>
                  </a:lnTo>
                  <a:lnTo>
                    <a:pt x="1977" y="712"/>
                  </a:lnTo>
                  <a:lnTo>
                    <a:pt x="1974" y="712"/>
                  </a:lnTo>
                  <a:lnTo>
                    <a:pt x="1974" y="711"/>
                  </a:lnTo>
                  <a:lnTo>
                    <a:pt x="1970" y="712"/>
                  </a:lnTo>
                  <a:lnTo>
                    <a:pt x="1970" y="711"/>
                  </a:lnTo>
                  <a:lnTo>
                    <a:pt x="1962" y="709"/>
                  </a:lnTo>
                  <a:lnTo>
                    <a:pt x="1962" y="707"/>
                  </a:lnTo>
                  <a:lnTo>
                    <a:pt x="1958" y="709"/>
                  </a:lnTo>
                  <a:lnTo>
                    <a:pt x="1955" y="709"/>
                  </a:lnTo>
                  <a:lnTo>
                    <a:pt x="1955" y="711"/>
                  </a:lnTo>
                  <a:lnTo>
                    <a:pt x="1953" y="712"/>
                  </a:lnTo>
                  <a:lnTo>
                    <a:pt x="1951" y="714"/>
                  </a:lnTo>
                  <a:lnTo>
                    <a:pt x="1951" y="716"/>
                  </a:lnTo>
                  <a:lnTo>
                    <a:pt x="1950" y="714"/>
                  </a:lnTo>
                  <a:lnTo>
                    <a:pt x="1950" y="716"/>
                  </a:lnTo>
                  <a:lnTo>
                    <a:pt x="1946" y="716"/>
                  </a:lnTo>
                  <a:lnTo>
                    <a:pt x="1946" y="716"/>
                  </a:lnTo>
                  <a:lnTo>
                    <a:pt x="1944" y="716"/>
                  </a:lnTo>
                  <a:lnTo>
                    <a:pt x="1946" y="721"/>
                  </a:lnTo>
                  <a:lnTo>
                    <a:pt x="1943" y="721"/>
                  </a:lnTo>
                  <a:lnTo>
                    <a:pt x="1943" y="719"/>
                  </a:lnTo>
                  <a:lnTo>
                    <a:pt x="1941" y="719"/>
                  </a:lnTo>
                  <a:lnTo>
                    <a:pt x="1939" y="717"/>
                  </a:lnTo>
                  <a:lnTo>
                    <a:pt x="1937" y="717"/>
                  </a:lnTo>
                  <a:lnTo>
                    <a:pt x="1937" y="714"/>
                  </a:lnTo>
                  <a:lnTo>
                    <a:pt x="1936" y="714"/>
                  </a:lnTo>
                  <a:lnTo>
                    <a:pt x="1936" y="712"/>
                  </a:lnTo>
                  <a:lnTo>
                    <a:pt x="1929" y="714"/>
                  </a:lnTo>
                  <a:lnTo>
                    <a:pt x="1929" y="714"/>
                  </a:lnTo>
                  <a:lnTo>
                    <a:pt x="1925" y="712"/>
                  </a:lnTo>
                  <a:lnTo>
                    <a:pt x="1925" y="707"/>
                  </a:lnTo>
                  <a:lnTo>
                    <a:pt x="1925" y="707"/>
                  </a:lnTo>
                  <a:lnTo>
                    <a:pt x="1925" y="705"/>
                  </a:lnTo>
                  <a:lnTo>
                    <a:pt x="1923" y="705"/>
                  </a:lnTo>
                  <a:lnTo>
                    <a:pt x="1923" y="704"/>
                  </a:lnTo>
                  <a:lnTo>
                    <a:pt x="1923" y="702"/>
                  </a:lnTo>
                  <a:lnTo>
                    <a:pt x="1923" y="702"/>
                  </a:lnTo>
                  <a:lnTo>
                    <a:pt x="1923" y="702"/>
                  </a:lnTo>
                  <a:lnTo>
                    <a:pt x="1922" y="700"/>
                  </a:lnTo>
                  <a:lnTo>
                    <a:pt x="1922" y="698"/>
                  </a:lnTo>
                  <a:lnTo>
                    <a:pt x="1920" y="698"/>
                  </a:lnTo>
                  <a:lnTo>
                    <a:pt x="1920" y="698"/>
                  </a:lnTo>
                  <a:lnTo>
                    <a:pt x="1923" y="698"/>
                  </a:lnTo>
                  <a:lnTo>
                    <a:pt x="1925" y="693"/>
                  </a:lnTo>
                  <a:lnTo>
                    <a:pt x="1925" y="693"/>
                  </a:lnTo>
                  <a:lnTo>
                    <a:pt x="1923" y="691"/>
                  </a:lnTo>
                  <a:lnTo>
                    <a:pt x="1923" y="693"/>
                  </a:lnTo>
                  <a:lnTo>
                    <a:pt x="1922" y="695"/>
                  </a:lnTo>
                  <a:lnTo>
                    <a:pt x="1918" y="695"/>
                  </a:lnTo>
                  <a:lnTo>
                    <a:pt x="1918" y="691"/>
                  </a:lnTo>
                  <a:lnTo>
                    <a:pt x="1920" y="690"/>
                  </a:lnTo>
                  <a:lnTo>
                    <a:pt x="1920" y="690"/>
                  </a:lnTo>
                  <a:lnTo>
                    <a:pt x="1920" y="683"/>
                  </a:lnTo>
                  <a:lnTo>
                    <a:pt x="1922" y="683"/>
                  </a:lnTo>
                  <a:lnTo>
                    <a:pt x="1922" y="681"/>
                  </a:lnTo>
                  <a:lnTo>
                    <a:pt x="1923" y="681"/>
                  </a:lnTo>
                  <a:lnTo>
                    <a:pt x="1923" y="677"/>
                  </a:lnTo>
                  <a:lnTo>
                    <a:pt x="1923" y="674"/>
                  </a:lnTo>
                  <a:lnTo>
                    <a:pt x="1925" y="674"/>
                  </a:lnTo>
                  <a:lnTo>
                    <a:pt x="1927" y="670"/>
                  </a:lnTo>
                  <a:lnTo>
                    <a:pt x="1929" y="667"/>
                  </a:lnTo>
                  <a:lnTo>
                    <a:pt x="1929" y="662"/>
                  </a:lnTo>
                  <a:lnTo>
                    <a:pt x="1930" y="663"/>
                  </a:lnTo>
                  <a:lnTo>
                    <a:pt x="1930" y="663"/>
                  </a:lnTo>
                  <a:lnTo>
                    <a:pt x="1932" y="665"/>
                  </a:lnTo>
                  <a:lnTo>
                    <a:pt x="1936" y="665"/>
                  </a:lnTo>
                  <a:lnTo>
                    <a:pt x="1936" y="663"/>
                  </a:lnTo>
                  <a:lnTo>
                    <a:pt x="1936" y="662"/>
                  </a:lnTo>
                  <a:lnTo>
                    <a:pt x="1937" y="660"/>
                  </a:lnTo>
                  <a:lnTo>
                    <a:pt x="1929" y="656"/>
                  </a:lnTo>
                  <a:lnTo>
                    <a:pt x="1929" y="651"/>
                  </a:lnTo>
                  <a:lnTo>
                    <a:pt x="1929" y="642"/>
                  </a:lnTo>
                  <a:lnTo>
                    <a:pt x="1925" y="642"/>
                  </a:lnTo>
                  <a:lnTo>
                    <a:pt x="1923" y="641"/>
                  </a:lnTo>
                  <a:lnTo>
                    <a:pt x="1923" y="642"/>
                  </a:lnTo>
                  <a:lnTo>
                    <a:pt x="1922" y="642"/>
                  </a:lnTo>
                  <a:lnTo>
                    <a:pt x="1922" y="641"/>
                  </a:lnTo>
                  <a:lnTo>
                    <a:pt x="1923" y="641"/>
                  </a:lnTo>
                  <a:lnTo>
                    <a:pt x="1929" y="641"/>
                  </a:lnTo>
                  <a:lnTo>
                    <a:pt x="1929" y="639"/>
                  </a:lnTo>
                  <a:lnTo>
                    <a:pt x="1932" y="635"/>
                  </a:lnTo>
                  <a:lnTo>
                    <a:pt x="1932" y="632"/>
                  </a:lnTo>
                  <a:lnTo>
                    <a:pt x="1932" y="628"/>
                  </a:lnTo>
                  <a:lnTo>
                    <a:pt x="1932" y="627"/>
                  </a:lnTo>
                  <a:lnTo>
                    <a:pt x="1932" y="623"/>
                  </a:lnTo>
                  <a:lnTo>
                    <a:pt x="1930" y="623"/>
                  </a:lnTo>
                  <a:lnTo>
                    <a:pt x="1930" y="625"/>
                  </a:lnTo>
                  <a:lnTo>
                    <a:pt x="1929" y="625"/>
                  </a:lnTo>
                  <a:lnTo>
                    <a:pt x="1929" y="627"/>
                  </a:lnTo>
                  <a:lnTo>
                    <a:pt x="1925" y="627"/>
                  </a:lnTo>
                  <a:lnTo>
                    <a:pt x="1923" y="627"/>
                  </a:lnTo>
                  <a:lnTo>
                    <a:pt x="1922" y="628"/>
                  </a:lnTo>
                  <a:lnTo>
                    <a:pt x="1922" y="630"/>
                  </a:lnTo>
                  <a:lnTo>
                    <a:pt x="1922" y="632"/>
                  </a:lnTo>
                  <a:lnTo>
                    <a:pt x="1920" y="634"/>
                  </a:lnTo>
                  <a:lnTo>
                    <a:pt x="1918" y="635"/>
                  </a:lnTo>
                  <a:lnTo>
                    <a:pt x="1918" y="637"/>
                  </a:lnTo>
                  <a:lnTo>
                    <a:pt x="1916" y="637"/>
                  </a:lnTo>
                  <a:lnTo>
                    <a:pt x="1908" y="639"/>
                  </a:lnTo>
                  <a:lnTo>
                    <a:pt x="1908" y="637"/>
                  </a:lnTo>
                  <a:lnTo>
                    <a:pt x="1906" y="637"/>
                  </a:lnTo>
                  <a:lnTo>
                    <a:pt x="1906" y="639"/>
                  </a:lnTo>
                  <a:lnTo>
                    <a:pt x="1904" y="639"/>
                  </a:lnTo>
                  <a:lnTo>
                    <a:pt x="1901" y="641"/>
                  </a:lnTo>
                  <a:lnTo>
                    <a:pt x="1899" y="642"/>
                  </a:lnTo>
                  <a:lnTo>
                    <a:pt x="1897" y="644"/>
                  </a:lnTo>
                  <a:lnTo>
                    <a:pt x="1897" y="646"/>
                  </a:lnTo>
                  <a:lnTo>
                    <a:pt x="1897" y="648"/>
                  </a:lnTo>
                  <a:lnTo>
                    <a:pt x="1895" y="649"/>
                  </a:lnTo>
                  <a:lnTo>
                    <a:pt x="1897" y="649"/>
                  </a:lnTo>
                  <a:lnTo>
                    <a:pt x="1899" y="649"/>
                  </a:lnTo>
                  <a:lnTo>
                    <a:pt x="1901" y="651"/>
                  </a:lnTo>
                  <a:lnTo>
                    <a:pt x="1902" y="646"/>
                  </a:lnTo>
                  <a:lnTo>
                    <a:pt x="1904" y="644"/>
                  </a:lnTo>
                  <a:lnTo>
                    <a:pt x="1908" y="642"/>
                  </a:lnTo>
                  <a:lnTo>
                    <a:pt x="1908" y="641"/>
                  </a:lnTo>
                  <a:lnTo>
                    <a:pt x="1911" y="642"/>
                  </a:lnTo>
                  <a:lnTo>
                    <a:pt x="1916" y="642"/>
                  </a:lnTo>
                  <a:lnTo>
                    <a:pt x="1916" y="646"/>
                  </a:lnTo>
                  <a:lnTo>
                    <a:pt x="1916" y="648"/>
                  </a:lnTo>
                  <a:lnTo>
                    <a:pt x="1916" y="651"/>
                  </a:lnTo>
                  <a:lnTo>
                    <a:pt x="1916" y="653"/>
                  </a:lnTo>
                  <a:lnTo>
                    <a:pt x="1916" y="653"/>
                  </a:lnTo>
                  <a:lnTo>
                    <a:pt x="1916" y="653"/>
                  </a:lnTo>
                  <a:lnTo>
                    <a:pt x="1915" y="651"/>
                  </a:lnTo>
                  <a:lnTo>
                    <a:pt x="1915" y="651"/>
                  </a:lnTo>
                  <a:lnTo>
                    <a:pt x="1915" y="649"/>
                  </a:lnTo>
                  <a:lnTo>
                    <a:pt x="1911" y="649"/>
                  </a:lnTo>
                  <a:lnTo>
                    <a:pt x="1909" y="651"/>
                  </a:lnTo>
                  <a:lnTo>
                    <a:pt x="1908" y="653"/>
                  </a:lnTo>
                  <a:lnTo>
                    <a:pt x="1908" y="655"/>
                  </a:lnTo>
                  <a:lnTo>
                    <a:pt x="1906" y="656"/>
                  </a:lnTo>
                  <a:lnTo>
                    <a:pt x="1895" y="655"/>
                  </a:lnTo>
                  <a:lnTo>
                    <a:pt x="1895" y="658"/>
                  </a:lnTo>
                  <a:lnTo>
                    <a:pt x="1895" y="663"/>
                  </a:lnTo>
                  <a:lnTo>
                    <a:pt x="1895" y="669"/>
                  </a:lnTo>
                  <a:lnTo>
                    <a:pt x="1899" y="669"/>
                  </a:lnTo>
                  <a:lnTo>
                    <a:pt x="1899" y="672"/>
                  </a:lnTo>
                  <a:lnTo>
                    <a:pt x="1901" y="672"/>
                  </a:lnTo>
                  <a:lnTo>
                    <a:pt x="1901" y="674"/>
                  </a:lnTo>
                  <a:lnTo>
                    <a:pt x="1899" y="674"/>
                  </a:lnTo>
                  <a:lnTo>
                    <a:pt x="1897" y="674"/>
                  </a:lnTo>
                  <a:lnTo>
                    <a:pt x="1897" y="679"/>
                  </a:lnTo>
                  <a:lnTo>
                    <a:pt x="1897" y="683"/>
                  </a:lnTo>
                  <a:lnTo>
                    <a:pt x="1899" y="684"/>
                  </a:lnTo>
                  <a:lnTo>
                    <a:pt x="1901" y="686"/>
                  </a:lnTo>
                  <a:lnTo>
                    <a:pt x="1904" y="686"/>
                  </a:lnTo>
                  <a:lnTo>
                    <a:pt x="1904" y="690"/>
                  </a:lnTo>
                  <a:lnTo>
                    <a:pt x="1906" y="691"/>
                  </a:lnTo>
                  <a:lnTo>
                    <a:pt x="1904" y="695"/>
                  </a:lnTo>
                  <a:lnTo>
                    <a:pt x="1904" y="695"/>
                  </a:lnTo>
                  <a:lnTo>
                    <a:pt x="1902" y="697"/>
                  </a:lnTo>
                  <a:lnTo>
                    <a:pt x="1902" y="697"/>
                  </a:lnTo>
                  <a:lnTo>
                    <a:pt x="1902" y="698"/>
                  </a:lnTo>
                  <a:lnTo>
                    <a:pt x="1904" y="698"/>
                  </a:lnTo>
                  <a:lnTo>
                    <a:pt x="1906" y="704"/>
                  </a:lnTo>
                  <a:lnTo>
                    <a:pt x="1908" y="704"/>
                  </a:lnTo>
                  <a:lnTo>
                    <a:pt x="1908" y="711"/>
                  </a:lnTo>
                  <a:lnTo>
                    <a:pt x="1906" y="711"/>
                  </a:lnTo>
                  <a:lnTo>
                    <a:pt x="1906" y="714"/>
                  </a:lnTo>
                  <a:lnTo>
                    <a:pt x="1908" y="717"/>
                  </a:lnTo>
                  <a:lnTo>
                    <a:pt x="1909" y="721"/>
                  </a:lnTo>
                  <a:lnTo>
                    <a:pt x="1911" y="723"/>
                  </a:lnTo>
                  <a:lnTo>
                    <a:pt x="1911" y="723"/>
                  </a:lnTo>
                  <a:lnTo>
                    <a:pt x="1904" y="723"/>
                  </a:lnTo>
                  <a:lnTo>
                    <a:pt x="1904" y="728"/>
                  </a:lnTo>
                  <a:lnTo>
                    <a:pt x="1902" y="730"/>
                  </a:lnTo>
                  <a:lnTo>
                    <a:pt x="1901" y="731"/>
                  </a:lnTo>
                  <a:lnTo>
                    <a:pt x="1901" y="733"/>
                  </a:lnTo>
                  <a:lnTo>
                    <a:pt x="1899" y="733"/>
                  </a:lnTo>
                  <a:lnTo>
                    <a:pt x="1899" y="730"/>
                  </a:lnTo>
                  <a:lnTo>
                    <a:pt x="1899" y="730"/>
                  </a:lnTo>
                  <a:lnTo>
                    <a:pt x="1897" y="728"/>
                  </a:lnTo>
                  <a:lnTo>
                    <a:pt x="1892" y="730"/>
                  </a:lnTo>
                  <a:lnTo>
                    <a:pt x="1888" y="731"/>
                  </a:lnTo>
                  <a:lnTo>
                    <a:pt x="1885" y="733"/>
                  </a:lnTo>
                  <a:lnTo>
                    <a:pt x="1887" y="737"/>
                  </a:lnTo>
                  <a:lnTo>
                    <a:pt x="1887" y="738"/>
                  </a:lnTo>
                  <a:lnTo>
                    <a:pt x="1890" y="740"/>
                  </a:lnTo>
                  <a:lnTo>
                    <a:pt x="1890" y="742"/>
                  </a:lnTo>
                  <a:lnTo>
                    <a:pt x="1883" y="738"/>
                  </a:lnTo>
                  <a:lnTo>
                    <a:pt x="1883" y="735"/>
                  </a:lnTo>
                  <a:lnTo>
                    <a:pt x="1881" y="733"/>
                  </a:lnTo>
                  <a:lnTo>
                    <a:pt x="1878" y="733"/>
                  </a:lnTo>
                  <a:lnTo>
                    <a:pt x="1874" y="733"/>
                  </a:lnTo>
                  <a:lnTo>
                    <a:pt x="1874" y="733"/>
                  </a:lnTo>
                  <a:lnTo>
                    <a:pt x="1874" y="735"/>
                  </a:lnTo>
                  <a:lnTo>
                    <a:pt x="1873" y="735"/>
                  </a:lnTo>
                  <a:lnTo>
                    <a:pt x="1873" y="733"/>
                  </a:lnTo>
                  <a:lnTo>
                    <a:pt x="1869" y="733"/>
                  </a:lnTo>
                  <a:lnTo>
                    <a:pt x="1869" y="731"/>
                  </a:lnTo>
                  <a:lnTo>
                    <a:pt x="1867" y="731"/>
                  </a:lnTo>
                  <a:lnTo>
                    <a:pt x="1864" y="733"/>
                  </a:lnTo>
                  <a:lnTo>
                    <a:pt x="1862" y="733"/>
                  </a:lnTo>
                  <a:lnTo>
                    <a:pt x="1860" y="737"/>
                  </a:lnTo>
                  <a:lnTo>
                    <a:pt x="1860" y="737"/>
                  </a:lnTo>
                  <a:lnTo>
                    <a:pt x="1857" y="738"/>
                  </a:lnTo>
                  <a:lnTo>
                    <a:pt x="1855" y="740"/>
                  </a:lnTo>
                  <a:lnTo>
                    <a:pt x="1854" y="740"/>
                  </a:lnTo>
                  <a:lnTo>
                    <a:pt x="1850" y="740"/>
                  </a:lnTo>
                  <a:lnTo>
                    <a:pt x="1848" y="744"/>
                  </a:lnTo>
                  <a:lnTo>
                    <a:pt x="1848" y="744"/>
                  </a:lnTo>
                  <a:lnTo>
                    <a:pt x="1848" y="747"/>
                  </a:lnTo>
                  <a:lnTo>
                    <a:pt x="1847" y="747"/>
                  </a:lnTo>
                  <a:lnTo>
                    <a:pt x="1845" y="749"/>
                  </a:lnTo>
                  <a:lnTo>
                    <a:pt x="1845" y="752"/>
                  </a:lnTo>
                  <a:lnTo>
                    <a:pt x="1845" y="754"/>
                  </a:lnTo>
                  <a:lnTo>
                    <a:pt x="1841" y="756"/>
                  </a:lnTo>
                  <a:lnTo>
                    <a:pt x="1843" y="758"/>
                  </a:lnTo>
                  <a:lnTo>
                    <a:pt x="1843" y="759"/>
                  </a:lnTo>
                  <a:lnTo>
                    <a:pt x="1845" y="759"/>
                  </a:lnTo>
                  <a:lnTo>
                    <a:pt x="1843" y="761"/>
                  </a:lnTo>
                  <a:lnTo>
                    <a:pt x="1841" y="763"/>
                  </a:lnTo>
                  <a:lnTo>
                    <a:pt x="1841" y="763"/>
                  </a:lnTo>
                  <a:lnTo>
                    <a:pt x="1840" y="765"/>
                  </a:lnTo>
                  <a:lnTo>
                    <a:pt x="1840" y="765"/>
                  </a:lnTo>
                  <a:lnTo>
                    <a:pt x="1840" y="766"/>
                  </a:lnTo>
                  <a:lnTo>
                    <a:pt x="1841" y="766"/>
                  </a:lnTo>
                  <a:lnTo>
                    <a:pt x="1841" y="768"/>
                  </a:lnTo>
                  <a:lnTo>
                    <a:pt x="1841" y="768"/>
                  </a:lnTo>
                  <a:lnTo>
                    <a:pt x="1840" y="770"/>
                  </a:lnTo>
                  <a:lnTo>
                    <a:pt x="1840" y="772"/>
                  </a:lnTo>
                  <a:lnTo>
                    <a:pt x="1838" y="772"/>
                  </a:lnTo>
                  <a:lnTo>
                    <a:pt x="1836" y="770"/>
                  </a:lnTo>
                  <a:lnTo>
                    <a:pt x="1833" y="770"/>
                  </a:lnTo>
                  <a:lnTo>
                    <a:pt x="1833" y="772"/>
                  </a:lnTo>
                  <a:lnTo>
                    <a:pt x="1833" y="772"/>
                  </a:lnTo>
                  <a:lnTo>
                    <a:pt x="1831" y="772"/>
                  </a:lnTo>
                  <a:lnTo>
                    <a:pt x="1831" y="772"/>
                  </a:lnTo>
                  <a:lnTo>
                    <a:pt x="1829" y="770"/>
                  </a:lnTo>
                  <a:lnTo>
                    <a:pt x="1827" y="770"/>
                  </a:lnTo>
                  <a:lnTo>
                    <a:pt x="1826" y="770"/>
                  </a:lnTo>
                  <a:lnTo>
                    <a:pt x="1826" y="770"/>
                  </a:lnTo>
                  <a:lnTo>
                    <a:pt x="1819" y="772"/>
                  </a:lnTo>
                  <a:lnTo>
                    <a:pt x="1819" y="773"/>
                  </a:lnTo>
                  <a:lnTo>
                    <a:pt x="1815" y="773"/>
                  </a:lnTo>
                  <a:lnTo>
                    <a:pt x="1815" y="773"/>
                  </a:lnTo>
                  <a:lnTo>
                    <a:pt x="1810" y="773"/>
                  </a:lnTo>
                  <a:lnTo>
                    <a:pt x="1808" y="777"/>
                  </a:lnTo>
                  <a:lnTo>
                    <a:pt x="1801" y="777"/>
                  </a:lnTo>
                  <a:lnTo>
                    <a:pt x="1801" y="779"/>
                  </a:lnTo>
                  <a:lnTo>
                    <a:pt x="1798" y="779"/>
                  </a:lnTo>
                  <a:lnTo>
                    <a:pt x="1799" y="791"/>
                  </a:lnTo>
                  <a:lnTo>
                    <a:pt x="1798" y="791"/>
                  </a:lnTo>
                  <a:lnTo>
                    <a:pt x="1798" y="793"/>
                  </a:lnTo>
                  <a:lnTo>
                    <a:pt x="1798" y="794"/>
                  </a:lnTo>
                  <a:lnTo>
                    <a:pt x="1799" y="794"/>
                  </a:lnTo>
                  <a:lnTo>
                    <a:pt x="1799" y="798"/>
                  </a:lnTo>
                  <a:lnTo>
                    <a:pt x="1798" y="798"/>
                  </a:lnTo>
                  <a:lnTo>
                    <a:pt x="1796" y="798"/>
                  </a:lnTo>
                  <a:lnTo>
                    <a:pt x="1792" y="798"/>
                  </a:lnTo>
                  <a:lnTo>
                    <a:pt x="1789" y="800"/>
                  </a:lnTo>
                  <a:lnTo>
                    <a:pt x="1787" y="801"/>
                  </a:lnTo>
                  <a:lnTo>
                    <a:pt x="1784" y="803"/>
                  </a:lnTo>
                  <a:lnTo>
                    <a:pt x="1782" y="803"/>
                  </a:lnTo>
                  <a:lnTo>
                    <a:pt x="1782" y="805"/>
                  </a:lnTo>
                  <a:lnTo>
                    <a:pt x="1782" y="807"/>
                  </a:lnTo>
                  <a:lnTo>
                    <a:pt x="1782" y="808"/>
                  </a:lnTo>
                  <a:lnTo>
                    <a:pt x="1782" y="810"/>
                  </a:lnTo>
                  <a:lnTo>
                    <a:pt x="1782" y="810"/>
                  </a:lnTo>
                  <a:lnTo>
                    <a:pt x="1782" y="810"/>
                  </a:lnTo>
                  <a:lnTo>
                    <a:pt x="1777" y="810"/>
                  </a:lnTo>
                  <a:lnTo>
                    <a:pt x="1777" y="812"/>
                  </a:lnTo>
                  <a:lnTo>
                    <a:pt x="1763" y="812"/>
                  </a:lnTo>
                  <a:lnTo>
                    <a:pt x="1763" y="814"/>
                  </a:lnTo>
                  <a:lnTo>
                    <a:pt x="1763" y="814"/>
                  </a:lnTo>
                  <a:lnTo>
                    <a:pt x="1759" y="814"/>
                  </a:lnTo>
                  <a:lnTo>
                    <a:pt x="1759" y="805"/>
                  </a:lnTo>
                  <a:lnTo>
                    <a:pt x="1751" y="807"/>
                  </a:lnTo>
                  <a:lnTo>
                    <a:pt x="1751" y="808"/>
                  </a:lnTo>
                  <a:lnTo>
                    <a:pt x="1752" y="808"/>
                  </a:lnTo>
                  <a:lnTo>
                    <a:pt x="1752" y="810"/>
                  </a:lnTo>
                  <a:lnTo>
                    <a:pt x="1752" y="814"/>
                  </a:lnTo>
                  <a:lnTo>
                    <a:pt x="1754" y="814"/>
                  </a:lnTo>
                  <a:lnTo>
                    <a:pt x="1754" y="815"/>
                  </a:lnTo>
                  <a:lnTo>
                    <a:pt x="1754" y="815"/>
                  </a:lnTo>
                  <a:lnTo>
                    <a:pt x="1756" y="819"/>
                  </a:lnTo>
                  <a:lnTo>
                    <a:pt x="1756" y="822"/>
                  </a:lnTo>
                  <a:lnTo>
                    <a:pt x="1756" y="824"/>
                  </a:lnTo>
                  <a:lnTo>
                    <a:pt x="1756" y="826"/>
                  </a:lnTo>
                  <a:lnTo>
                    <a:pt x="1758" y="827"/>
                  </a:lnTo>
                  <a:lnTo>
                    <a:pt x="1758" y="831"/>
                  </a:lnTo>
                  <a:lnTo>
                    <a:pt x="1749" y="831"/>
                  </a:lnTo>
                  <a:lnTo>
                    <a:pt x="1749" y="827"/>
                  </a:lnTo>
                  <a:lnTo>
                    <a:pt x="1749" y="827"/>
                  </a:lnTo>
                  <a:lnTo>
                    <a:pt x="1749" y="829"/>
                  </a:lnTo>
                  <a:lnTo>
                    <a:pt x="1749" y="829"/>
                  </a:lnTo>
                  <a:lnTo>
                    <a:pt x="1745" y="829"/>
                  </a:lnTo>
                  <a:lnTo>
                    <a:pt x="1744" y="831"/>
                  </a:lnTo>
                  <a:lnTo>
                    <a:pt x="1738" y="831"/>
                  </a:lnTo>
                  <a:lnTo>
                    <a:pt x="1738" y="833"/>
                  </a:lnTo>
                  <a:lnTo>
                    <a:pt x="1737" y="833"/>
                  </a:lnTo>
                  <a:lnTo>
                    <a:pt x="1737" y="834"/>
                  </a:lnTo>
                  <a:lnTo>
                    <a:pt x="1733" y="834"/>
                  </a:lnTo>
                  <a:lnTo>
                    <a:pt x="1731" y="827"/>
                  </a:lnTo>
                  <a:lnTo>
                    <a:pt x="1728" y="827"/>
                  </a:lnTo>
                  <a:lnTo>
                    <a:pt x="1724" y="829"/>
                  </a:lnTo>
                  <a:lnTo>
                    <a:pt x="1723" y="829"/>
                  </a:lnTo>
                  <a:lnTo>
                    <a:pt x="1723" y="831"/>
                  </a:lnTo>
                  <a:lnTo>
                    <a:pt x="1721" y="831"/>
                  </a:lnTo>
                  <a:lnTo>
                    <a:pt x="1721" y="831"/>
                  </a:lnTo>
                  <a:lnTo>
                    <a:pt x="1719" y="831"/>
                  </a:lnTo>
                  <a:lnTo>
                    <a:pt x="1716" y="831"/>
                  </a:lnTo>
                  <a:lnTo>
                    <a:pt x="1712" y="831"/>
                  </a:lnTo>
                  <a:lnTo>
                    <a:pt x="1710" y="833"/>
                  </a:lnTo>
                  <a:lnTo>
                    <a:pt x="1709" y="833"/>
                  </a:lnTo>
                  <a:lnTo>
                    <a:pt x="1709" y="834"/>
                  </a:lnTo>
                  <a:lnTo>
                    <a:pt x="1709" y="836"/>
                  </a:lnTo>
                  <a:lnTo>
                    <a:pt x="1710" y="836"/>
                  </a:lnTo>
                  <a:lnTo>
                    <a:pt x="1714" y="838"/>
                  </a:lnTo>
                  <a:lnTo>
                    <a:pt x="1716" y="840"/>
                  </a:lnTo>
                  <a:lnTo>
                    <a:pt x="1716" y="840"/>
                  </a:lnTo>
                  <a:lnTo>
                    <a:pt x="1714" y="840"/>
                  </a:lnTo>
                  <a:lnTo>
                    <a:pt x="1714" y="841"/>
                  </a:lnTo>
                  <a:lnTo>
                    <a:pt x="1712" y="841"/>
                  </a:lnTo>
                  <a:lnTo>
                    <a:pt x="1712" y="840"/>
                  </a:lnTo>
                  <a:lnTo>
                    <a:pt x="1710" y="840"/>
                  </a:lnTo>
                  <a:lnTo>
                    <a:pt x="1710" y="843"/>
                  </a:lnTo>
                  <a:lnTo>
                    <a:pt x="1710" y="845"/>
                  </a:lnTo>
                  <a:lnTo>
                    <a:pt x="1710" y="845"/>
                  </a:lnTo>
                  <a:lnTo>
                    <a:pt x="1707" y="845"/>
                  </a:lnTo>
                  <a:lnTo>
                    <a:pt x="1709" y="848"/>
                  </a:lnTo>
                  <a:lnTo>
                    <a:pt x="1719" y="845"/>
                  </a:lnTo>
                  <a:lnTo>
                    <a:pt x="1721" y="850"/>
                  </a:lnTo>
                  <a:lnTo>
                    <a:pt x="1723" y="848"/>
                  </a:lnTo>
                  <a:lnTo>
                    <a:pt x="1724" y="852"/>
                  </a:lnTo>
                  <a:lnTo>
                    <a:pt x="1726" y="852"/>
                  </a:lnTo>
                  <a:lnTo>
                    <a:pt x="1728" y="854"/>
                  </a:lnTo>
                  <a:lnTo>
                    <a:pt x="1730" y="855"/>
                  </a:lnTo>
                  <a:lnTo>
                    <a:pt x="1730" y="859"/>
                  </a:lnTo>
                  <a:lnTo>
                    <a:pt x="1731" y="859"/>
                  </a:lnTo>
                  <a:lnTo>
                    <a:pt x="1731" y="857"/>
                  </a:lnTo>
                  <a:lnTo>
                    <a:pt x="1731" y="857"/>
                  </a:lnTo>
                  <a:lnTo>
                    <a:pt x="1731" y="854"/>
                  </a:lnTo>
                  <a:lnTo>
                    <a:pt x="1733" y="854"/>
                  </a:lnTo>
                  <a:lnTo>
                    <a:pt x="1735" y="854"/>
                  </a:lnTo>
                  <a:lnTo>
                    <a:pt x="1735" y="852"/>
                  </a:lnTo>
                  <a:lnTo>
                    <a:pt x="1737" y="852"/>
                  </a:lnTo>
                  <a:lnTo>
                    <a:pt x="1737" y="854"/>
                  </a:lnTo>
                  <a:lnTo>
                    <a:pt x="1737" y="854"/>
                  </a:lnTo>
                  <a:lnTo>
                    <a:pt x="1738" y="854"/>
                  </a:lnTo>
                  <a:lnTo>
                    <a:pt x="1738" y="854"/>
                  </a:lnTo>
                  <a:lnTo>
                    <a:pt x="1737" y="855"/>
                  </a:lnTo>
                  <a:lnTo>
                    <a:pt x="1737" y="855"/>
                  </a:lnTo>
                  <a:lnTo>
                    <a:pt x="1733" y="857"/>
                  </a:lnTo>
                  <a:lnTo>
                    <a:pt x="1733" y="859"/>
                  </a:lnTo>
                  <a:lnTo>
                    <a:pt x="1740" y="859"/>
                  </a:lnTo>
                  <a:lnTo>
                    <a:pt x="1738" y="861"/>
                  </a:lnTo>
                  <a:lnTo>
                    <a:pt x="1738" y="862"/>
                  </a:lnTo>
                  <a:lnTo>
                    <a:pt x="1738" y="864"/>
                  </a:lnTo>
                  <a:lnTo>
                    <a:pt x="1740" y="864"/>
                  </a:lnTo>
                  <a:lnTo>
                    <a:pt x="1740" y="864"/>
                  </a:lnTo>
                  <a:lnTo>
                    <a:pt x="1745" y="864"/>
                  </a:lnTo>
                  <a:lnTo>
                    <a:pt x="1745" y="866"/>
                  </a:lnTo>
                  <a:lnTo>
                    <a:pt x="1744" y="868"/>
                  </a:lnTo>
                  <a:lnTo>
                    <a:pt x="1744" y="868"/>
                  </a:lnTo>
                  <a:lnTo>
                    <a:pt x="1744" y="868"/>
                  </a:lnTo>
                  <a:lnTo>
                    <a:pt x="1744" y="869"/>
                  </a:lnTo>
                  <a:lnTo>
                    <a:pt x="1745" y="869"/>
                  </a:lnTo>
                  <a:lnTo>
                    <a:pt x="1745" y="875"/>
                  </a:lnTo>
                  <a:lnTo>
                    <a:pt x="1747" y="876"/>
                  </a:lnTo>
                  <a:lnTo>
                    <a:pt x="1747" y="878"/>
                  </a:lnTo>
                  <a:lnTo>
                    <a:pt x="1751" y="880"/>
                  </a:lnTo>
                  <a:lnTo>
                    <a:pt x="1752" y="883"/>
                  </a:lnTo>
                  <a:lnTo>
                    <a:pt x="1759" y="885"/>
                  </a:lnTo>
                  <a:lnTo>
                    <a:pt x="1761" y="889"/>
                  </a:lnTo>
                  <a:lnTo>
                    <a:pt x="1764" y="887"/>
                  </a:lnTo>
                  <a:lnTo>
                    <a:pt x="1764" y="899"/>
                  </a:lnTo>
                  <a:lnTo>
                    <a:pt x="1764" y="899"/>
                  </a:lnTo>
                  <a:lnTo>
                    <a:pt x="1764" y="899"/>
                  </a:lnTo>
                  <a:lnTo>
                    <a:pt x="1764" y="901"/>
                  </a:lnTo>
                  <a:lnTo>
                    <a:pt x="1764" y="901"/>
                  </a:lnTo>
                  <a:lnTo>
                    <a:pt x="1766" y="904"/>
                  </a:lnTo>
                  <a:lnTo>
                    <a:pt x="1764" y="906"/>
                  </a:lnTo>
                  <a:lnTo>
                    <a:pt x="1764" y="915"/>
                  </a:lnTo>
                  <a:lnTo>
                    <a:pt x="1766" y="916"/>
                  </a:lnTo>
                  <a:lnTo>
                    <a:pt x="1763" y="925"/>
                  </a:lnTo>
                  <a:lnTo>
                    <a:pt x="1763" y="925"/>
                  </a:lnTo>
                  <a:lnTo>
                    <a:pt x="1763" y="925"/>
                  </a:lnTo>
                  <a:lnTo>
                    <a:pt x="1764" y="927"/>
                  </a:lnTo>
                  <a:lnTo>
                    <a:pt x="1763" y="936"/>
                  </a:lnTo>
                  <a:lnTo>
                    <a:pt x="1759" y="937"/>
                  </a:lnTo>
                  <a:lnTo>
                    <a:pt x="1758" y="941"/>
                  </a:lnTo>
                  <a:lnTo>
                    <a:pt x="1754" y="943"/>
                  </a:lnTo>
                  <a:lnTo>
                    <a:pt x="1742" y="943"/>
                  </a:lnTo>
                  <a:lnTo>
                    <a:pt x="1740" y="939"/>
                  </a:lnTo>
                  <a:lnTo>
                    <a:pt x="1731" y="939"/>
                  </a:lnTo>
                  <a:lnTo>
                    <a:pt x="1731" y="937"/>
                  </a:lnTo>
                  <a:lnTo>
                    <a:pt x="1730" y="937"/>
                  </a:lnTo>
                  <a:lnTo>
                    <a:pt x="1726" y="939"/>
                  </a:lnTo>
                  <a:lnTo>
                    <a:pt x="1724" y="939"/>
                  </a:lnTo>
                  <a:lnTo>
                    <a:pt x="1724" y="937"/>
                  </a:lnTo>
                  <a:lnTo>
                    <a:pt x="1716" y="937"/>
                  </a:lnTo>
                  <a:lnTo>
                    <a:pt x="1716" y="939"/>
                  </a:lnTo>
                  <a:lnTo>
                    <a:pt x="1710" y="939"/>
                  </a:lnTo>
                  <a:lnTo>
                    <a:pt x="1710" y="937"/>
                  </a:lnTo>
                  <a:lnTo>
                    <a:pt x="1709" y="937"/>
                  </a:lnTo>
                  <a:lnTo>
                    <a:pt x="1709" y="936"/>
                  </a:lnTo>
                  <a:lnTo>
                    <a:pt x="1703" y="936"/>
                  </a:lnTo>
                  <a:lnTo>
                    <a:pt x="1703" y="936"/>
                  </a:lnTo>
                  <a:lnTo>
                    <a:pt x="1682" y="936"/>
                  </a:lnTo>
                  <a:lnTo>
                    <a:pt x="1682" y="937"/>
                  </a:lnTo>
                  <a:lnTo>
                    <a:pt x="1681" y="936"/>
                  </a:lnTo>
                  <a:lnTo>
                    <a:pt x="1679" y="934"/>
                  </a:lnTo>
                  <a:lnTo>
                    <a:pt x="1677" y="932"/>
                  </a:lnTo>
                  <a:lnTo>
                    <a:pt x="1675" y="932"/>
                  </a:lnTo>
                  <a:lnTo>
                    <a:pt x="1672" y="932"/>
                  </a:lnTo>
                  <a:lnTo>
                    <a:pt x="1668" y="932"/>
                  </a:lnTo>
                  <a:lnTo>
                    <a:pt x="1665" y="934"/>
                  </a:lnTo>
                  <a:lnTo>
                    <a:pt x="1665" y="936"/>
                  </a:lnTo>
                  <a:lnTo>
                    <a:pt x="1662" y="936"/>
                  </a:lnTo>
                  <a:lnTo>
                    <a:pt x="1662" y="936"/>
                  </a:lnTo>
                  <a:lnTo>
                    <a:pt x="1662" y="936"/>
                  </a:lnTo>
                  <a:lnTo>
                    <a:pt x="1662" y="939"/>
                  </a:lnTo>
                  <a:lnTo>
                    <a:pt x="1655" y="939"/>
                  </a:lnTo>
                  <a:lnTo>
                    <a:pt x="1655" y="939"/>
                  </a:lnTo>
                  <a:lnTo>
                    <a:pt x="1655" y="941"/>
                  </a:lnTo>
                  <a:lnTo>
                    <a:pt x="1653" y="941"/>
                  </a:lnTo>
                  <a:lnTo>
                    <a:pt x="1653" y="939"/>
                  </a:lnTo>
                  <a:lnTo>
                    <a:pt x="1651" y="939"/>
                  </a:lnTo>
                  <a:lnTo>
                    <a:pt x="1649" y="941"/>
                  </a:lnTo>
                  <a:lnTo>
                    <a:pt x="1648" y="943"/>
                  </a:lnTo>
                  <a:lnTo>
                    <a:pt x="1646" y="944"/>
                  </a:lnTo>
                  <a:lnTo>
                    <a:pt x="1644" y="946"/>
                  </a:lnTo>
                  <a:lnTo>
                    <a:pt x="1644" y="946"/>
                  </a:lnTo>
                  <a:lnTo>
                    <a:pt x="1644" y="948"/>
                  </a:lnTo>
                  <a:lnTo>
                    <a:pt x="1644" y="948"/>
                  </a:lnTo>
                  <a:lnTo>
                    <a:pt x="1646" y="950"/>
                  </a:lnTo>
                  <a:lnTo>
                    <a:pt x="1646" y="950"/>
                  </a:lnTo>
                  <a:lnTo>
                    <a:pt x="1646" y="951"/>
                  </a:lnTo>
                  <a:lnTo>
                    <a:pt x="1648" y="951"/>
                  </a:lnTo>
                  <a:lnTo>
                    <a:pt x="1648" y="955"/>
                  </a:lnTo>
                  <a:lnTo>
                    <a:pt x="1649" y="957"/>
                  </a:lnTo>
                  <a:lnTo>
                    <a:pt x="1651" y="958"/>
                  </a:lnTo>
                  <a:lnTo>
                    <a:pt x="1651" y="960"/>
                  </a:lnTo>
                  <a:lnTo>
                    <a:pt x="1651" y="962"/>
                  </a:lnTo>
                  <a:lnTo>
                    <a:pt x="1653" y="962"/>
                  </a:lnTo>
                  <a:lnTo>
                    <a:pt x="1651" y="964"/>
                  </a:lnTo>
                  <a:lnTo>
                    <a:pt x="1649" y="967"/>
                  </a:lnTo>
                  <a:lnTo>
                    <a:pt x="1649" y="969"/>
                  </a:lnTo>
                  <a:lnTo>
                    <a:pt x="1651" y="969"/>
                  </a:lnTo>
                  <a:lnTo>
                    <a:pt x="1653" y="981"/>
                  </a:lnTo>
                  <a:lnTo>
                    <a:pt x="1655" y="983"/>
                  </a:lnTo>
                  <a:lnTo>
                    <a:pt x="1653" y="985"/>
                  </a:lnTo>
                  <a:lnTo>
                    <a:pt x="1655" y="985"/>
                  </a:lnTo>
                  <a:lnTo>
                    <a:pt x="1655" y="990"/>
                  </a:lnTo>
                  <a:lnTo>
                    <a:pt x="1653" y="990"/>
                  </a:lnTo>
                  <a:lnTo>
                    <a:pt x="1653" y="999"/>
                  </a:lnTo>
                  <a:lnTo>
                    <a:pt x="1653" y="999"/>
                  </a:lnTo>
                  <a:lnTo>
                    <a:pt x="1653" y="1000"/>
                  </a:lnTo>
                  <a:lnTo>
                    <a:pt x="1649" y="1002"/>
                  </a:lnTo>
                  <a:lnTo>
                    <a:pt x="1649" y="1004"/>
                  </a:lnTo>
                  <a:lnTo>
                    <a:pt x="1651" y="1006"/>
                  </a:lnTo>
                  <a:lnTo>
                    <a:pt x="1649" y="1007"/>
                  </a:lnTo>
                  <a:lnTo>
                    <a:pt x="1649" y="1007"/>
                  </a:lnTo>
                  <a:lnTo>
                    <a:pt x="1648" y="1011"/>
                  </a:lnTo>
                  <a:lnTo>
                    <a:pt x="1648" y="1013"/>
                  </a:lnTo>
                  <a:lnTo>
                    <a:pt x="1648" y="1016"/>
                  </a:lnTo>
                  <a:lnTo>
                    <a:pt x="1644" y="1018"/>
                  </a:lnTo>
                  <a:lnTo>
                    <a:pt x="1644" y="1021"/>
                  </a:lnTo>
                  <a:lnTo>
                    <a:pt x="1644" y="1023"/>
                  </a:lnTo>
                  <a:lnTo>
                    <a:pt x="1642" y="1025"/>
                  </a:lnTo>
                  <a:lnTo>
                    <a:pt x="1642" y="1032"/>
                  </a:lnTo>
                  <a:lnTo>
                    <a:pt x="1644" y="1032"/>
                  </a:lnTo>
                  <a:lnTo>
                    <a:pt x="1644" y="1032"/>
                  </a:lnTo>
                  <a:lnTo>
                    <a:pt x="1644" y="1032"/>
                  </a:lnTo>
                  <a:lnTo>
                    <a:pt x="1646" y="1028"/>
                  </a:lnTo>
                  <a:lnTo>
                    <a:pt x="1648" y="1028"/>
                  </a:lnTo>
                  <a:lnTo>
                    <a:pt x="1648" y="1033"/>
                  </a:lnTo>
                  <a:lnTo>
                    <a:pt x="1646" y="1033"/>
                  </a:lnTo>
                  <a:lnTo>
                    <a:pt x="1646" y="1033"/>
                  </a:lnTo>
                  <a:lnTo>
                    <a:pt x="1646" y="1035"/>
                  </a:lnTo>
                  <a:lnTo>
                    <a:pt x="1644" y="1035"/>
                  </a:lnTo>
                  <a:lnTo>
                    <a:pt x="1644" y="1037"/>
                  </a:lnTo>
                  <a:lnTo>
                    <a:pt x="1648" y="1037"/>
                  </a:lnTo>
                  <a:lnTo>
                    <a:pt x="1649" y="1049"/>
                  </a:lnTo>
                  <a:lnTo>
                    <a:pt x="1649" y="1049"/>
                  </a:lnTo>
                  <a:lnTo>
                    <a:pt x="1648" y="1065"/>
                  </a:lnTo>
                  <a:lnTo>
                    <a:pt x="1649" y="1063"/>
                  </a:lnTo>
                  <a:lnTo>
                    <a:pt x="1651" y="1063"/>
                  </a:lnTo>
                  <a:lnTo>
                    <a:pt x="1655" y="1063"/>
                  </a:lnTo>
                  <a:lnTo>
                    <a:pt x="1655" y="1065"/>
                  </a:lnTo>
                  <a:lnTo>
                    <a:pt x="1660" y="1065"/>
                  </a:lnTo>
                  <a:lnTo>
                    <a:pt x="1662" y="1068"/>
                  </a:lnTo>
                  <a:lnTo>
                    <a:pt x="1663" y="1067"/>
                  </a:lnTo>
                  <a:lnTo>
                    <a:pt x="1667" y="1067"/>
                  </a:lnTo>
                  <a:lnTo>
                    <a:pt x="1668" y="1065"/>
                  </a:lnTo>
                  <a:lnTo>
                    <a:pt x="1670" y="1065"/>
                  </a:lnTo>
                  <a:lnTo>
                    <a:pt x="1674" y="1065"/>
                  </a:lnTo>
                  <a:lnTo>
                    <a:pt x="1674" y="1063"/>
                  </a:lnTo>
                  <a:lnTo>
                    <a:pt x="1679" y="1063"/>
                  </a:lnTo>
                  <a:lnTo>
                    <a:pt x="1686" y="1070"/>
                  </a:lnTo>
                  <a:lnTo>
                    <a:pt x="1686" y="1070"/>
                  </a:lnTo>
                  <a:lnTo>
                    <a:pt x="1688" y="1075"/>
                  </a:lnTo>
                  <a:lnTo>
                    <a:pt x="1689" y="1075"/>
                  </a:lnTo>
                  <a:lnTo>
                    <a:pt x="1689" y="1077"/>
                  </a:lnTo>
                  <a:lnTo>
                    <a:pt x="1691" y="1081"/>
                  </a:lnTo>
                  <a:lnTo>
                    <a:pt x="1698" y="1082"/>
                  </a:lnTo>
                  <a:lnTo>
                    <a:pt x="1700" y="1081"/>
                  </a:lnTo>
                  <a:lnTo>
                    <a:pt x="1703" y="1081"/>
                  </a:lnTo>
                  <a:lnTo>
                    <a:pt x="1707" y="1079"/>
                  </a:lnTo>
                  <a:lnTo>
                    <a:pt x="1707" y="1077"/>
                  </a:lnTo>
                  <a:lnTo>
                    <a:pt x="1712" y="1077"/>
                  </a:lnTo>
                  <a:lnTo>
                    <a:pt x="1716" y="1072"/>
                  </a:lnTo>
                  <a:lnTo>
                    <a:pt x="1719" y="1072"/>
                  </a:lnTo>
                  <a:lnTo>
                    <a:pt x="1721" y="1074"/>
                  </a:lnTo>
                  <a:lnTo>
                    <a:pt x="1721" y="1074"/>
                  </a:lnTo>
                  <a:lnTo>
                    <a:pt x="1723" y="1074"/>
                  </a:lnTo>
                  <a:lnTo>
                    <a:pt x="1724" y="1074"/>
                  </a:lnTo>
                  <a:lnTo>
                    <a:pt x="1724" y="1074"/>
                  </a:lnTo>
                  <a:lnTo>
                    <a:pt x="1724" y="1074"/>
                  </a:lnTo>
                  <a:lnTo>
                    <a:pt x="1731" y="1075"/>
                  </a:lnTo>
                  <a:lnTo>
                    <a:pt x="1731" y="1074"/>
                  </a:lnTo>
                  <a:lnTo>
                    <a:pt x="1733" y="1074"/>
                  </a:lnTo>
                  <a:lnTo>
                    <a:pt x="1733" y="1074"/>
                  </a:lnTo>
                  <a:lnTo>
                    <a:pt x="1742" y="1074"/>
                  </a:lnTo>
                  <a:lnTo>
                    <a:pt x="1744" y="1070"/>
                  </a:lnTo>
                  <a:lnTo>
                    <a:pt x="1745" y="1070"/>
                  </a:lnTo>
                  <a:lnTo>
                    <a:pt x="1745" y="1067"/>
                  </a:lnTo>
                  <a:lnTo>
                    <a:pt x="1747" y="1065"/>
                  </a:lnTo>
                  <a:lnTo>
                    <a:pt x="1749" y="1061"/>
                  </a:lnTo>
                  <a:lnTo>
                    <a:pt x="1752" y="1060"/>
                  </a:lnTo>
                  <a:lnTo>
                    <a:pt x="1752" y="1058"/>
                  </a:lnTo>
                  <a:lnTo>
                    <a:pt x="1758" y="1056"/>
                  </a:lnTo>
                  <a:lnTo>
                    <a:pt x="1758" y="1054"/>
                  </a:lnTo>
                  <a:lnTo>
                    <a:pt x="1763" y="1054"/>
                  </a:lnTo>
                  <a:lnTo>
                    <a:pt x="1763" y="1054"/>
                  </a:lnTo>
                  <a:lnTo>
                    <a:pt x="1764" y="1053"/>
                  </a:lnTo>
                  <a:lnTo>
                    <a:pt x="1766" y="1053"/>
                  </a:lnTo>
                  <a:lnTo>
                    <a:pt x="1766" y="1047"/>
                  </a:lnTo>
                  <a:lnTo>
                    <a:pt x="1766" y="1047"/>
                  </a:lnTo>
                  <a:lnTo>
                    <a:pt x="1766" y="1044"/>
                  </a:lnTo>
                  <a:lnTo>
                    <a:pt x="1771" y="1040"/>
                  </a:lnTo>
                  <a:lnTo>
                    <a:pt x="1771" y="1037"/>
                  </a:lnTo>
                  <a:lnTo>
                    <a:pt x="1775" y="1035"/>
                  </a:lnTo>
                  <a:lnTo>
                    <a:pt x="1777" y="1033"/>
                  </a:lnTo>
                  <a:lnTo>
                    <a:pt x="1777" y="1032"/>
                  </a:lnTo>
                  <a:lnTo>
                    <a:pt x="1778" y="1030"/>
                  </a:lnTo>
                  <a:lnTo>
                    <a:pt x="1782" y="1028"/>
                  </a:lnTo>
                  <a:lnTo>
                    <a:pt x="1782" y="1025"/>
                  </a:lnTo>
                  <a:lnTo>
                    <a:pt x="1778" y="1025"/>
                  </a:lnTo>
                  <a:lnTo>
                    <a:pt x="1777" y="1021"/>
                  </a:lnTo>
                  <a:lnTo>
                    <a:pt x="1777" y="1019"/>
                  </a:lnTo>
                  <a:lnTo>
                    <a:pt x="1775" y="1016"/>
                  </a:lnTo>
                  <a:lnTo>
                    <a:pt x="1775" y="1014"/>
                  </a:lnTo>
                  <a:lnTo>
                    <a:pt x="1777" y="1014"/>
                  </a:lnTo>
                  <a:lnTo>
                    <a:pt x="1778" y="1013"/>
                  </a:lnTo>
                  <a:lnTo>
                    <a:pt x="1778" y="1011"/>
                  </a:lnTo>
                  <a:lnTo>
                    <a:pt x="1782" y="1011"/>
                  </a:lnTo>
                  <a:lnTo>
                    <a:pt x="1782" y="1007"/>
                  </a:lnTo>
                  <a:lnTo>
                    <a:pt x="1784" y="1006"/>
                  </a:lnTo>
                  <a:lnTo>
                    <a:pt x="1784" y="1004"/>
                  </a:lnTo>
                  <a:lnTo>
                    <a:pt x="1785" y="1004"/>
                  </a:lnTo>
                  <a:lnTo>
                    <a:pt x="1785" y="1002"/>
                  </a:lnTo>
                  <a:lnTo>
                    <a:pt x="1787" y="1000"/>
                  </a:lnTo>
                  <a:lnTo>
                    <a:pt x="1789" y="999"/>
                  </a:lnTo>
                  <a:lnTo>
                    <a:pt x="1791" y="997"/>
                  </a:lnTo>
                  <a:lnTo>
                    <a:pt x="1791" y="993"/>
                  </a:lnTo>
                  <a:lnTo>
                    <a:pt x="1792" y="993"/>
                  </a:lnTo>
                  <a:lnTo>
                    <a:pt x="1796" y="992"/>
                  </a:lnTo>
                  <a:lnTo>
                    <a:pt x="1798" y="990"/>
                  </a:lnTo>
                  <a:lnTo>
                    <a:pt x="1799" y="986"/>
                  </a:lnTo>
                  <a:lnTo>
                    <a:pt x="1799" y="986"/>
                  </a:lnTo>
                  <a:lnTo>
                    <a:pt x="1801" y="986"/>
                  </a:lnTo>
                  <a:lnTo>
                    <a:pt x="1803" y="983"/>
                  </a:lnTo>
                  <a:lnTo>
                    <a:pt x="1806" y="983"/>
                  </a:lnTo>
                  <a:lnTo>
                    <a:pt x="1806" y="981"/>
                  </a:lnTo>
                  <a:lnTo>
                    <a:pt x="1808" y="981"/>
                  </a:lnTo>
                  <a:lnTo>
                    <a:pt x="1810" y="981"/>
                  </a:lnTo>
                  <a:lnTo>
                    <a:pt x="1810" y="981"/>
                  </a:lnTo>
                  <a:lnTo>
                    <a:pt x="1810" y="979"/>
                  </a:lnTo>
                  <a:lnTo>
                    <a:pt x="1812" y="978"/>
                  </a:lnTo>
                  <a:lnTo>
                    <a:pt x="1817" y="976"/>
                  </a:lnTo>
                  <a:lnTo>
                    <a:pt x="1820" y="974"/>
                  </a:lnTo>
                  <a:lnTo>
                    <a:pt x="1824" y="969"/>
                  </a:lnTo>
                  <a:lnTo>
                    <a:pt x="1826" y="969"/>
                  </a:lnTo>
                  <a:lnTo>
                    <a:pt x="1826" y="967"/>
                  </a:lnTo>
                  <a:lnTo>
                    <a:pt x="1826" y="964"/>
                  </a:lnTo>
                  <a:lnTo>
                    <a:pt x="1824" y="960"/>
                  </a:lnTo>
                  <a:lnTo>
                    <a:pt x="1824" y="960"/>
                  </a:lnTo>
                  <a:lnTo>
                    <a:pt x="1824" y="948"/>
                  </a:lnTo>
                  <a:lnTo>
                    <a:pt x="1829" y="946"/>
                  </a:lnTo>
                  <a:lnTo>
                    <a:pt x="1831" y="944"/>
                  </a:lnTo>
                  <a:lnTo>
                    <a:pt x="1831" y="944"/>
                  </a:lnTo>
                  <a:lnTo>
                    <a:pt x="1833" y="943"/>
                  </a:lnTo>
                  <a:lnTo>
                    <a:pt x="1833" y="941"/>
                  </a:lnTo>
                  <a:lnTo>
                    <a:pt x="1834" y="941"/>
                  </a:lnTo>
                  <a:lnTo>
                    <a:pt x="1834" y="941"/>
                  </a:lnTo>
                  <a:lnTo>
                    <a:pt x="1838" y="939"/>
                  </a:lnTo>
                  <a:lnTo>
                    <a:pt x="1840" y="939"/>
                  </a:lnTo>
                  <a:lnTo>
                    <a:pt x="1843" y="939"/>
                  </a:lnTo>
                  <a:lnTo>
                    <a:pt x="1847" y="939"/>
                  </a:lnTo>
                  <a:lnTo>
                    <a:pt x="1848" y="941"/>
                  </a:lnTo>
                  <a:lnTo>
                    <a:pt x="1848" y="941"/>
                  </a:lnTo>
                  <a:lnTo>
                    <a:pt x="1852" y="939"/>
                  </a:lnTo>
                  <a:lnTo>
                    <a:pt x="1854" y="943"/>
                  </a:lnTo>
                  <a:lnTo>
                    <a:pt x="1857" y="943"/>
                  </a:lnTo>
                  <a:lnTo>
                    <a:pt x="1857" y="944"/>
                  </a:lnTo>
                  <a:lnTo>
                    <a:pt x="1860" y="944"/>
                  </a:lnTo>
                  <a:lnTo>
                    <a:pt x="1860" y="946"/>
                  </a:lnTo>
                  <a:lnTo>
                    <a:pt x="1860" y="946"/>
                  </a:lnTo>
                  <a:lnTo>
                    <a:pt x="1862" y="948"/>
                  </a:lnTo>
                  <a:lnTo>
                    <a:pt x="1864" y="948"/>
                  </a:lnTo>
                  <a:lnTo>
                    <a:pt x="1866" y="948"/>
                  </a:lnTo>
                  <a:lnTo>
                    <a:pt x="1869" y="946"/>
                  </a:lnTo>
                  <a:lnTo>
                    <a:pt x="1873" y="946"/>
                  </a:lnTo>
                  <a:lnTo>
                    <a:pt x="1873" y="944"/>
                  </a:lnTo>
                  <a:lnTo>
                    <a:pt x="1874" y="943"/>
                  </a:lnTo>
                  <a:lnTo>
                    <a:pt x="1876" y="943"/>
                  </a:lnTo>
                  <a:lnTo>
                    <a:pt x="1876" y="943"/>
                  </a:lnTo>
                  <a:lnTo>
                    <a:pt x="1876" y="941"/>
                  </a:lnTo>
                  <a:lnTo>
                    <a:pt x="1876" y="939"/>
                  </a:lnTo>
                  <a:lnTo>
                    <a:pt x="1878" y="939"/>
                  </a:lnTo>
                  <a:lnTo>
                    <a:pt x="1878" y="939"/>
                  </a:lnTo>
                  <a:lnTo>
                    <a:pt x="1880" y="939"/>
                  </a:lnTo>
                  <a:lnTo>
                    <a:pt x="1880" y="937"/>
                  </a:lnTo>
                  <a:lnTo>
                    <a:pt x="1881" y="937"/>
                  </a:lnTo>
                  <a:lnTo>
                    <a:pt x="1883" y="936"/>
                  </a:lnTo>
                  <a:lnTo>
                    <a:pt x="1887" y="936"/>
                  </a:lnTo>
                  <a:lnTo>
                    <a:pt x="1887" y="934"/>
                  </a:lnTo>
                  <a:lnTo>
                    <a:pt x="1892" y="934"/>
                  </a:lnTo>
                  <a:lnTo>
                    <a:pt x="1894" y="930"/>
                  </a:lnTo>
                  <a:lnTo>
                    <a:pt x="1897" y="927"/>
                  </a:lnTo>
                  <a:lnTo>
                    <a:pt x="1897" y="923"/>
                  </a:lnTo>
                  <a:lnTo>
                    <a:pt x="1899" y="923"/>
                  </a:lnTo>
                  <a:lnTo>
                    <a:pt x="1901" y="920"/>
                  </a:lnTo>
                  <a:lnTo>
                    <a:pt x="1902" y="920"/>
                  </a:lnTo>
                  <a:lnTo>
                    <a:pt x="1904" y="920"/>
                  </a:lnTo>
                  <a:lnTo>
                    <a:pt x="1908" y="922"/>
                  </a:lnTo>
                  <a:lnTo>
                    <a:pt x="1908" y="922"/>
                  </a:lnTo>
                  <a:lnTo>
                    <a:pt x="1909" y="923"/>
                  </a:lnTo>
                  <a:lnTo>
                    <a:pt x="1915" y="925"/>
                  </a:lnTo>
                  <a:lnTo>
                    <a:pt x="1916" y="927"/>
                  </a:lnTo>
                  <a:lnTo>
                    <a:pt x="1918" y="927"/>
                  </a:lnTo>
                  <a:lnTo>
                    <a:pt x="1918" y="929"/>
                  </a:lnTo>
                  <a:lnTo>
                    <a:pt x="1920" y="930"/>
                  </a:lnTo>
                  <a:lnTo>
                    <a:pt x="1923" y="932"/>
                  </a:lnTo>
                  <a:lnTo>
                    <a:pt x="1923" y="934"/>
                  </a:lnTo>
                  <a:lnTo>
                    <a:pt x="1925" y="934"/>
                  </a:lnTo>
                  <a:lnTo>
                    <a:pt x="1925" y="934"/>
                  </a:lnTo>
                  <a:lnTo>
                    <a:pt x="1925" y="939"/>
                  </a:lnTo>
                  <a:lnTo>
                    <a:pt x="1929" y="941"/>
                  </a:lnTo>
                  <a:lnTo>
                    <a:pt x="1929" y="944"/>
                  </a:lnTo>
                  <a:lnTo>
                    <a:pt x="1929" y="944"/>
                  </a:lnTo>
                  <a:lnTo>
                    <a:pt x="1929" y="950"/>
                  </a:lnTo>
                  <a:lnTo>
                    <a:pt x="1932" y="951"/>
                  </a:lnTo>
                  <a:lnTo>
                    <a:pt x="1932" y="955"/>
                  </a:lnTo>
                  <a:lnTo>
                    <a:pt x="1934" y="958"/>
                  </a:lnTo>
                  <a:lnTo>
                    <a:pt x="1937" y="964"/>
                  </a:lnTo>
                  <a:lnTo>
                    <a:pt x="1939" y="967"/>
                  </a:lnTo>
                  <a:lnTo>
                    <a:pt x="1944" y="969"/>
                  </a:lnTo>
                  <a:lnTo>
                    <a:pt x="1944" y="972"/>
                  </a:lnTo>
                  <a:lnTo>
                    <a:pt x="1948" y="972"/>
                  </a:lnTo>
                  <a:lnTo>
                    <a:pt x="1948" y="974"/>
                  </a:lnTo>
                  <a:lnTo>
                    <a:pt x="1950" y="974"/>
                  </a:lnTo>
                  <a:lnTo>
                    <a:pt x="1950" y="978"/>
                  </a:lnTo>
                  <a:lnTo>
                    <a:pt x="1955" y="983"/>
                  </a:lnTo>
                  <a:lnTo>
                    <a:pt x="1962" y="986"/>
                  </a:lnTo>
                  <a:lnTo>
                    <a:pt x="1963" y="988"/>
                  </a:lnTo>
                  <a:lnTo>
                    <a:pt x="1965" y="988"/>
                  </a:lnTo>
                  <a:lnTo>
                    <a:pt x="1965" y="990"/>
                  </a:lnTo>
                  <a:lnTo>
                    <a:pt x="1972" y="988"/>
                  </a:lnTo>
                  <a:lnTo>
                    <a:pt x="1974" y="990"/>
                  </a:lnTo>
                  <a:lnTo>
                    <a:pt x="1976" y="992"/>
                  </a:lnTo>
                  <a:lnTo>
                    <a:pt x="1977" y="995"/>
                  </a:lnTo>
                  <a:lnTo>
                    <a:pt x="1981" y="995"/>
                  </a:lnTo>
                  <a:lnTo>
                    <a:pt x="1981" y="999"/>
                  </a:lnTo>
                  <a:lnTo>
                    <a:pt x="1984" y="1000"/>
                  </a:lnTo>
                  <a:lnTo>
                    <a:pt x="1986" y="1000"/>
                  </a:lnTo>
                  <a:lnTo>
                    <a:pt x="1990" y="1004"/>
                  </a:lnTo>
                  <a:lnTo>
                    <a:pt x="1990" y="1007"/>
                  </a:lnTo>
                  <a:lnTo>
                    <a:pt x="1990" y="1009"/>
                  </a:lnTo>
                  <a:lnTo>
                    <a:pt x="1993" y="1011"/>
                  </a:lnTo>
                  <a:lnTo>
                    <a:pt x="1995" y="1011"/>
                  </a:lnTo>
                  <a:lnTo>
                    <a:pt x="1998" y="1013"/>
                  </a:lnTo>
                  <a:lnTo>
                    <a:pt x="2000" y="1014"/>
                  </a:lnTo>
                  <a:lnTo>
                    <a:pt x="2004" y="1023"/>
                  </a:lnTo>
                  <a:lnTo>
                    <a:pt x="2004" y="1023"/>
                  </a:lnTo>
                  <a:lnTo>
                    <a:pt x="2004" y="1025"/>
                  </a:lnTo>
                  <a:lnTo>
                    <a:pt x="2004" y="1026"/>
                  </a:lnTo>
                  <a:lnTo>
                    <a:pt x="2004" y="1030"/>
                  </a:lnTo>
                  <a:lnTo>
                    <a:pt x="2004" y="1030"/>
                  </a:lnTo>
                  <a:lnTo>
                    <a:pt x="2005" y="1037"/>
                  </a:lnTo>
                  <a:lnTo>
                    <a:pt x="2004" y="1037"/>
                  </a:lnTo>
                  <a:lnTo>
                    <a:pt x="2004" y="1037"/>
                  </a:lnTo>
                  <a:lnTo>
                    <a:pt x="2004" y="1037"/>
                  </a:lnTo>
                  <a:lnTo>
                    <a:pt x="2002" y="1037"/>
                  </a:lnTo>
                  <a:lnTo>
                    <a:pt x="2002" y="1046"/>
                  </a:lnTo>
                  <a:lnTo>
                    <a:pt x="2000" y="1046"/>
                  </a:lnTo>
                  <a:lnTo>
                    <a:pt x="2000" y="1049"/>
                  </a:lnTo>
                  <a:lnTo>
                    <a:pt x="1998" y="1051"/>
                  </a:lnTo>
                  <a:lnTo>
                    <a:pt x="1998" y="1056"/>
                  </a:lnTo>
                  <a:lnTo>
                    <a:pt x="2002" y="1056"/>
                  </a:lnTo>
                  <a:lnTo>
                    <a:pt x="2002" y="1056"/>
                  </a:lnTo>
                  <a:lnTo>
                    <a:pt x="2004" y="1056"/>
                  </a:lnTo>
                  <a:lnTo>
                    <a:pt x="2007" y="1056"/>
                  </a:lnTo>
                  <a:lnTo>
                    <a:pt x="2007" y="1053"/>
                  </a:lnTo>
                  <a:lnTo>
                    <a:pt x="2007" y="1053"/>
                  </a:lnTo>
                  <a:lnTo>
                    <a:pt x="2009" y="1049"/>
                  </a:lnTo>
                  <a:lnTo>
                    <a:pt x="2009" y="1049"/>
                  </a:lnTo>
                  <a:lnTo>
                    <a:pt x="2011" y="1046"/>
                  </a:lnTo>
                  <a:lnTo>
                    <a:pt x="2012" y="1046"/>
                  </a:lnTo>
                  <a:lnTo>
                    <a:pt x="2012" y="1040"/>
                  </a:lnTo>
                  <a:lnTo>
                    <a:pt x="2014" y="1039"/>
                  </a:lnTo>
                  <a:lnTo>
                    <a:pt x="2016" y="1037"/>
                  </a:lnTo>
                  <a:lnTo>
                    <a:pt x="2018" y="1037"/>
                  </a:lnTo>
                  <a:lnTo>
                    <a:pt x="2018" y="1035"/>
                  </a:lnTo>
                  <a:lnTo>
                    <a:pt x="2019" y="1035"/>
                  </a:lnTo>
                  <a:lnTo>
                    <a:pt x="2019" y="1028"/>
                  </a:lnTo>
                  <a:lnTo>
                    <a:pt x="2019" y="1028"/>
                  </a:lnTo>
                  <a:lnTo>
                    <a:pt x="2019" y="1026"/>
                  </a:lnTo>
                  <a:lnTo>
                    <a:pt x="2018" y="1025"/>
                  </a:lnTo>
                  <a:lnTo>
                    <a:pt x="2018" y="1023"/>
                  </a:lnTo>
                  <a:lnTo>
                    <a:pt x="2016" y="1023"/>
                  </a:lnTo>
                  <a:lnTo>
                    <a:pt x="2014" y="1019"/>
                  </a:lnTo>
                  <a:lnTo>
                    <a:pt x="2014" y="1018"/>
                  </a:lnTo>
                  <a:lnTo>
                    <a:pt x="2012" y="1016"/>
                  </a:lnTo>
                  <a:lnTo>
                    <a:pt x="2011" y="1016"/>
                  </a:lnTo>
                  <a:lnTo>
                    <a:pt x="2011" y="1011"/>
                  </a:lnTo>
                  <a:lnTo>
                    <a:pt x="2012" y="1007"/>
                  </a:lnTo>
                  <a:lnTo>
                    <a:pt x="2016" y="1004"/>
                  </a:lnTo>
                  <a:lnTo>
                    <a:pt x="2018" y="1002"/>
                  </a:lnTo>
                  <a:lnTo>
                    <a:pt x="2019" y="1002"/>
                  </a:lnTo>
                  <a:lnTo>
                    <a:pt x="2021" y="1004"/>
                  </a:lnTo>
                  <a:lnTo>
                    <a:pt x="2023" y="1006"/>
                  </a:lnTo>
                  <a:lnTo>
                    <a:pt x="2025" y="1006"/>
                  </a:lnTo>
                  <a:lnTo>
                    <a:pt x="2028" y="1007"/>
                  </a:lnTo>
                  <a:lnTo>
                    <a:pt x="2032" y="1007"/>
                  </a:lnTo>
                  <a:lnTo>
                    <a:pt x="2032" y="1014"/>
                  </a:lnTo>
                  <a:lnTo>
                    <a:pt x="2035" y="1014"/>
                  </a:lnTo>
                  <a:lnTo>
                    <a:pt x="2035" y="1011"/>
                  </a:lnTo>
                  <a:lnTo>
                    <a:pt x="2035" y="1011"/>
                  </a:lnTo>
                  <a:lnTo>
                    <a:pt x="2037" y="1011"/>
                  </a:lnTo>
                  <a:lnTo>
                    <a:pt x="2037" y="1009"/>
                  </a:lnTo>
                  <a:lnTo>
                    <a:pt x="2037" y="1007"/>
                  </a:lnTo>
                  <a:lnTo>
                    <a:pt x="2037" y="1007"/>
                  </a:lnTo>
                  <a:lnTo>
                    <a:pt x="2035" y="1004"/>
                  </a:lnTo>
                  <a:lnTo>
                    <a:pt x="2035" y="1004"/>
                  </a:lnTo>
                  <a:lnTo>
                    <a:pt x="2033" y="1002"/>
                  </a:lnTo>
                  <a:lnTo>
                    <a:pt x="2033" y="1002"/>
                  </a:lnTo>
                  <a:lnTo>
                    <a:pt x="2032" y="1000"/>
                  </a:lnTo>
                  <a:lnTo>
                    <a:pt x="2025" y="993"/>
                  </a:lnTo>
                  <a:lnTo>
                    <a:pt x="2023" y="993"/>
                  </a:lnTo>
                  <a:lnTo>
                    <a:pt x="2021" y="992"/>
                  </a:lnTo>
                  <a:lnTo>
                    <a:pt x="2019" y="992"/>
                  </a:lnTo>
                  <a:lnTo>
                    <a:pt x="2016" y="990"/>
                  </a:lnTo>
                  <a:lnTo>
                    <a:pt x="2012" y="988"/>
                  </a:lnTo>
                  <a:lnTo>
                    <a:pt x="2009" y="986"/>
                  </a:lnTo>
                  <a:lnTo>
                    <a:pt x="2007" y="983"/>
                  </a:lnTo>
                  <a:lnTo>
                    <a:pt x="2005" y="983"/>
                  </a:lnTo>
                  <a:lnTo>
                    <a:pt x="2007" y="976"/>
                  </a:lnTo>
                  <a:lnTo>
                    <a:pt x="2005" y="976"/>
                  </a:lnTo>
                  <a:lnTo>
                    <a:pt x="2004" y="976"/>
                  </a:lnTo>
                  <a:lnTo>
                    <a:pt x="2000" y="974"/>
                  </a:lnTo>
                  <a:lnTo>
                    <a:pt x="2000" y="974"/>
                  </a:lnTo>
                  <a:lnTo>
                    <a:pt x="1998" y="974"/>
                  </a:lnTo>
                  <a:lnTo>
                    <a:pt x="1998" y="974"/>
                  </a:lnTo>
                  <a:lnTo>
                    <a:pt x="1991" y="974"/>
                  </a:lnTo>
                  <a:lnTo>
                    <a:pt x="1990" y="971"/>
                  </a:lnTo>
                  <a:lnTo>
                    <a:pt x="1988" y="971"/>
                  </a:lnTo>
                  <a:lnTo>
                    <a:pt x="1988" y="971"/>
                  </a:lnTo>
                  <a:lnTo>
                    <a:pt x="1983" y="967"/>
                  </a:lnTo>
                  <a:lnTo>
                    <a:pt x="1983" y="965"/>
                  </a:lnTo>
                  <a:lnTo>
                    <a:pt x="1977" y="960"/>
                  </a:lnTo>
                  <a:lnTo>
                    <a:pt x="1977" y="958"/>
                  </a:lnTo>
                  <a:lnTo>
                    <a:pt x="1977" y="958"/>
                  </a:lnTo>
                  <a:lnTo>
                    <a:pt x="1976" y="953"/>
                  </a:lnTo>
                  <a:lnTo>
                    <a:pt x="1974" y="953"/>
                  </a:lnTo>
                  <a:lnTo>
                    <a:pt x="1974" y="950"/>
                  </a:lnTo>
                  <a:lnTo>
                    <a:pt x="1974" y="950"/>
                  </a:lnTo>
                  <a:lnTo>
                    <a:pt x="1974" y="948"/>
                  </a:lnTo>
                  <a:lnTo>
                    <a:pt x="1972" y="948"/>
                  </a:lnTo>
                  <a:lnTo>
                    <a:pt x="1972" y="944"/>
                  </a:lnTo>
                  <a:lnTo>
                    <a:pt x="1969" y="943"/>
                  </a:lnTo>
                  <a:lnTo>
                    <a:pt x="1969" y="941"/>
                  </a:lnTo>
                  <a:lnTo>
                    <a:pt x="1967" y="941"/>
                  </a:lnTo>
                  <a:lnTo>
                    <a:pt x="1967" y="939"/>
                  </a:lnTo>
                  <a:lnTo>
                    <a:pt x="1963" y="936"/>
                  </a:lnTo>
                  <a:lnTo>
                    <a:pt x="1963" y="936"/>
                  </a:lnTo>
                  <a:lnTo>
                    <a:pt x="1960" y="936"/>
                  </a:lnTo>
                  <a:lnTo>
                    <a:pt x="1960" y="934"/>
                  </a:lnTo>
                  <a:lnTo>
                    <a:pt x="1956" y="934"/>
                  </a:lnTo>
                  <a:lnTo>
                    <a:pt x="1956" y="932"/>
                  </a:lnTo>
                  <a:lnTo>
                    <a:pt x="1955" y="932"/>
                  </a:lnTo>
                  <a:lnTo>
                    <a:pt x="1955" y="932"/>
                  </a:lnTo>
                  <a:lnTo>
                    <a:pt x="1953" y="932"/>
                  </a:lnTo>
                  <a:lnTo>
                    <a:pt x="1951" y="930"/>
                  </a:lnTo>
                  <a:lnTo>
                    <a:pt x="1951" y="929"/>
                  </a:lnTo>
                  <a:lnTo>
                    <a:pt x="1950" y="927"/>
                  </a:lnTo>
                  <a:lnTo>
                    <a:pt x="1950" y="925"/>
                  </a:lnTo>
                  <a:lnTo>
                    <a:pt x="1950" y="922"/>
                  </a:lnTo>
                  <a:lnTo>
                    <a:pt x="1950" y="920"/>
                  </a:lnTo>
                  <a:lnTo>
                    <a:pt x="1950" y="918"/>
                  </a:lnTo>
                  <a:lnTo>
                    <a:pt x="1951" y="918"/>
                  </a:lnTo>
                  <a:lnTo>
                    <a:pt x="1953" y="915"/>
                  </a:lnTo>
                  <a:lnTo>
                    <a:pt x="1955" y="911"/>
                  </a:lnTo>
                  <a:lnTo>
                    <a:pt x="1955" y="910"/>
                  </a:lnTo>
                  <a:lnTo>
                    <a:pt x="1955" y="906"/>
                  </a:lnTo>
                  <a:lnTo>
                    <a:pt x="1951" y="904"/>
                  </a:lnTo>
                  <a:lnTo>
                    <a:pt x="1951" y="901"/>
                  </a:lnTo>
                  <a:lnTo>
                    <a:pt x="1953" y="901"/>
                  </a:lnTo>
                  <a:lnTo>
                    <a:pt x="1953" y="899"/>
                  </a:lnTo>
                  <a:lnTo>
                    <a:pt x="1956" y="903"/>
                  </a:lnTo>
                  <a:lnTo>
                    <a:pt x="1956" y="901"/>
                  </a:lnTo>
                  <a:lnTo>
                    <a:pt x="1958" y="901"/>
                  </a:lnTo>
                  <a:lnTo>
                    <a:pt x="1958" y="899"/>
                  </a:lnTo>
                  <a:lnTo>
                    <a:pt x="1963" y="899"/>
                  </a:lnTo>
                  <a:lnTo>
                    <a:pt x="1965" y="897"/>
                  </a:lnTo>
                  <a:lnTo>
                    <a:pt x="1970" y="897"/>
                  </a:lnTo>
                  <a:lnTo>
                    <a:pt x="1970" y="896"/>
                  </a:lnTo>
                  <a:lnTo>
                    <a:pt x="1970" y="896"/>
                  </a:lnTo>
                  <a:lnTo>
                    <a:pt x="1970" y="896"/>
                  </a:lnTo>
                  <a:lnTo>
                    <a:pt x="1970" y="897"/>
                  </a:lnTo>
                  <a:lnTo>
                    <a:pt x="1972" y="897"/>
                  </a:lnTo>
                  <a:lnTo>
                    <a:pt x="1970" y="901"/>
                  </a:lnTo>
                  <a:lnTo>
                    <a:pt x="1969" y="903"/>
                  </a:lnTo>
                  <a:lnTo>
                    <a:pt x="1969" y="904"/>
                  </a:lnTo>
                  <a:lnTo>
                    <a:pt x="1969" y="904"/>
                  </a:lnTo>
                  <a:lnTo>
                    <a:pt x="1969" y="906"/>
                  </a:lnTo>
                  <a:lnTo>
                    <a:pt x="1970" y="906"/>
                  </a:lnTo>
                  <a:lnTo>
                    <a:pt x="1970" y="910"/>
                  </a:lnTo>
                  <a:lnTo>
                    <a:pt x="1970" y="913"/>
                  </a:lnTo>
                  <a:lnTo>
                    <a:pt x="1970" y="915"/>
                  </a:lnTo>
                  <a:lnTo>
                    <a:pt x="1972" y="918"/>
                  </a:lnTo>
                  <a:lnTo>
                    <a:pt x="1972" y="918"/>
                  </a:lnTo>
                  <a:lnTo>
                    <a:pt x="1974" y="918"/>
                  </a:lnTo>
                  <a:lnTo>
                    <a:pt x="1974" y="918"/>
                  </a:lnTo>
                  <a:lnTo>
                    <a:pt x="1974" y="918"/>
                  </a:lnTo>
                  <a:lnTo>
                    <a:pt x="1976" y="918"/>
                  </a:lnTo>
                  <a:lnTo>
                    <a:pt x="1976" y="915"/>
                  </a:lnTo>
                  <a:lnTo>
                    <a:pt x="1977" y="915"/>
                  </a:lnTo>
                  <a:lnTo>
                    <a:pt x="1977" y="913"/>
                  </a:lnTo>
                  <a:lnTo>
                    <a:pt x="1979" y="913"/>
                  </a:lnTo>
                  <a:lnTo>
                    <a:pt x="1983" y="903"/>
                  </a:lnTo>
                  <a:lnTo>
                    <a:pt x="1984" y="904"/>
                  </a:lnTo>
                  <a:lnTo>
                    <a:pt x="1986" y="906"/>
                  </a:lnTo>
                  <a:lnTo>
                    <a:pt x="1988" y="908"/>
                  </a:lnTo>
                  <a:lnTo>
                    <a:pt x="1988" y="911"/>
                  </a:lnTo>
                  <a:lnTo>
                    <a:pt x="1988" y="913"/>
                  </a:lnTo>
                  <a:lnTo>
                    <a:pt x="1988" y="916"/>
                  </a:lnTo>
                  <a:lnTo>
                    <a:pt x="1986" y="920"/>
                  </a:lnTo>
                  <a:lnTo>
                    <a:pt x="1990" y="920"/>
                  </a:lnTo>
                  <a:lnTo>
                    <a:pt x="1991" y="922"/>
                  </a:lnTo>
                  <a:lnTo>
                    <a:pt x="1991" y="923"/>
                  </a:lnTo>
                  <a:lnTo>
                    <a:pt x="1993" y="927"/>
                  </a:lnTo>
                  <a:lnTo>
                    <a:pt x="1995" y="927"/>
                  </a:lnTo>
                  <a:lnTo>
                    <a:pt x="1998" y="929"/>
                  </a:lnTo>
                  <a:lnTo>
                    <a:pt x="1997" y="930"/>
                  </a:lnTo>
                  <a:lnTo>
                    <a:pt x="1995" y="930"/>
                  </a:lnTo>
                  <a:lnTo>
                    <a:pt x="1993" y="930"/>
                  </a:lnTo>
                  <a:lnTo>
                    <a:pt x="1993" y="934"/>
                  </a:lnTo>
                  <a:lnTo>
                    <a:pt x="1997" y="936"/>
                  </a:lnTo>
                  <a:lnTo>
                    <a:pt x="1997" y="936"/>
                  </a:lnTo>
                  <a:lnTo>
                    <a:pt x="1998" y="936"/>
                  </a:lnTo>
                  <a:lnTo>
                    <a:pt x="2000" y="939"/>
                  </a:lnTo>
                  <a:lnTo>
                    <a:pt x="2004" y="939"/>
                  </a:lnTo>
                  <a:lnTo>
                    <a:pt x="2004" y="939"/>
                  </a:lnTo>
                  <a:lnTo>
                    <a:pt x="2004" y="939"/>
                  </a:lnTo>
                  <a:lnTo>
                    <a:pt x="2004" y="941"/>
                  </a:lnTo>
                  <a:lnTo>
                    <a:pt x="2009" y="943"/>
                  </a:lnTo>
                  <a:lnTo>
                    <a:pt x="2009" y="941"/>
                  </a:lnTo>
                  <a:lnTo>
                    <a:pt x="2011" y="941"/>
                  </a:lnTo>
                  <a:lnTo>
                    <a:pt x="2011" y="943"/>
                  </a:lnTo>
                  <a:lnTo>
                    <a:pt x="2012" y="943"/>
                  </a:lnTo>
                  <a:lnTo>
                    <a:pt x="2014" y="943"/>
                  </a:lnTo>
                  <a:lnTo>
                    <a:pt x="2014" y="941"/>
                  </a:lnTo>
                  <a:lnTo>
                    <a:pt x="2014" y="943"/>
                  </a:lnTo>
                  <a:lnTo>
                    <a:pt x="2016" y="944"/>
                  </a:lnTo>
                  <a:lnTo>
                    <a:pt x="2018" y="944"/>
                  </a:lnTo>
                  <a:lnTo>
                    <a:pt x="2018" y="948"/>
                  </a:lnTo>
                  <a:lnTo>
                    <a:pt x="2021" y="950"/>
                  </a:lnTo>
                  <a:lnTo>
                    <a:pt x="2025" y="951"/>
                  </a:lnTo>
                  <a:lnTo>
                    <a:pt x="2026" y="953"/>
                  </a:lnTo>
                  <a:lnTo>
                    <a:pt x="2026" y="955"/>
                  </a:lnTo>
                  <a:lnTo>
                    <a:pt x="2028" y="955"/>
                  </a:lnTo>
                  <a:lnTo>
                    <a:pt x="2030" y="957"/>
                  </a:lnTo>
                  <a:lnTo>
                    <a:pt x="2033" y="957"/>
                  </a:lnTo>
                  <a:lnTo>
                    <a:pt x="2040" y="964"/>
                  </a:lnTo>
                  <a:lnTo>
                    <a:pt x="2042" y="964"/>
                  </a:lnTo>
                  <a:lnTo>
                    <a:pt x="2046" y="964"/>
                  </a:lnTo>
                  <a:lnTo>
                    <a:pt x="2047" y="965"/>
                  </a:lnTo>
                  <a:lnTo>
                    <a:pt x="2049" y="967"/>
                  </a:lnTo>
                  <a:lnTo>
                    <a:pt x="2051" y="967"/>
                  </a:lnTo>
                  <a:lnTo>
                    <a:pt x="2052" y="969"/>
                  </a:lnTo>
                  <a:lnTo>
                    <a:pt x="2054" y="972"/>
                  </a:lnTo>
                  <a:lnTo>
                    <a:pt x="2058" y="972"/>
                  </a:lnTo>
                  <a:lnTo>
                    <a:pt x="2058" y="974"/>
                  </a:lnTo>
                  <a:lnTo>
                    <a:pt x="2059" y="974"/>
                  </a:lnTo>
                  <a:lnTo>
                    <a:pt x="2059" y="979"/>
                  </a:lnTo>
                  <a:lnTo>
                    <a:pt x="2058" y="979"/>
                  </a:lnTo>
                  <a:lnTo>
                    <a:pt x="2058" y="981"/>
                  </a:lnTo>
                  <a:lnTo>
                    <a:pt x="2058" y="981"/>
                  </a:lnTo>
                  <a:lnTo>
                    <a:pt x="2058" y="983"/>
                  </a:lnTo>
                  <a:lnTo>
                    <a:pt x="2058" y="985"/>
                  </a:lnTo>
                  <a:lnTo>
                    <a:pt x="2059" y="985"/>
                  </a:lnTo>
                  <a:lnTo>
                    <a:pt x="2059" y="986"/>
                  </a:lnTo>
                  <a:lnTo>
                    <a:pt x="2058" y="986"/>
                  </a:lnTo>
                  <a:lnTo>
                    <a:pt x="2058" y="992"/>
                  </a:lnTo>
                  <a:lnTo>
                    <a:pt x="2058" y="992"/>
                  </a:lnTo>
                  <a:lnTo>
                    <a:pt x="2056" y="993"/>
                  </a:lnTo>
                  <a:lnTo>
                    <a:pt x="2056" y="997"/>
                  </a:lnTo>
                  <a:lnTo>
                    <a:pt x="2056" y="1000"/>
                  </a:lnTo>
                  <a:lnTo>
                    <a:pt x="2058" y="1000"/>
                  </a:lnTo>
                  <a:lnTo>
                    <a:pt x="2058" y="1004"/>
                  </a:lnTo>
                  <a:lnTo>
                    <a:pt x="2059" y="1007"/>
                  </a:lnTo>
                  <a:lnTo>
                    <a:pt x="2061" y="1009"/>
                  </a:lnTo>
                  <a:lnTo>
                    <a:pt x="2065" y="1009"/>
                  </a:lnTo>
                  <a:lnTo>
                    <a:pt x="2065" y="1011"/>
                  </a:lnTo>
                  <a:lnTo>
                    <a:pt x="2066" y="1013"/>
                  </a:lnTo>
                  <a:lnTo>
                    <a:pt x="2066" y="1014"/>
                  </a:lnTo>
                  <a:lnTo>
                    <a:pt x="2068" y="1014"/>
                  </a:lnTo>
                  <a:lnTo>
                    <a:pt x="2068" y="1016"/>
                  </a:lnTo>
                  <a:lnTo>
                    <a:pt x="2070" y="1016"/>
                  </a:lnTo>
                  <a:lnTo>
                    <a:pt x="2070" y="1019"/>
                  </a:lnTo>
                  <a:lnTo>
                    <a:pt x="2070" y="1019"/>
                  </a:lnTo>
                  <a:lnTo>
                    <a:pt x="2070" y="1023"/>
                  </a:lnTo>
                  <a:lnTo>
                    <a:pt x="2075" y="1025"/>
                  </a:lnTo>
                  <a:lnTo>
                    <a:pt x="2075" y="1028"/>
                  </a:lnTo>
                  <a:lnTo>
                    <a:pt x="2079" y="1032"/>
                  </a:lnTo>
                  <a:lnTo>
                    <a:pt x="2079" y="1033"/>
                  </a:lnTo>
                  <a:lnTo>
                    <a:pt x="2082" y="1032"/>
                  </a:lnTo>
                  <a:lnTo>
                    <a:pt x="2086" y="1032"/>
                  </a:lnTo>
                  <a:lnTo>
                    <a:pt x="2086" y="1035"/>
                  </a:lnTo>
                  <a:lnTo>
                    <a:pt x="2082" y="1035"/>
                  </a:lnTo>
                  <a:lnTo>
                    <a:pt x="2082" y="1039"/>
                  </a:lnTo>
                  <a:lnTo>
                    <a:pt x="2082" y="1042"/>
                  </a:lnTo>
                  <a:lnTo>
                    <a:pt x="2082" y="1046"/>
                  </a:lnTo>
                  <a:lnTo>
                    <a:pt x="2084" y="1046"/>
                  </a:lnTo>
                  <a:lnTo>
                    <a:pt x="2087" y="1046"/>
                  </a:lnTo>
                  <a:lnTo>
                    <a:pt x="2091" y="1046"/>
                  </a:lnTo>
                  <a:lnTo>
                    <a:pt x="2094" y="1046"/>
                  </a:lnTo>
                  <a:lnTo>
                    <a:pt x="2094" y="1047"/>
                  </a:lnTo>
                  <a:lnTo>
                    <a:pt x="2100" y="1047"/>
                  </a:lnTo>
                  <a:lnTo>
                    <a:pt x="2103" y="1051"/>
                  </a:lnTo>
                  <a:lnTo>
                    <a:pt x="2107" y="1051"/>
                  </a:lnTo>
                  <a:lnTo>
                    <a:pt x="2107" y="1053"/>
                  </a:lnTo>
                  <a:lnTo>
                    <a:pt x="2107" y="1053"/>
                  </a:lnTo>
                  <a:lnTo>
                    <a:pt x="2107" y="1054"/>
                  </a:lnTo>
                  <a:lnTo>
                    <a:pt x="2100" y="1053"/>
                  </a:lnTo>
                  <a:lnTo>
                    <a:pt x="2096" y="1049"/>
                  </a:lnTo>
                  <a:lnTo>
                    <a:pt x="2094" y="1049"/>
                  </a:lnTo>
                  <a:lnTo>
                    <a:pt x="2094" y="1049"/>
                  </a:lnTo>
                  <a:lnTo>
                    <a:pt x="2091" y="1049"/>
                  </a:lnTo>
                  <a:lnTo>
                    <a:pt x="2091" y="1049"/>
                  </a:lnTo>
                  <a:lnTo>
                    <a:pt x="2087" y="1049"/>
                  </a:lnTo>
                  <a:lnTo>
                    <a:pt x="2086" y="1049"/>
                  </a:lnTo>
                  <a:lnTo>
                    <a:pt x="2086" y="1051"/>
                  </a:lnTo>
                  <a:lnTo>
                    <a:pt x="2086" y="1051"/>
                  </a:lnTo>
                  <a:lnTo>
                    <a:pt x="2084" y="1054"/>
                  </a:lnTo>
                  <a:lnTo>
                    <a:pt x="2086" y="1054"/>
                  </a:lnTo>
                  <a:lnTo>
                    <a:pt x="2086" y="1056"/>
                  </a:lnTo>
                  <a:lnTo>
                    <a:pt x="2086" y="1056"/>
                  </a:lnTo>
                  <a:lnTo>
                    <a:pt x="2087" y="1058"/>
                  </a:lnTo>
                  <a:lnTo>
                    <a:pt x="2087" y="1060"/>
                  </a:lnTo>
                  <a:lnTo>
                    <a:pt x="2089" y="1063"/>
                  </a:lnTo>
                  <a:lnTo>
                    <a:pt x="2087" y="1065"/>
                  </a:lnTo>
                  <a:lnTo>
                    <a:pt x="2087" y="1068"/>
                  </a:lnTo>
                  <a:lnTo>
                    <a:pt x="2089" y="1070"/>
                  </a:lnTo>
                  <a:lnTo>
                    <a:pt x="2091" y="1072"/>
                  </a:lnTo>
                  <a:lnTo>
                    <a:pt x="2091" y="1070"/>
                  </a:lnTo>
                  <a:lnTo>
                    <a:pt x="2107" y="1072"/>
                  </a:lnTo>
                  <a:lnTo>
                    <a:pt x="2105" y="1065"/>
                  </a:lnTo>
                  <a:lnTo>
                    <a:pt x="2110" y="1065"/>
                  </a:lnTo>
                  <a:lnTo>
                    <a:pt x="2115" y="1067"/>
                  </a:lnTo>
                  <a:lnTo>
                    <a:pt x="2115" y="1065"/>
                  </a:lnTo>
                  <a:lnTo>
                    <a:pt x="2117" y="1065"/>
                  </a:lnTo>
                  <a:lnTo>
                    <a:pt x="2115" y="1063"/>
                  </a:lnTo>
                  <a:lnTo>
                    <a:pt x="2115" y="1061"/>
                  </a:lnTo>
                  <a:lnTo>
                    <a:pt x="2115" y="1060"/>
                  </a:lnTo>
                  <a:lnTo>
                    <a:pt x="2114" y="1060"/>
                  </a:lnTo>
                  <a:lnTo>
                    <a:pt x="2114" y="1060"/>
                  </a:lnTo>
                  <a:lnTo>
                    <a:pt x="2112" y="1058"/>
                  </a:lnTo>
                  <a:lnTo>
                    <a:pt x="2112" y="1058"/>
                  </a:lnTo>
                  <a:lnTo>
                    <a:pt x="2112" y="1056"/>
                  </a:lnTo>
                  <a:lnTo>
                    <a:pt x="2115" y="1056"/>
                  </a:lnTo>
                  <a:lnTo>
                    <a:pt x="2115" y="1054"/>
                  </a:lnTo>
                  <a:lnTo>
                    <a:pt x="2117" y="1054"/>
                  </a:lnTo>
                  <a:lnTo>
                    <a:pt x="2117" y="1056"/>
                  </a:lnTo>
                  <a:lnTo>
                    <a:pt x="2119" y="1056"/>
                  </a:lnTo>
                  <a:lnTo>
                    <a:pt x="2121" y="1058"/>
                  </a:lnTo>
                  <a:lnTo>
                    <a:pt x="2124" y="1060"/>
                  </a:lnTo>
                  <a:lnTo>
                    <a:pt x="2124" y="1056"/>
                  </a:lnTo>
                  <a:lnTo>
                    <a:pt x="2124" y="1054"/>
                  </a:lnTo>
                  <a:lnTo>
                    <a:pt x="2124" y="1053"/>
                  </a:lnTo>
                  <a:lnTo>
                    <a:pt x="2124" y="1053"/>
                  </a:lnTo>
                  <a:lnTo>
                    <a:pt x="2122" y="1049"/>
                  </a:lnTo>
                  <a:lnTo>
                    <a:pt x="2119" y="1049"/>
                  </a:lnTo>
                  <a:lnTo>
                    <a:pt x="2117" y="1046"/>
                  </a:lnTo>
                  <a:lnTo>
                    <a:pt x="2115" y="1046"/>
                  </a:lnTo>
                  <a:lnTo>
                    <a:pt x="2115" y="1044"/>
                  </a:lnTo>
                  <a:lnTo>
                    <a:pt x="2112" y="1044"/>
                  </a:lnTo>
                  <a:lnTo>
                    <a:pt x="2112" y="1040"/>
                  </a:lnTo>
                  <a:lnTo>
                    <a:pt x="2112" y="1040"/>
                  </a:lnTo>
                  <a:lnTo>
                    <a:pt x="2112" y="1037"/>
                  </a:lnTo>
                  <a:lnTo>
                    <a:pt x="2114" y="1039"/>
                  </a:lnTo>
                  <a:lnTo>
                    <a:pt x="2115" y="1040"/>
                  </a:lnTo>
                  <a:lnTo>
                    <a:pt x="2119" y="1042"/>
                  </a:lnTo>
                  <a:lnTo>
                    <a:pt x="2119" y="1044"/>
                  </a:lnTo>
                  <a:lnTo>
                    <a:pt x="2119" y="1044"/>
                  </a:lnTo>
                  <a:lnTo>
                    <a:pt x="2121" y="1046"/>
                  </a:lnTo>
                  <a:lnTo>
                    <a:pt x="2121" y="1047"/>
                  </a:lnTo>
                  <a:lnTo>
                    <a:pt x="2128" y="1047"/>
                  </a:lnTo>
                  <a:lnTo>
                    <a:pt x="2128" y="1049"/>
                  </a:lnTo>
                  <a:lnTo>
                    <a:pt x="2135" y="1054"/>
                  </a:lnTo>
                  <a:lnTo>
                    <a:pt x="2135" y="1053"/>
                  </a:lnTo>
                  <a:lnTo>
                    <a:pt x="2136" y="1053"/>
                  </a:lnTo>
                  <a:lnTo>
                    <a:pt x="2135" y="1053"/>
                  </a:lnTo>
                  <a:lnTo>
                    <a:pt x="2135" y="1051"/>
                  </a:lnTo>
                  <a:lnTo>
                    <a:pt x="2133" y="1051"/>
                  </a:lnTo>
                  <a:lnTo>
                    <a:pt x="2133" y="1049"/>
                  </a:lnTo>
                  <a:lnTo>
                    <a:pt x="2131" y="1047"/>
                  </a:lnTo>
                  <a:lnTo>
                    <a:pt x="2129" y="1044"/>
                  </a:lnTo>
                  <a:lnTo>
                    <a:pt x="2126" y="1042"/>
                  </a:lnTo>
                  <a:lnTo>
                    <a:pt x="2124" y="1040"/>
                  </a:lnTo>
                  <a:lnTo>
                    <a:pt x="2121" y="1039"/>
                  </a:lnTo>
                  <a:lnTo>
                    <a:pt x="2119" y="1037"/>
                  </a:lnTo>
                  <a:lnTo>
                    <a:pt x="2119" y="1035"/>
                  </a:lnTo>
                  <a:lnTo>
                    <a:pt x="2115" y="1035"/>
                  </a:lnTo>
                  <a:lnTo>
                    <a:pt x="2115" y="1032"/>
                  </a:lnTo>
                  <a:lnTo>
                    <a:pt x="2114" y="1033"/>
                  </a:lnTo>
                  <a:lnTo>
                    <a:pt x="2112" y="1033"/>
                  </a:lnTo>
                  <a:lnTo>
                    <a:pt x="2112" y="1033"/>
                  </a:lnTo>
                  <a:lnTo>
                    <a:pt x="2108" y="1035"/>
                  </a:lnTo>
                  <a:lnTo>
                    <a:pt x="2110" y="1035"/>
                  </a:lnTo>
                  <a:lnTo>
                    <a:pt x="2110" y="1035"/>
                  </a:lnTo>
                  <a:lnTo>
                    <a:pt x="2110" y="1037"/>
                  </a:lnTo>
                  <a:lnTo>
                    <a:pt x="2110" y="1037"/>
                  </a:lnTo>
                  <a:lnTo>
                    <a:pt x="2107" y="1037"/>
                  </a:lnTo>
                  <a:lnTo>
                    <a:pt x="2107" y="1037"/>
                  </a:lnTo>
                  <a:lnTo>
                    <a:pt x="2105" y="1037"/>
                  </a:lnTo>
                  <a:lnTo>
                    <a:pt x="2105" y="1035"/>
                  </a:lnTo>
                  <a:lnTo>
                    <a:pt x="2107" y="1035"/>
                  </a:lnTo>
                  <a:lnTo>
                    <a:pt x="2107" y="1035"/>
                  </a:lnTo>
                  <a:lnTo>
                    <a:pt x="2108" y="1035"/>
                  </a:lnTo>
                  <a:lnTo>
                    <a:pt x="2108" y="1033"/>
                  </a:lnTo>
                  <a:lnTo>
                    <a:pt x="2110" y="1033"/>
                  </a:lnTo>
                  <a:lnTo>
                    <a:pt x="2108" y="1030"/>
                  </a:lnTo>
                  <a:lnTo>
                    <a:pt x="2107" y="1028"/>
                  </a:lnTo>
                  <a:lnTo>
                    <a:pt x="2107" y="1025"/>
                  </a:lnTo>
                  <a:lnTo>
                    <a:pt x="2108" y="1025"/>
                  </a:lnTo>
                  <a:lnTo>
                    <a:pt x="2110" y="1028"/>
                  </a:lnTo>
                  <a:lnTo>
                    <a:pt x="2115" y="1028"/>
                  </a:lnTo>
                  <a:lnTo>
                    <a:pt x="2114" y="1025"/>
                  </a:lnTo>
                  <a:lnTo>
                    <a:pt x="2112" y="1021"/>
                  </a:lnTo>
                  <a:lnTo>
                    <a:pt x="2110" y="1019"/>
                  </a:lnTo>
                  <a:lnTo>
                    <a:pt x="2108" y="1016"/>
                  </a:lnTo>
                  <a:lnTo>
                    <a:pt x="2107" y="1013"/>
                  </a:lnTo>
                  <a:lnTo>
                    <a:pt x="2105" y="1013"/>
                  </a:lnTo>
                  <a:lnTo>
                    <a:pt x="2105" y="1011"/>
                  </a:lnTo>
                  <a:lnTo>
                    <a:pt x="2103" y="1011"/>
                  </a:lnTo>
                  <a:lnTo>
                    <a:pt x="2103" y="1011"/>
                  </a:lnTo>
                  <a:lnTo>
                    <a:pt x="2105" y="1004"/>
                  </a:lnTo>
                  <a:lnTo>
                    <a:pt x="2107" y="1004"/>
                  </a:lnTo>
                  <a:lnTo>
                    <a:pt x="2107" y="1000"/>
                  </a:lnTo>
                  <a:lnTo>
                    <a:pt x="2107" y="1000"/>
                  </a:lnTo>
                  <a:lnTo>
                    <a:pt x="2107" y="999"/>
                  </a:lnTo>
                  <a:lnTo>
                    <a:pt x="2107" y="999"/>
                  </a:lnTo>
                  <a:lnTo>
                    <a:pt x="2108" y="999"/>
                  </a:lnTo>
                  <a:lnTo>
                    <a:pt x="2110" y="1002"/>
                  </a:lnTo>
                  <a:lnTo>
                    <a:pt x="2112" y="1004"/>
                  </a:lnTo>
                  <a:lnTo>
                    <a:pt x="2112" y="1004"/>
                  </a:lnTo>
                  <a:lnTo>
                    <a:pt x="2112" y="1007"/>
                  </a:lnTo>
                  <a:lnTo>
                    <a:pt x="2114" y="1007"/>
                  </a:lnTo>
                  <a:lnTo>
                    <a:pt x="2115" y="1011"/>
                  </a:lnTo>
                  <a:lnTo>
                    <a:pt x="2119" y="1011"/>
                  </a:lnTo>
                  <a:lnTo>
                    <a:pt x="2115" y="1007"/>
                  </a:lnTo>
                  <a:lnTo>
                    <a:pt x="2119" y="1007"/>
                  </a:lnTo>
                  <a:lnTo>
                    <a:pt x="2119" y="1006"/>
                  </a:lnTo>
                  <a:lnTo>
                    <a:pt x="2122" y="1007"/>
                  </a:lnTo>
                  <a:lnTo>
                    <a:pt x="2122" y="1007"/>
                  </a:lnTo>
                  <a:lnTo>
                    <a:pt x="2124" y="1007"/>
                  </a:lnTo>
                  <a:lnTo>
                    <a:pt x="2122" y="1004"/>
                  </a:lnTo>
                  <a:lnTo>
                    <a:pt x="2128" y="1004"/>
                  </a:lnTo>
                  <a:lnTo>
                    <a:pt x="2128" y="1002"/>
                  </a:lnTo>
                  <a:lnTo>
                    <a:pt x="2126" y="1000"/>
                  </a:lnTo>
                  <a:lnTo>
                    <a:pt x="2124" y="1000"/>
                  </a:lnTo>
                  <a:lnTo>
                    <a:pt x="2122" y="999"/>
                  </a:lnTo>
                  <a:lnTo>
                    <a:pt x="2122" y="999"/>
                  </a:lnTo>
                  <a:lnTo>
                    <a:pt x="2121" y="997"/>
                  </a:lnTo>
                  <a:lnTo>
                    <a:pt x="2121" y="993"/>
                  </a:lnTo>
                  <a:lnTo>
                    <a:pt x="2122" y="992"/>
                  </a:lnTo>
                  <a:lnTo>
                    <a:pt x="2126" y="992"/>
                  </a:lnTo>
                  <a:lnTo>
                    <a:pt x="2129" y="992"/>
                  </a:lnTo>
                  <a:lnTo>
                    <a:pt x="2129" y="992"/>
                  </a:lnTo>
                  <a:lnTo>
                    <a:pt x="2129" y="993"/>
                  </a:lnTo>
                  <a:lnTo>
                    <a:pt x="2133" y="993"/>
                  </a:lnTo>
                  <a:lnTo>
                    <a:pt x="2133" y="993"/>
                  </a:lnTo>
                  <a:lnTo>
                    <a:pt x="2140" y="993"/>
                  </a:lnTo>
                  <a:lnTo>
                    <a:pt x="2140" y="993"/>
                  </a:lnTo>
                  <a:lnTo>
                    <a:pt x="2145" y="993"/>
                  </a:lnTo>
                  <a:lnTo>
                    <a:pt x="2147" y="993"/>
                  </a:lnTo>
                  <a:lnTo>
                    <a:pt x="2150" y="992"/>
                  </a:lnTo>
                  <a:lnTo>
                    <a:pt x="2154" y="992"/>
                  </a:lnTo>
                  <a:lnTo>
                    <a:pt x="2154" y="995"/>
                  </a:lnTo>
                  <a:lnTo>
                    <a:pt x="2155" y="995"/>
                  </a:lnTo>
                  <a:lnTo>
                    <a:pt x="2155" y="997"/>
                  </a:lnTo>
                  <a:lnTo>
                    <a:pt x="2157" y="997"/>
                  </a:lnTo>
                  <a:lnTo>
                    <a:pt x="2161" y="999"/>
                  </a:lnTo>
                  <a:lnTo>
                    <a:pt x="2161" y="999"/>
                  </a:lnTo>
                  <a:lnTo>
                    <a:pt x="2159" y="1000"/>
                  </a:lnTo>
                  <a:lnTo>
                    <a:pt x="2157" y="1000"/>
                  </a:lnTo>
                  <a:lnTo>
                    <a:pt x="2155" y="1002"/>
                  </a:lnTo>
                  <a:lnTo>
                    <a:pt x="2155" y="1007"/>
                  </a:lnTo>
                  <a:lnTo>
                    <a:pt x="2159" y="1006"/>
                  </a:lnTo>
                  <a:lnTo>
                    <a:pt x="2159" y="1004"/>
                  </a:lnTo>
                  <a:lnTo>
                    <a:pt x="2162" y="1004"/>
                  </a:lnTo>
                  <a:lnTo>
                    <a:pt x="2162" y="1002"/>
                  </a:lnTo>
                  <a:lnTo>
                    <a:pt x="2166" y="1002"/>
                  </a:lnTo>
                  <a:lnTo>
                    <a:pt x="2166" y="999"/>
                  </a:lnTo>
                  <a:lnTo>
                    <a:pt x="2175" y="997"/>
                  </a:lnTo>
                  <a:lnTo>
                    <a:pt x="2178" y="993"/>
                  </a:lnTo>
                  <a:lnTo>
                    <a:pt x="2187" y="993"/>
                  </a:lnTo>
                  <a:lnTo>
                    <a:pt x="2187" y="992"/>
                  </a:lnTo>
                  <a:lnTo>
                    <a:pt x="2189" y="992"/>
                  </a:lnTo>
                  <a:lnTo>
                    <a:pt x="2189" y="990"/>
                  </a:lnTo>
                  <a:lnTo>
                    <a:pt x="2192" y="990"/>
                  </a:lnTo>
                  <a:lnTo>
                    <a:pt x="2192" y="990"/>
                  </a:lnTo>
                  <a:lnTo>
                    <a:pt x="2196" y="988"/>
                  </a:lnTo>
                  <a:lnTo>
                    <a:pt x="2196" y="986"/>
                  </a:lnTo>
                  <a:lnTo>
                    <a:pt x="2192" y="985"/>
                  </a:lnTo>
                  <a:lnTo>
                    <a:pt x="2189" y="983"/>
                  </a:lnTo>
                  <a:lnTo>
                    <a:pt x="2183" y="981"/>
                  </a:lnTo>
                  <a:lnTo>
                    <a:pt x="2183" y="979"/>
                  </a:lnTo>
                  <a:lnTo>
                    <a:pt x="2183" y="978"/>
                  </a:lnTo>
                  <a:lnTo>
                    <a:pt x="2182" y="978"/>
                  </a:lnTo>
                  <a:lnTo>
                    <a:pt x="2182" y="978"/>
                  </a:lnTo>
                  <a:lnTo>
                    <a:pt x="2182" y="974"/>
                  </a:lnTo>
                  <a:lnTo>
                    <a:pt x="2180" y="974"/>
                  </a:lnTo>
                  <a:lnTo>
                    <a:pt x="2180" y="971"/>
                  </a:lnTo>
                  <a:lnTo>
                    <a:pt x="2178" y="971"/>
                  </a:lnTo>
                  <a:lnTo>
                    <a:pt x="2178" y="967"/>
                  </a:lnTo>
                  <a:lnTo>
                    <a:pt x="2175" y="965"/>
                  </a:lnTo>
                  <a:lnTo>
                    <a:pt x="2175" y="964"/>
                  </a:lnTo>
                  <a:lnTo>
                    <a:pt x="2175" y="964"/>
                  </a:lnTo>
                  <a:lnTo>
                    <a:pt x="2176" y="962"/>
                  </a:lnTo>
                  <a:lnTo>
                    <a:pt x="2178" y="962"/>
                  </a:lnTo>
                  <a:lnTo>
                    <a:pt x="2178" y="962"/>
                  </a:lnTo>
                  <a:lnTo>
                    <a:pt x="2180" y="958"/>
                  </a:lnTo>
                  <a:lnTo>
                    <a:pt x="2180" y="957"/>
                  </a:lnTo>
                  <a:lnTo>
                    <a:pt x="2180" y="953"/>
                  </a:lnTo>
                  <a:lnTo>
                    <a:pt x="2183" y="951"/>
                  </a:lnTo>
                  <a:lnTo>
                    <a:pt x="2183" y="950"/>
                  </a:lnTo>
                  <a:lnTo>
                    <a:pt x="2183" y="950"/>
                  </a:lnTo>
                  <a:lnTo>
                    <a:pt x="2187" y="944"/>
                  </a:lnTo>
                  <a:lnTo>
                    <a:pt x="2190" y="944"/>
                  </a:lnTo>
                  <a:lnTo>
                    <a:pt x="2190" y="939"/>
                  </a:lnTo>
                  <a:lnTo>
                    <a:pt x="2190" y="934"/>
                  </a:lnTo>
                  <a:lnTo>
                    <a:pt x="2190" y="929"/>
                  </a:lnTo>
                  <a:lnTo>
                    <a:pt x="2192" y="929"/>
                  </a:lnTo>
                  <a:lnTo>
                    <a:pt x="2192" y="927"/>
                  </a:lnTo>
                  <a:lnTo>
                    <a:pt x="2194" y="927"/>
                  </a:lnTo>
                  <a:lnTo>
                    <a:pt x="2194" y="925"/>
                  </a:lnTo>
                  <a:lnTo>
                    <a:pt x="2196" y="925"/>
                  </a:lnTo>
                  <a:lnTo>
                    <a:pt x="2194" y="920"/>
                  </a:lnTo>
                  <a:lnTo>
                    <a:pt x="2194" y="920"/>
                  </a:lnTo>
                  <a:lnTo>
                    <a:pt x="2196" y="920"/>
                  </a:lnTo>
                  <a:lnTo>
                    <a:pt x="2196" y="918"/>
                  </a:lnTo>
                  <a:lnTo>
                    <a:pt x="2199" y="920"/>
                  </a:lnTo>
                  <a:lnTo>
                    <a:pt x="2201" y="918"/>
                  </a:lnTo>
                  <a:lnTo>
                    <a:pt x="2203" y="918"/>
                  </a:lnTo>
                  <a:lnTo>
                    <a:pt x="2201" y="913"/>
                  </a:lnTo>
                  <a:lnTo>
                    <a:pt x="2203" y="913"/>
                  </a:lnTo>
                  <a:lnTo>
                    <a:pt x="2203" y="911"/>
                  </a:lnTo>
                  <a:lnTo>
                    <a:pt x="2203" y="911"/>
                  </a:lnTo>
                  <a:lnTo>
                    <a:pt x="2203" y="908"/>
                  </a:lnTo>
                  <a:lnTo>
                    <a:pt x="2203" y="908"/>
                  </a:lnTo>
                  <a:lnTo>
                    <a:pt x="2203" y="906"/>
                  </a:lnTo>
                  <a:lnTo>
                    <a:pt x="2204" y="906"/>
                  </a:lnTo>
                  <a:lnTo>
                    <a:pt x="2203" y="906"/>
                  </a:lnTo>
                  <a:lnTo>
                    <a:pt x="2203" y="903"/>
                  </a:lnTo>
                  <a:lnTo>
                    <a:pt x="2203" y="903"/>
                  </a:lnTo>
                  <a:lnTo>
                    <a:pt x="2204" y="901"/>
                  </a:lnTo>
                  <a:lnTo>
                    <a:pt x="2204" y="901"/>
                  </a:lnTo>
                  <a:lnTo>
                    <a:pt x="2204" y="903"/>
                  </a:lnTo>
                  <a:lnTo>
                    <a:pt x="2204" y="903"/>
                  </a:lnTo>
                  <a:lnTo>
                    <a:pt x="2206" y="903"/>
                  </a:lnTo>
                  <a:lnTo>
                    <a:pt x="2204" y="897"/>
                  </a:lnTo>
                  <a:lnTo>
                    <a:pt x="2208" y="896"/>
                  </a:lnTo>
                  <a:lnTo>
                    <a:pt x="2211" y="894"/>
                  </a:lnTo>
                  <a:lnTo>
                    <a:pt x="2215" y="892"/>
                  </a:lnTo>
                  <a:lnTo>
                    <a:pt x="2215" y="887"/>
                  </a:lnTo>
                  <a:lnTo>
                    <a:pt x="2217" y="887"/>
                  </a:lnTo>
                  <a:lnTo>
                    <a:pt x="2218" y="885"/>
                  </a:lnTo>
                  <a:lnTo>
                    <a:pt x="2218" y="883"/>
                  </a:lnTo>
                  <a:lnTo>
                    <a:pt x="2220" y="882"/>
                  </a:lnTo>
                  <a:lnTo>
                    <a:pt x="2224" y="880"/>
                  </a:lnTo>
                  <a:lnTo>
                    <a:pt x="2224" y="878"/>
                  </a:lnTo>
                  <a:lnTo>
                    <a:pt x="2225" y="878"/>
                  </a:lnTo>
                  <a:lnTo>
                    <a:pt x="2225" y="880"/>
                  </a:lnTo>
                  <a:lnTo>
                    <a:pt x="2236" y="878"/>
                  </a:lnTo>
                  <a:lnTo>
                    <a:pt x="2236" y="878"/>
                  </a:lnTo>
                  <a:lnTo>
                    <a:pt x="2236" y="876"/>
                  </a:lnTo>
                  <a:lnTo>
                    <a:pt x="2236" y="876"/>
                  </a:lnTo>
                  <a:lnTo>
                    <a:pt x="2236" y="875"/>
                  </a:lnTo>
                  <a:lnTo>
                    <a:pt x="2238" y="876"/>
                  </a:lnTo>
                  <a:lnTo>
                    <a:pt x="2238" y="878"/>
                  </a:lnTo>
                  <a:lnTo>
                    <a:pt x="2238" y="880"/>
                  </a:lnTo>
                  <a:lnTo>
                    <a:pt x="2239" y="880"/>
                  </a:lnTo>
                  <a:lnTo>
                    <a:pt x="2243" y="880"/>
                  </a:lnTo>
                  <a:lnTo>
                    <a:pt x="2243" y="882"/>
                  </a:lnTo>
                  <a:lnTo>
                    <a:pt x="2241" y="882"/>
                  </a:lnTo>
                  <a:lnTo>
                    <a:pt x="2234" y="882"/>
                  </a:lnTo>
                  <a:lnTo>
                    <a:pt x="2234" y="883"/>
                  </a:lnTo>
                  <a:lnTo>
                    <a:pt x="2232" y="883"/>
                  </a:lnTo>
                  <a:lnTo>
                    <a:pt x="2232" y="885"/>
                  </a:lnTo>
                  <a:lnTo>
                    <a:pt x="2238" y="885"/>
                  </a:lnTo>
                  <a:lnTo>
                    <a:pt x="2238" y="887"/>
                  </a:lnTo>
                  <a:lnTo>
                    <a:pt x="2243" y="889"/>
                  </a:lnTo>
                  <a:lnTo>
                    <a:pt x="2244" y="890"/>
                  </a:lnTo>
                  <a:lnTo>
                    <a:pt x="2246" y="892"/>
                  </a:lnTo>
                  <a:lnTo>
                    <a:pt x="2248" y="892"/>
                  </a:lnTo>
                  <a:lnTo>
                    <a:pt x="2248" y="890"/>
                  </a:lnTo>
                  <a:lnTo>
                    <a:pt x="2250" y="890"/>
                  </a:lnTo>
                  <a:lnTo>
                    <a:pt x="2250" y="887"/>
                  </a:lnTo>
                  <a:lnTo>
                    <a:pt x="2255" y="887"/>
                  </a:lnTo>
                  <a:lnTo>
                    <a:pt x="2258" y="887"/>
                  </a:lnTo>
                  <a:lnTo>
                    <a:pt x="2258" y="890"/>
                  </a:lnTo>
                  <a:lnTo>
                    <a:pt x="2264" y="889"/>
                  </a:lnTo>
                  <a:lnTo>
                    <a:pt x="2265" y="892"/>
                  </a:lnTo>
                  <a:lnTo>
                    <a:pt x="2265" y="897"/>
                  </a:lnTo>
                  <a:lnTo>
                    <a:pt x="2260" y="896"/>
                  </a:lnTo>
                  <a:lnTo>
                    <a:pt x="2258" y="897"/>
                  </a:lnTo>
                  <a:lnTo>
                    <a:pt x="2253" y="899"/>
                  </a:lnTo>
                  <a:lnTo>
                    <a:pt x="2251" y="901"/>
                  </a:lnTo>
                  <a:lnTo>
                    <a:pt x="2250" y="903"/>
                  </a:lnTo>
                  <a:lnTo>
                    <a:pt x="2248" y="903"/>
                  </a:lnTo>
                  <a:lnTo>
                    <a:pt x="2246" y="904"/>
                  </a:lnTo>
                  <a:lnTo>
                    <a:pt x="2246" y="906"/>
                  </a:lnTo>
                  <a:lnTo>
                    <a:pt x="2251" y="906"/>
                  </a:lnTo>
                  <a:lnTo>
                    <a:pt x="2251" y="906"/>
                  </a:lnTo>
                  <a:lnTo>
                    <a:pt x="2253" y="906"/>
                  </a:lnTo>
                  <a:lnTo>
                    <a:pt x="2253" y="906"/>
                  </a:lnTo>
                  <a:lnTo>
                    <a:pt x="2257" y="906"/>
                  </a:lnTo>
                  <a:lnTo>
                    <a:pt x="2257" y="908"/>
                  </a:lnTo>
                  <a:lnTo>
                    <a:pt x="2257" y="908"/>
                  </a:lnTo>
                  <a:lnTo>
                    <a:pt x="2258" y="908"/>
                  </a:lnTo>
                  <a:lnTo>
                    <a:pt x="2260" y="908"/>
                  </a:lnTo>
                  <a:lnTo>
                    <a:pt x="2262" y="920"/>
                  </a:lnTo>
                  <a:lnTo>
                    <a:pt x="2262" y="920"/>
                  </a:lnTo>
                  <a:lnTo>
                    <a:pt x="2260" y="922"/>
                  </a:lnTo>
                  <a:lnTo>
                    <a:pt x="2260" y="922"/>
                  </a:lnTo>
                  <a:lnTo>
                    <a:pt x="2260" y="923"/>
                  </a:lnTo>
                  <a:lnTo>
                    <a:pt x="2258" y="925"/>
                  </a:lnTo>
                  <a:lnTo>
                    <a:pt x="2262" y="923"/>
                  </a:lnTo>
                  <a:lnTo>
                    <a:pt x="2262" y="923"/>
                  </a:lnTo>
                  <a:lnTo>
                    <a:pt x="2262" y="923"/>
                  </a:lnTo>
                  <a:lnTo>
                    <a:pt x="2271" y="922"/>
                  </a:lnTo>
                  <a:lnTo>
                    <a:pt x="2271" y="920"/>
                  </a:lnTo>
                  <a:lnTo>
                    <a:pt x="2278" y="918"/>
                  </a:lnTo>
                  <a:lnTo>
                    <a:pt x="2278" y="918"/>
                  </a:lnTo>
                  <a:lnTo>
                    <a:pt x="2283" y="918"/>
                  </a:lnTo>
                  <a:lnTo>
                    <a:pt x="2283" y="915"/>
                  </a:lnTo>
                  <a:lnTo>
                    <a:pt x="2290" y="913"/>
                  </a:lnTo>
                  <a:lnTo>
                    <a:pt x="2290" y="911"/>
                  </a:lnTo>
                  <a:lnTo>
                    <a:pt x="2292" y="911"/>
                  </a:lnTo>
                  <a:lnTo>
                    <a:pt x="2292" y="913"/>
                  </a:lnTo>
                  <a:lnTo>
                    <a:pt x="2292" y="913"/>
                  </a:lnTo>
                  <a:lnTo>
                    <a:pt x="2295" y="913"/>
                  </a:lnTo>
                  <a:lnTo>
                    <a:pt x="2295" y="913"/>
                  </a:lnTo>
                  <a:lnTo>
                    <a:pt x="2297" y="911"/>
                  </a:lnTo>
                  <a:lnTo>
                    <a:pt x="2297" y="911"/>
                  </a:lnTo>
                  <a:lnTo>
                    <a:pt x="2302" y="911"/>
                  </a:lnTo>
                  <a:lnTo>
                    <a:pt x="2302" y="910"/>
                  </a:lnTo>
                  <a:lnTo>
                    <a:pt x="2304" y="910"/>
                  </a:lnTo>
                  <a:lnTo>
                    <a:pt x="2304" y="904"/>
                  </a:lnTo>
                  <a:lnTo>
                    <a:pt x="2304" y="904"/>
                  </a:lnTo>
                  <a:lnTo>
                    <a:pt x="2304" y="903"/>
                  </a:lnTo>
                  <a:lnTo>
                    <a:pt x="2297" y="904"/>
                  </a:lnTo>
                  <a:lnTo>
                    <a:pt x="2297" y="906"/>
                  </a:lnTo>
                  <a:lnTo>
                    <a:pt x="2292" y="904"/>
                  </a:lnTo>
                  <a:lnTo>
                    <a:pt x="2292" y="906"/>
                  </a:lnTo>
                  <a:lnTo>
                    <a:pt x="2290" y="904"/>
                  </a:lnTo>
                  <a:lnTo>
                    <a:pt x="2290" y="904"/>
                  </a:lnTo>
                  <a:lnTo>
                    <a:pt x="2288" y="904"/>
                  </a:lnTo>
                  <a:lnTo>
                    <a:pt x="2281" y="906"/>
                  </a:lnTo>
                  <a:lnTo>
                    <a:pt x="2281" y="903"/>
                  </a:lnTo>
                  <a:lnTo>
                    <a:pt x="2279" y="903"/>
                  </a:lnTo>
                  <a:lnTo>
                    <a:pt x="2279" y="901"/>
                  </a:lnTo>
                  <a:lnTo>
                    <a:pt x="2279" y="899"/>
                  </a:lnTo>
                  <a:lnTo>
                    <a:pt x="2279" y="897"/>
                  </a:lnTo>
                  <a:lnTo>
                    <a:pt x="2274" y="896"/>
                  </a:lnTo>
                  <a:lnTo>
                    <a:pt x="2274" y="894"/>
                  </a:lnTo>
                  <a:lnTo>
                    <a:pt x="2274" y="892"/>
                  </a:lnTo>
                  <a:lnTo>
                    <a:pt x="2272" y="892"/>
                  </a:lnTo>
                  <a:lnTo>
                    <a:pt x="2272" y="892"/>
                  </a:lnTo>
                  <a:lnTo>
                    <a:pt x="2271" y="892"/>
                  </a:lnTo>
                  <a:lnTo>
                    <a:pt x="2271" y="890"/>
                  </a:lnTo>
                  <a:lnTo>
                    <a:pt x="2267" y="889"/>
                  </a:lnTo>
                  <a:lnTo>
                    <a:pt x="2267" y="885"/>
                  </a:lnTo>
                  <a:lnTo>
                    <a:pt x="2269" y="885"/>
                  </a:lnTo>
                  <a:lnTo>
                    <a:pt x="2271" y="885"/>
                  </a:lnTo>
                  <a:lnTo>
                    <a:pt x="2272" y="885"/>
                  </a:lnTo>
                  <a:lnTo>
                    <a:pt x="2274" y="885"/>
                  </a:lnTo>
                  <a:lnTo>
                    <a:pt x="2274" y="887"/>
                  </a:lnTo>
                  <a:lnTo>
                    <a:pt x="2286" y="887"/>
                  </a:lnTo>
                  <a:lnTo>
                    <a:pt x="2288" y="885"/>
                  </a:lnTo>
                  <a:lnTo>
                    <a:pt x="2288" y="883"/>
                  </a:lnTo>
                  <a:lnTo>
                    <a:pt x="2288" y="883"/>
                  </a:lnTo>
                  <a:lnTo>
                    <a:pt x="2288" y="883"/>
                  </a:lnTo>
                  <a:lnTo>
                    <a:pt x="2290" y="883"/>
                  </a:lnTo>
                  <a:lnTo>
                    <a:pt x="2290" y="882"/>
                  </a:lnTo>
                  <a:lnTo>
                    <a:pt x="2292" y="882"/>
                  </a:lnTo>
                  <a:lnTo>
                    <a:pt x="2295" y="878"/>
                  </a:lnTo>
                  <a:lnTo>
                    <a:pt x="2299" y="878"/>
                  </a:lnTo>
                  <a:lnTo>
                    <a:pt x="2299" y="880"/>
                  </a:lnTo>
                  <a:lnTo>
                    <a:pt x="2304" y="878"/>
                  </a:lnTo>
                  <a:lnTo>
                    <a:pt x="2304" y="876"/>
                  </a:lnTo>
                  <a:lnTo>
                    <a:pt x="2313" y="875"/>
                  </a:lnTo>
                  <a:lnTo>
                    <a:pt x="2314" y="873"/>
                  </a:lnTo>
                  <a:lnTo>
                    <a:pt x="2325" y="869"/>
                  </a:lnTo>
                  <a:lnTo>
                    <a:pt x="2325" y="868"/>
                  </a:lnTo>
                  <a:lnTo>
                    <a:pt x="2332" y="866"/>
                  </a:lnTo>
                  <a:lnTo>
                    <a:pt x="2332" y="866"/>
                  </a:lnTo>
                  <a:lnTo>
                    <a:pt x="2342" y="866"/>
                  </a:lnTo>
                  <a:lnTo>
                    <a:pt x="2342" y="864"/>
                  </a:lnTo>
                  <a:lnTo>
                    <a:pt x="2342" y="864"/>
                  </a:lnTo>
                  <a:lnTo>
                    <a:pt x="2344" y="864"/>
                  </a:lnTo>
                  <a:lnTo>
                    <a:pt x="2344" y="864"/>
                  </a:lnTo>
                  <a:lnTo>
                    <a:pt x="2346" y="864"/>
                  </a:lnTo>
                  <a:lnTo>
                    <a:pt x="2346" y="866"/>
                  </a:lnTo>
                  <a:lnTo>
                    <a:pt x="2342" y="868"/>
                  </a:lnTo>
                  <a:lnTo>
                    <a:pt x="2340" y="869"/>
                  </a:lnTo>
                  <a:lnTo>
                    <a:pt x="2337" y="869"/>
                  </a:lnTo>
                  <a:lnTo>
                    <a:pt x="2337" y="871"/>
                  </a:lnTo>
                  <a:lnTo>
                    <a:pt x="2337" y="873"/>
                  </a:lnTo>
                  <a:lnTo>
                    <a:pt x="2335" y="873"/>
                  </a:lnTo>
                  <a:lnTo>
                    <a:pt x="2334" y="873"/>
                  </a:lnTo>
                  <a:lnTo>
                    <a:pt x="2334" y="875"/>
                  </a:lnTo>
                  <a:lnTo>
                    <a:pt x="2332" y="875"/>
                  </a:lnTo>
                  <a:lnTo>
                    <a:pt x="2332" y="873"/>
                  </a:lnTo>
                  <a:lnTo>
                    <a:pt x="2330" y="873"/>
                  </a:lnTo>
                  <a:lnTo>
                    <a:pt x="2330" y="875"/>
                  </a:lnTo>
                  <a:lnTo>
                    <a:pt x="2328" y="876"/>
                  </a:lnTo>
                  <a:lnTo>
                    <a:pt x="2328" y="878"/>
                  </a:lnTo>
                  <a:lnTo>
                    <a:pt x="2330" y="878"/>
                  </a:lnTo>
                  <a:lnTo>
                    <a:pt x="2330" y="880"/>
                  </a:lnTo>
                  <a:lnTo>
                    <a:pt x="2325" y="880"/>
                  </a:lnTo>
                  <a:lnTo>
                    <a:pt x="2321" y="880"/>
                  </a:lnTo>
                  <a:lnTo>
                    <a:pt x="2318" y="882"/>
                  </a:lnTo>
                  <a:lnTo>
                    <a:pt x="2321" y="885"/>
                  </a:lnTo>
                  <a:lnTo>
                    <a:pt x="2325" y="885"/>
                  </a:lnTo>
                  <a:lnTo>
                    <a:pt x="2327" y="885"/>
                  </a:lnTo>
                  <a:lnTo>
                    <a:pt x="2327" y="887"/>
                  </a:lnTo>
                  <a:lnTo>
                    <a:pt x="2328" y="887"/>
                  </a:lnTo>
                  <a:lnTo>
                    <a:pt x="2328" y="890"/>
                  </a:lnTo>
                  <a:lnTo>
                    <a:pt x="2325" y="890"/>
                  </a:lnTo>
                  <a:lnTo>
                    <a:pt x="2325" y="892"/>
                  </a:lnTo>
                  <a:lnTo>
                    <a:pt x="2325" y="894"/>
                  </a:lnTo>
                  <a:lnTo>
                    <a:pt x="2323" y="894"/>
                  </a:lnTo>
                  <a:lnTo>
                    <a:pt x="2321" y="896"/>
                  </a:lnTo>
                  <a:lnTo>
                    <a:pt x="2321" y="896"/>
                  </a:lnTo>
                  <a:lnTo>
                    <a:pt x="2321" y="901"/>
                  </a:lnTo>
                  <a:lnTo>
                    <a:pt x="2320" y="901"/>
                  </a:lnTo>
                  <a:lnTo>
                    <a:pt x="2318" y="903"/>
                  </a:lnTo>
                  <a:lnTo>
                    <a:pt x="2316" y="903"/>
                  </a:lnTo>
                  <a:lnTo>
                    <a:pt x="2316" y="901"/>
                  </a:lnTo>
                  <a:lnTo>
                    <a:pt x="2313" y="901"/>
                  </a:lnTo>
                  <a:lnTo>
                    <a:pt x="2313" y="906"/>
                  </a:lnTo>
                  <a:lnTo>
                    <a:pt x="2306" y="906"/>
                  </a:lnTo>
                  <a:lnTo>
                    <a:pt x="2306" y="910"/>
                  </a:lnTo>
                  <a:lnTo>
                    <a:pt x="2316" y="906"/>
                  </a:lnTo>
                  <a:lnTo>
                    <a:pt x="2316" y="910"/>
                  </a:lnTo>
                  <a:lnTo>
                    <a:pt x="2316" y="911"/>
                  </a:lnTo>
                  <a:lnTo>
                    <a:pt x="2318" y="911"/>
                  </a:lnTo>
                  <a:lnTo>
                    <a:pt x="2318" y="913"/>
                  </a:lnTo>
                  <a:lnTo>
                    <a:pt x="2318" y="915"/>
                  </a:lnTo>
                  <a:lnTo>
                    <a:pt x="2320" y="916"/>
                  </a:lnTo>
                  <a:lnTo>
                    <a:pt x="2320" y="918"/>
                  </a:lnTo>
                  <a:lnTo>
                    <a:pt x="2325" y="916"/>
                  </a:lnTo>
                  <a:lnTo>
                    <a:pt x="2325" y="918"/>
                  </a:lnTo>
                  <a:lnTo>
                    <a:pt x="2327" y="920"/>
                  </a:lnTo>
                  <a:lnTo>
                    <a:pt x="2327" y="922"/>
                  </a:lnTo>
                  <a:lnTo>
                    <a:pt x="2328" y="922"/>
                  </a:lnTo>
                  <a:lnTo>
                    <a:pt x="2330" y="923"/>
                  </a:lnTo>
                  <a:lnTo>
                    <a:pt x="2334" y="925"/>
                  </a:lnTo>
                  <a:lnTo>
                    <a:pt x="2334" y="927"/>
                  </a:lnTo>
                  <a:lnTo>
                    <a:pt x="2334" y="927"/>
                  </a:lnTo>
                  <a:lnTo>
                    <a:pt x="2335" y="930"/>
                  </a:lnTo>
                  <a:lnTo>
                    <a:pt x="2337" y="930"/>
                  </a:lnTo>
                  <a:lnTo>
                    <a:pt x="2337" y="932"/>
                  </a:lnTo>
                  <a:lnTo>
                    <a:pt x="2340" y="932"/>
                  </a:lnTo>
                  <a:lnTo>
                    <a:pt x="2342" y="936"/>
                  </a:lnTo>
                  <a:lnTo>
                    <a:pt x="2342" y="936"/>
                  </a:lnTo>
                  <a:lnTo>
                    <a:pt x="2342" y="937"/>
                  </a:lnTo>
                  <a:lnTo>
                    <a:pt x="2347" y="941"/>
                  </a:lnTo>
                  <a:lnTo>
                    <a:pt x="2347" y="941"/>
                  </a:lnTo>
                  <a:lnTo>
                    <a:pt x="2349" y="941"/>
                  </a:lnTo>
                  <a:lnTo>
                    <a:pt x="2351" y="944"/>
                  </a:lnTo>
                  <a:lnTo>
                    <a:pt x="2353" y="944"/>
                  </a:lnTo>
                  <a:lnTo>
                    <a:pt x="2354" y="946"/>
                  </a:lnTo>
                  <a:lnTo>
                    <a:pt x="2358" y="946"/>
                  </a:lnTo>
                  <a:lnTo>
                    <a:pt x="2360" y="948"/>
                  </a:lnTo>
                  <a:lnTo>
                    <a:pt x="2361" y="948"/>
                  </a:lnTo>
                  <a:lnTo>
                    <a:pt x="2363" y="950"/>
                  </a:lnTo>
                  <a:lnTo>
                    <a:pt x="2365" y="950"/>
                  </a:lnTo>
                  <a:lnTo>
                    <a:pt x="2365" y="951"/>
                  </a:lnTo>
                  <a:lnTo>
                    <a:pt x="2367" y="953"/>
                  </a:lnTo>
                  <a:lnTo>
                    <a:pt x="2367" y="955"/>
                  </a:lnTo>
                  <a:lnTo>
                    <a:pt x="2370" y="957"/>
                  </a:lnTo>
                  <a:lnTo>
                    <a:pt x="2372" y="958"/>
                  </a:lnTo>
                  <a:lnTo>
                    <a:pt x="2374" y="962"/>
                  </a:lnTo>
                  <a:lnTo>
                    <a:pt x="2374" y="965"/>
                  </a:lnTo>
                  <a:lnTo>
                    <a:pt x="2375" y="969"/>
                  </a:lnTo>
                  <a:lnTo>
                    <a:pt x="2375" y="972"/>
                  </a:lnTo>
                  <a:lnTo>
                    <a:pt x="2374" y="972"/>
                  </a:lnTo>
                  <a:lnTo>
                    <a:pt x="2374" y="978"/>
                  </a:lnTo>
                  <a:lnTo>
                    <a:pt x="2370" y="979"/>
                  </a:lnTo>
                  <a:lnTo>
                    <a:pt x="2370" y="979"/>
                  </a:lnTo>
                  <a:lnTo>
                    <a:pt x="2370" y="979"/>
                  </a:lnTo>
                  <a:lnTo>
                    <a:pt x="2370" y="979"/>
                  </a:lnTo>
                  <a:lnTo>
                    <a:pt x="2370" y="981"/>
                  </a:lnTo>
                  <a:lnTo>
                    <a:pt x="2367" y="983"/>
                  </a:lnTo>
                  <a:lnTo>
                    <a:pt x="2367" y="983"/>
                  </a:lnTo>
                  <a:lnTo>
                    <a:pt x="2365" y="983"/>
                  </a:lnTo>
                  <a:lnTo>
                    <a:pt x="2365" y="985"/>
                  </a:lnTo>
                  <a:lnTo>
                    <a:pt x="2363" y="985"/>
                  </a:lnTo>
                  <a:lnTo>
                    <a:pt x="2363" y="986"/>
                  </a:lnTo>
                  <a:lnTo>
                    <a:pt x="2360" y="986"/>
                  </a:lnTo>
                  <a:lnTo>
                    <a:pt x="2360" y="986"/>
                  </a:lnTo>
                  <a:lnTo>
                    <a:pt x="2358" y="988"/>
                  </a:lnTo>
                  <a:lnTo>
                    <a:pt x="2358" y="988"/>
                  </a:lnTo>
                  <a:lnTo>
                    <a:pt x="2354" y="990"/>
                  </a:lnTo>
                  <a:lnTo>
                    <a:pt x="2353" y="990"/>
                  </a:lnTo>
                  <a:lnTo>
                    <a:pt x="2351" y="988"/>
                  </a:lnTo>
                  <a:lnTo>
                    <a:pt x="2349" y="986"/>
                  </a:lnTo>
                  <a:lnTo>
                    <a:pt x="2346" y="986"/>
                  </a:lnTo>
                  <a:lnTo>
                    <a:pt x="2342" y="986"/>
                  </a:lnTo>
                  <a:lnTo>
                    <a:pt x="2342" y="986"/>
                  </a:lnTo>
                  <a:lnTo>
                    <a:pt x="2340" y="986"/>
                  </a:lnTo>
                  <a:lnTo>
                    <a:pt x="2340" y="990"/>
                  </a:lnTo>
                  <a:lnTo>
                    <a:pt x="2334" y="990"/>
                  </a:lnTo>
                  <a:lnTo>
                    <a:pt x="2334" y="990"/>
                  </a:lnTo>
                  <a:lnTo>
                    <a:pt x="2323" y="990"/>
                  </a:lnTo>
                  <a:lnTo>
                    <a:pt x="2321" y="986"/>
                  </a:lnTo>
                  <a:lnTo>
                    <a:pt x="2316" y="986"/>
                  </a:lnTo>
                  <a:lnTo>
                    <a:pt x="2316" y="986"/>
                  </a:lnTo>
                  <a:lnTo>
                    <a:pt x="2316" y="986"/>
                  </a:lnTo>
                  <a:lnTo>
                    <a:pt x="2314" y="986"/>
                  </a:lnTo>
                  <a:lnTo>
                    <a:pt x="2313" y="983"/>
                  </a:lnTo>
                  <a:lnTo>
                    <a:pt x="2313" y="983"/>
                  </a:lnTo>
                  <a:lnTo>
                    <a:pt x="2313" y="983"/>
                  </a:lnTo>
                  <a:lnTo>
                    <a:pt x="2311" y="981"/>
                  </a:lnTo>
                  <a:lnTo>
                    <a:pt x="2307" y="981"/>
                  </a:lnTo>
                  <a:lnTo>
                    <a:pt x="2306" y="981"/>
                  </a:lnTo>
                  <a:lnTo>
                    <a:pt x="2304" y="983"/>
                  </a:lnTo>
                  <a:lnTo>
                    <a:pt x="2304" y="985"/>
                  </a:lnTo>
                  <a:lnTo>
                    <a:pt x="2299" y="983"/>
                  </a:lnTo>
                  <a:lnTo>
                    <a:pt x="2297" y="981"/>
                  </a:lnTo>
                  <a:lnTo>
                    <a:pt x="2295" y="978"/>
                  </a:lnTo>
                  <a:lnTo>
                    <a:pt x="2295" y="976"/>
                  </a:lnTo>
                  <a:lnTo>
                    <a:pt x="2295" y="974"/>
                  </a:lnTo>
                  <a:lnTo>
                    <a:pt x="2293" y="976"/>
                  </a:lnTo>
                  <a:lnTo>
                    <a:pt x="2290" y="976"/>
                  </a:lnTo>
                  <a:lnTo>
                    <a:pt x="2286" y="976"/>
                  </a:lnTo>
                  <a:lnTo>
                    <a:pt x="2286" y="974"/>
                  </a:lnTo>
                  <a:lnTo>
                    <a:pt x="2283" y="974"/>
                  </a:lnTo>
                  <a:lnTo>
                    <a:pt x="2283" y="972"/>
                  </a:lnTo>
                  <a:lnTo>
                    <a:pt x="2283" y="971"/>
                  </a:lnTo>
                  <a:lnTo>
                    <a:pt x="2283" y="969"/>
                  </a:lnTo>
                  <a:lnTo>
                    <a:pt x="2279" y="971"/>
                  </a:lnTo>
                  <a:lnTo>
                    <a:pt x="2279" y="971"/>
                  </a:lnTo>
                  <a:lnTo>
                    <a:pt x="2279" y="971"/>
                  </a:lnTo>
                  <a:lnTo>
                    <a:pt x="2274" y="971"/>
                  </a:lnTo>
                  <a:lnTo>
                    <a:pt x="2274" y="972"/>
                  </a:lnTo>
                  <a:lnTo>
                    <a:pt x="2272" y="972"/>
                  </a:lnTo>
                  <a:lnTo>
                    <a:pt x="2271" y="972"/>
                  </a:lnTo>
                  <a:lnTo>
                    <a:pt x="2271" y="971"/>
                  </a:lnTo>
                  <a:lnTo>
                    <a:pt x="2267" y="971"/>
                  </a:lnTo>
                  <a:lnTo>
                    <a:pt x="2267" y="969"/>
                  </a:lnTo>
                  <a:lnTo>
                    <a:pt x="2257" y="969"/>
                  </a:lnTo>
                  <a:lnTo>
                    <a:pt x="2255" y="971"/>
                  </a:lnTo>
                  <a:lnTo>
                    <a:pt x="2244" y="974"/>
                  </a:lnTo>
                  <a:lnTo>
                    <a:pt x="2243" y="976"/>
                  </a:lnTo>
                  <a:lnTo>
                    <a:pt x="2243" y="976"/>
                  </a:lnTo>
                  <a:lnTo>
                    <a:pt x="2241" y="978"/>
                  </a:lnTo>
                  <a:lnTo>
                    <a:pt x="2239" y="979"/>
                  </a:lnTo>
                  <a:lnTo>
                    <a:pt x="2236" y="979"/>
                  </a:lnTo>
                  <a:lnTo>
                    <a:pt x="2232" y="981"/>
                  </a:lnTo>
                  <a:lnTo>
                    <a:pt x="2232" y="983"/>
                  </a:lnTo>
                  <a:lnTo>
                    <a:pt x="2231" y="983"/>
                  </a:lnTo>
                  <a:lnTo>
                    <a:pt x="2229" y="986"/>
                  </a:lnTo>
                  <a:lnTo>
                    <a:pt x="2225" y="986"/>
                  </a:lnTo>
                  <a:lnTo>
                    <a:pt x="2224" y="988"/>
                  </a:lnTo>
                  <a:lnTo>
                    <a:pt x="2218" y="988"/>
                  </a:lnTo>
                  <a:lnTo>
                    <a:pt x="2217" y="986"/>
                  </a:lnTo>
                  <a:lnTo>
                    <a:pt x="2215" y="985"/>
                  </a:lnTo>
                  <a:lnTo>
                    <a:pt x="2213" y="985"/>
                  </a:lnTo>
                  <a:lnTo>
                    <a:pt x="2211" y="986"/>
                  </a:lnTo>
                  <a:lnTo>
                    <a:pt x="2211" y="986"/>
                  </a:lnTo>
                  <a:lnTo>
                    <a:pt x="2210" y="986"/>
                  </a:lnTo>
                  <a:lnTo>
                    <a:pt x="2208" y="986"/>
                  </a:lnTo>
                  <a:lnTo>
                    <a:pt x="2203" y="986"/>
                  </a:lnTo>
                  <a:lnTo>
                    <a:pt x="2197" y="986"/>
                  </a:lnTo>
                  <a:lnTo>
                    <a:pt x="2196" y="990"/>
                  </a:lnTo>
                  <a:lnTo>
                    <a:pt x="2201" y="992"/>
                  </a:lnTo>
                  <a:lnTo>
                    <a:pt x="2208" y="993"/>
                  </a:lnTo>
                  <a:lnTo>
                    <a:pt x="2208" y="993"/>
                  </a:lnTo>
                  <a:lnTo>
                    <a:pt x="2204" y="993"/>
                  </a:lnTo>
                  <a:lnTo>
                    <a:pt x="2201" y="993"/>
                  </a:lnTo>
                  <a:lnTo>
                    <a:pt x="2197" y="993"/>
                  </a:lnTo>
                  <a:lnTo>
                    <a:pt x="2196" y="995"/>
                  </a:lnTo>
                  <a:lnTo>
                    <a:pt x="2197" y="995"/>
                  </a:lnTo>
                  <a:lnTo>
                    <a:pt x="2197" y="997"/>
                  </a:lnTo>
                  <a:lnTo>
                    <a:pt x="2197" y="997"/>
                  </a:lnTo>
                  <a:lnTo>
                    <a:pt x="2196" y="997"/>
                  </a:lnTo>
                  <a:lnTo>
                    <a:pt x="2194" y="999"/>
                  </a:lnTo>
                  <a:lnTo>
                    <a:pt x="2189" y="1000"/>
                  </a:lnTo>
                  <a:lnTo>
                    <a:pt x="2183" y="1000"/>
                  </a:lnTo>
                  <a:lnTo>
                    <a:pt x="2183" y="999"/>
                  </a:lnTo>
                  <a:lnTo>
                    <a:pt x="2178" y="999"/>
                  </a:lnTo>
                  <a:lnTo>
                    <a:pt x="2178" y="1002"/>
                  </a:lnTo>
                  <a:lnTo>
                    <a:pt x="2175" y="1002"/>
                  </a:lnTo>
                  <a:lnTo>
                    <a:pt x="2173" y="1002"/>
                  </a:lnTo>
                  <a:lnTo>
                    <a:pt x="2169" y="1002"/>
                  </a:lnTo>
                  <a:lnTo>
                    <a:pt x="2166" y="1004"/>
                  </a:lnTo>
                  <a:lnTo>
                    <a:pt x="2164" y="1006"/>
                  </a:lnTo>
                  <a:lnTo>
                    <a:pt x="2162" y="1007"/>
                  </a:lnTo>
                  <a:lnTo>
                    <a:pt x="2159" y="1009"/>
                  </a:lnTo>
                  <a:lnTo>
                    <a:pt x="2159" y="1011"/>
                  </a:lnTo>
                  <a:lnTo>
                    <a:pt x="2157" y="1011"/>
                  </a:lnTo>
                  <a:lnTo>
                    <a:pt x="2157" y="1014"/>
                  </a:lnTo>
                  <a:lnTo>
                    <a:pt x="2157" y="1016"/>
                  </a:lnTo>
                  <a:lnTo>
                    <a:pt x="2157" y="1018"/>
                  </a:lnTo>
                  <a:lnTo>
                    <a:pt x="2155" y="1019"/>
                  </a:lnTo>
                  <a:lnTo>
                    <a:pt x="2155" y="1023"/>
                  </a:lnTo>
                  <a:lnTo>
                    <a:pt x="2161" y="1021"/>
                  </a:lnTo>
                  <a:lnTo>
                    <a:pt x="2166" y="1021"/>
                  </a:lnTo>
                  <a:lnTo>
                    <a:pt x="2166" y="1025"/>
                  </a:lnTo>
                  <a:lnTo>
                    <a:pt x="2166" y="1028"/>
                  </a:lnTo>
                  <a:lnTo>
                    <a:pt x="2168" y="1032"/>
                  </a:lnTo>
                  <a:lnTo>
                    <a:pt x="2166" y="1033"/>
                  </a:lnTo>
                  <a:lnTo>
                    <a:pt x="2164" y="1035"/>
                  </a:lnTo>
                  <a:lnTo>
                    <a:pt x="2166" y="1037"/>
                  </a:lnTo>
                  <a:lnTo>
                    <a:pt x="2166" y="1039"/>
                  </a:lnTo>
                  <a:lnTo>
                    <a:pt x="2169" y="1039"/>
                  </a:lnTo>
                  <a:lnTo>
                    <a:pt x="2168" y="1040"/>
                  </a:lnTo>
                  <a:lnTo>
                    <a:pt x="2168" y="1042"/>
                  </a:lnTo>
                  <a:lnTo>
                    <a:pt x="2166" y="1044"/>
                  </a:lnTo>
                  <a:lnTo>
                    <a:pt x="2166" y="1044"/>
                  </a:lnTo>
                  <a:lnTo>
                    <a:pt x="2162" y="1044"/>
                  </a:lnTo>
                  <a:lnTo>
                    <a:pt x="2161" y="1042"/>
                  </a:lnTo>
                  <a:lnTo>
                    <a:pt x="2159" y="1040"/>
                  </a:lnTo>
                  <a:lnTo>
                    <a:pt x="2161" y="1044"/>
                  </a:lnTo>
                  <a:lnTo>
                    <a:pt x="2161" y="1046"/>
                  </a:lnTo>
                  <a:lnTo>
                    <a:pt x="2161" y="1049"/>
                  </a:lnTo>
                  <a:lnTo>
                    <a:pt x="2161" y="1049"/>
                  </a:lnTo>
                  <a:lnTo>
                    <a:pt x="2166" y="1049"/>
                  </a:lnTo>
                  <a:lnTo>
                    <a:pt x="2169" y="1049"/>
                  </a:lnTo>
                  <a:lnTo>
                    <a:pt x="2169" y="1061"/>
                  </a:lnTo>
                  <a:lnTo>
                    <a:pt x="2171" y="1061"/>
                  </a:lnTo>
                  <a:lnTo>
                    <a:pt x="2171" y="1065"/>
                  </a:lnTo>
                  <a:lnTo>
                    <a:pt x="2169" y="1065"/>
                  </a:lnTo>
                  <a:lnTo>
                    <a:pt x="2169" y="1068"/>
                  </a:lnTo>
                  <a:lnTo>
                    <a:pt x="2182" y="1070"/>
                  </a:lnTo>
                  <a:lnTo>
                    <a:pt x="2182" y="1070"/>
                  </a:lnTo>
                  <a:lnTo>
                    <a:pt x="2182" y="1072"/>
                  </a:lnTo>
                  <a:lnTo>
                    <a:pt x="2182" y="1072"/>
                  </a:lnTo>
                  <a:lnTo>
                    <a:pt x="2182" y="1074"/>
                  </a:lnTo>
                  <a:lnTo>
                    <a:pt x="2182" y="1074"/>
                  </a:lnTo>
                  <a:lnTo>
                    <a:pt x="2182" y="1074"/>
                  </a:lnTo>
                  <a:lnTo>
                    <a:pt x="2182" y="1075"/>
                  </a:lnTo>
                  <a:lnTo>
                    <a:pt x="2185" y="1075"/>
                  </a:lnTo>
                  <a:lnTo>
                    <a:pt x="2185" y="1074"/>
                  </a:lnTo>
                  <a:lnTo>
                    <a:pt x="2189" y="1074"/>
                  </a:lnTo>
                  <a:lnTo>
                    <a:pt x="2189" y="1074"/>
                  </a:lnTo>
                  <a:lnTo>
                    <a:pt x="2189" y="1075"/>
                  </a:lnTo>
                  <a:lnTo>
                    <a:pt x="2190" y="1075"/>
                  </a:lnTo>
                  <a:lnTo>
                    <a:pt x="2190" y="1077"/>
                  </a:lnTo>
                  <a:lnTo>
                    <a:pt x="2192" y="1079"/>
                  </a:lnTo>
                  <a:lnTo>
                    <a:pt x="2192" y="1079"/>
                  </a:lnTo>
                  <a:lnTo>
                    <a:pt x="2194" y="1079"/>
                  </a:lnTo>
                  <a:lnTo>
                    <a:pt x="2194" y="1077"/>
                  </a:lnTo>
                  <a:lnTo>
                    <a:pt x="2196" y="1079"/>
                  </a:lnTo>
                  <a:lnTo>
                    <a:pt x="2196" y="1079"/>
                  </a:lnTo>
                  <a:lnTo>
                    <a:pt x="2197" y="1079"/>
                  </a:lnTo>
                  <a:lnTo>
                    <a:pt x="2196" y="1082"/>
                  </a:lnTo>
                  <a:lnTo>
                    <a:pt x="2197" y="1082"/>
                  </a:lnTo>
                  <a:lnTo>
                    <a:pt x="2199" y="1086"/>
                  </a:lnTo>
                  <a:lnTo>
                    <a:pt x="2203" y="1086"/>
                  </a:lnTo>
                  <a:lnTo>
                    <a:pt x="2206" y="1091"/>
                  </a:lnTo>
                  <a:lnTo>
                    <a:pt x="2208" y="1091"/>
                  </a:lnTo>
                  <a:lnTo>
                    <a:pt x="2210" y="1091"/>
                  </a:lnTo>
                  <a:lnTo>
                    <a:pt x="2211" y="1089"/>
                  </a:lnTo>
                  <a:lnTo>
                    <a:pt x="2211" y="1089"/>
                  </a:lnTo>
                  <a:lnTo>
                    <a:pt x="2215" y="1088"/>
                  </a:lnTo>
                  <a:lnTo>
                    <a:pt x="2217" y="1086"/>
                  </a:lnTo>
                  <a:lnTo>
                    <a:pt x="2218" y="1082"/>
                  </a:lnTo>
                  <a:lnTo>
                    <a:pt x="2218" y="1079"/>
                  </a:lnTo>
                  <a:lnTo>
                    <a:pt x="2220" y="1077"/>
                  </a:lnTo>
                  <a:lnTo>
                    <a:pt x="2222" y="1077"/>
                  </a:lnTo>
                  <a:lnTo>
                    <a:pt x="2224" y="1077"/>
                  </a:lnTo>
                  <a:lnTo>
                    <a:pt x="2224" y="1077"/>
                  </a:lnTo>
                  <a:lnTo>
                    <a:pt x="2224" y="1077"/>
                  </a:lnTo>
                  <a:lnTo>
                    <a:pt x="2225" y="1075"/>
                  </a:lnTo>
                  <a:lnTo>
                    <a:pt x="2227" y="1077"/>
                  </a:lnTo>
                  <a:lnTo>
                    <a:pt x="2227" y="1077"/>
                  </a:lnTo>
                  <a:lnTo>
                    <a:pt x="2229" y="1077"/>
                  </a:lnTo>
                  <a:lnTo>
                    <a:pt x="2229" y="1079"/>
                  </a:lnTo>
                  <a:lnTo>
                    <a:pt x="2234" y="1079"/>
                  </a:lnTo>
                  <a:lnTo>
                    <a:pt x="2236" y="1081"/>
                  </a:lnTo>
                  <a:lnTo>
                    <a:pt x="2238" y="1081"/>
                  </a:lnTo>
                  <a:lnTo>
                    <a:pt x="2238" y="1082"/>
                  </a:lnTo>
                  <a:lnTo>
                    <a:pt x="2239" y="1082"/>
                  </a:lnTo>
                  <a:lnTo>
                    <a:pt x="2241" y="1086"/>
                  </a:lnTo>
                  <a:lnTo>
                    <a:pt x="2244" y="1086"/>
                  </a:lnTo>
                  <a:lnTo>
                    <a:pt x="2246" y="1088"/>
                  </a:lnTo>
                  <a:lnTo>
                    <a:pt x="2248" y="1089"/>
                  </a:lnTo>
                  <a:lnTo>
                    <a:pt x="2255" y="1089"/>
                  </a:lnTo>
                  <a:lnTo>
                    <a:pt x="2262" y="1088"/>
                  </a:lnTo>
                  <a:lnTo>
                    <a:pt x="2267" y="1086"/>
                  </a:lnTo>
                  <a:lnTo>
                    <a:pt x="2272" y="1082"/>
                  </a:lnTo>
                  <a:lnTo>
                    <a:pt x="2276" y="1079"/>
                  </a:lnTo>
                  <a:lnTo>
                    <a:pt x="2281" y="1079"/>
                  </a:lnTo>
                  <a:lnTo>
                    <a:pt x="2281" y="1079"/>
                  </a:lnTo>
                  <a:lnTo>
                    <a:pt x="2285" y="1079"/>
                  </a:lnTo>
                  <a:lnTo>
                    <a:pt x="2286" y="1077"/>
                  </a:lnTo>
                  <a:lnTo>
                    <a:pt x="2288" y="1075"/>
                  </a:lnTo>
                  <a:lnTo>
                    <a:pt x="2290" y="1072"/>
                  </a:lnTo>
                  <a:lnTo>
                    <a:pt x="2293" y="1072"/>
                  </a:lnTo>
                  <a:lnTo>
                    <a:pt x="2293" y="1075"/>
                  </a:lnTo>
                  <a:lnTo>
                    <a:pt x="2295" y="1079"/>
                  </a:lnTo>
                  <a:lnTo>
                    <a:pt x="2293" y="1082"/>
                  </a:lnTo>
                  <a:lnTo>
                    <a:pt x="2290" y="1086"/>
                  </a:lnTo>
                  <a:lnTo>
                    <a:pt x="2292" y="1091"/>
                  </a:lnTo>
                  <a:lnTo>
                    <a:pt x="2292" y="1091"/>
                  </a:lnTo>
                  <a:lnTo>
                    <a:pt x="2292" y="1093"/>
                  </a:lnTo>
                  <a:lnTo>
                    <a:pt x="2292" y="1093"/>
                  </a:lnTo>
                  <a:lnTo>
                    <a:pt x="2292" y="1093"/>
                  </a:lnTo>
                  <a:lnTo>
                    <a:pt x="2292" y="1098"/>
                  </a:lnTo>
                  <a:lnTo>
                    <a:pt x="2292" y="1098"/>
                  </a:lnTo>
                  <a:lnTo>
                    <a:pt x="2292" y="1103"/>
                  </a:lnTo>
                  <a:lnTo>
                    <a:pt x="2295" y="1103"/>
                  </a:lnTo>
                  <a:lnTo>
                    <a:pt x="2295" y="1109"/>
                  </a:lnTo>
                  <a:lnTo>
                    <a:pt x="2293" y="1110"/>
                  </a:lnTo>
                  <a:lnTo>
                    <a:pt x="2292" y="1112"/>
                  </a:lnTo>
                  <a:lnTo>
                    <a:pt x="2293" y="1116"/>
                  </a:lnTo>
                  <a:lnTo>
                    <a:pt x="2295" y="1117"/>
                  </a:lnTo>
                  <a:lnTo>
                    <a:pt x="2295" y="1119"/>
                  </a:lnTo>
                  <a:lnTo>
                    <a:pt x="2297" y="1119"/>
                  </a:lnTo>
                  <a:lnTo>
                    <a:pt x="2297" y="1121"/>
                  </a:lnTo>
                  <a:lnTo>
                    <a:pt x="2295" y="1121"/>
                  </a:lnTo>
                  <a:lnTo>
                    <a:pt x="2295" y="1121"/>
                  </a:lnTo>
                  <a:lnTo>
                    <a:pt x="2293" y="1128"/>
                  </a:lnTo>
                  <a:lnTo>
                    <a:pt x="2290" y="1129"/>
                  </a:lnTo>
                  <a:lnTo>
                    <a:pt x="2290" y="1131"/>
                  </a:lnTo>
                  <a:lnTo>
                    <a:pt x="2290" y="1131"/>
                  </a:lnTo>
                  <a:lnTo>
                    <a:pt x="2288" y="1131"/>
                  </a:lnTo>
                  <a:lnTo>
                    <a:pt x="2288" y="1136"/>
                  </a:lnTo>
                  <a:lnTo>
                    <a:pt x="2288" y="1136"/>
                  </a:lnTo>
                  <a:lnTo>
                    <a:pt x="2288" y="1145"/>
                  </a:lnTo>
                  <a:lnTo>
                    <a:pt x="2288" y="1147"/>
                  </a:lnTo>
                  <a:lnTo>
                    <a:pt x="2286" y="1147"/>
                  </a:lnTo>
                  <a:lnTo>
                    <a:pt x="2286" y="1149"/>
                  </a:lnTo>
                  <a:lnTo>
                    <a:pt x="2283" y="1149"/>
                  </a:lnTo>
                  <a:lnTo>
                    <a:pt x="2283" y="1163"/>
                  </a:lnTo>
                  <a:lnTo>
                    <a:pt x="2279" y="1164"/>
                  </a:lnTo>
                  <a:lnTo>
                    <a:pt x="2279" y="1166"/>
                  </a:lnTo>
                  <a:lnTo>
                    <a:pt x="2278" y="1166"/>
                  </a:lnTo>
                  <a:lnTo>
                    <a:pt x="2278" y="1170"/>
                  </a:lnTo>
                  <a:lnTo>
                    <a:pt x="2278" y="1173"/>
                  </a:lnTo>
                  <a:lnTo>
                    <a:pt x="2278" y="1175"/>
                  </a:lnTo>
                  <a:lnTo>
                    <a:pt x="2276" y="1175"/>
                  </a:lnTo>
                  <a:lnTo>
                    <a:pt x="2271" y="1182"/>
                  </a:lnTo>
                  <a:lnTo>
                    <a:pt x="2265" y="1182"/>
                  </a:lnTo>
                  <a:lnTo>
                    <a:pt x="2262" y="1182"/>
                  </a:lnTo>
                  <a:lnTo>
                    <a:pt x="2257" y="1184"/>
                  </a:lnTo>
                  <a:lnTo>
                    <a:pt x="2253" y="1185"/>
                  </a:lnTo>
                  <a:lnTo>
                    <a:pt x="2253" y="1182"/>
                  </a:lnTo>
                  <a:lnTo>
                    <a:pt x="2243" y="1184"/>
                  </a:lnTo>
                  <a:lnTo>
                    <a:pt x="2241" y="1185"/>
                  </a:lnTo>
                  <a:lnTo>
                    <a:pt x="2241" y="1185"/>
                  </a:lnTo>
                  <a:lnTo>
                    <a:pt x="2239" y="1184"/>
                  </a:lnTo>
                  <a:lnTo>
                    <a:pt x="2239" y="1184"/>
                  </a:lnTo>
                  <a:lnTo>
                    <a:pt x="2234" y="1184"/>
                  </a:lnTo>
                  <a:lnTo>
                    <a:pt x="2236" y="1178"/>
                  </a:lnTo>
                  <a:lnTo>
                    <a:pt x="2227" y="1178"/>
                  </a:lnTo>
                  <a:lnTo>
                    <a:pt x="2227" y="1180"/>
                  </a:lnTo>
                  <a:lnTo>
                    <a:pt x="2229" y="1182"/>
                  </a:lnTo>
                  <a:lnTo>
                    <a:pt x="2229" y="1184"/>
                  </a:lnTo>
                  <a:lnTo>
                    <a:pt x="2229" y="1185"/>
                  </a:lnTo>
                  <a:lnTo>
                    <a:pt x="2229" y="1185"/>
                  </a:lnTo>
                  <a:lnTo>
                    <a:pt x="2229" y="1185"/>
                  </a:lnTo>
                  <a:lnTo>
                    <a:pt x="2227" y="1187"/>
                  </a:lnTo>
                  <a:lnTo>
                    <a:pt x="2227" y="1187"/>
                  </a:lnTo>
                  <a:lnTo>
                    <a:pt x="2225" y="1187"/>
                  </a:lnTo>
                  <a:lnTo>
                    <a:pt x="2225" y="1185"/>
                  </a:lnTo>
                  <a:lnTo>
                    <a:pt x="2225" y="1184"/>
                  </a:lnTo>
                  <a:lnTo>
                    <a:pt x="2225" y="1184"/>
                  </a:lnTo>
                  <a:lnTo>
                    <a:pt x="2225" y="1182"/>
                  </a:lnTo>
                  <a:lnTo>
                    <a:pt x="2224" y="1182"/>
                  </a:lnTo>
                  <a:lnTo>
                    <a:pt x="2222" y="1184"/>
                  </a:lnTo>
                  <a:lnTo>
                    <a:pt x="2218" y="1184"/>
                  </a:lnTo>
                  <a:lnTo>
                    <a:pt x="2217" y="1182"/>
                  </a:lnTo>
                  <a:lnTo>
                    <a:pt x="2213" y="1182"/>
                  </a:lnTo>
                  <a:lnTo>
                    <a:pt x="2211" y="1184"/>
                  </a:lnTo>
                  <a:lnTo>
                    <a:pt x="2211" y="1187"/>
                  </a:lnTo>
                  <a:lnTo>
                    <a:pt x="2210" y="1187"/>
                  </a:lnTo>
                  <a:lnTo>
                    <a:pt x="2208" y="1185"/>
                  </a:lnTo>
                  <a:lnTo>
                    <a:pt x="2204" y="1185"/>
                  </a:lnTo>
                  <a:lnTo>
                    <a:pt x="2204" y="1187"/>
                  </a:lnTo>
                  <a:lnTo>
                    <a:pt x="2203" y="1187"/>
                  </a:lnTo>
                  <a:lnTo>
                    <a:pt x="2199" y="1187"/>
                  </a:lnTo>
                  <a:lnTo>
                    <a:pt x="2197" y="1189"/>
                  </a:lnTo>
                  <a:lnTo>
                    <a:pt x="2196" y="1187"/>
                  </a:lnTo>
                  <a:lnTo>
                    <a:pt x="2194" y="1185"/>
                  </a:lnTo>
                  <a:lnTo>
                    <a:pt x="2190" y="1185"/>
                  </a:lnTo>
                  <a:lnTo>
                    <a:pt x="2190" y="1184"/>
                  </a:lnTo>
                  <a:lnTo>
                    <a:pt x="2189" y="1184"/>
                  </a:lnTo>
                  <a:lnTo>
                    <a:pt x="2189" y="1184"/>
                  </a:lnTo>
                  <a:lnTo>
                    <a:pt x="2187" y="1185"/>
                  </a:lnTo>
                  <a:lnTo>
                    <a:pt x="2178" y="1184"/>
                  </a:lnTo>
                  <a:lnTo>
                    <a:pt x="2178" y="1185"/>
                  </a:lnTo>
                  <a:lnTo>
                    <a:pt x="2173" y="1185"/>
                  </a:lnTo>
                  <a:lnTo>
                    <a:pt x="2171" y="1182"/>
                  </a:lnTo>
                  <a:lnTo>
                    <a:pt x="2169" y="1182"/>
                  </a:lnTo>
                  <a:lnTo>
                    <a:pt x="2169" y="1182"/>
                  </a:lnTo>
                  <a:lnTo>
                    <a:pt x="2166" y="1182"/>
                  </a:lnTo>
                  <a:lnTo>
                    <a:pt x="2166" y="1180"/>
                  </a:lnTo>
                  <a:lnTo>
                    <a:pt x="2162" y="1180"/>
                  </a:lnTo>
                  <a:lnTo>
                    <a:pt x="2161" y="1177"/>
                  </a:lnTo>
                  <a:lnTo>
                    <a:pt x="2159" y="1177"/>
                  </a:lnTo>
                  <a:lnTo>
                    <a:pt x="2157" y="1175"/>
                  </a:lnTo>
                  <a:lnTo>
                    <a:pt x="2154" y="1175"/>
                  </a:lnTo>
                  <a:lnTo>
                    <a:pt x="2150" y="1175"/>
                  </a:lnTo>
                  <a:lnTo>
                    <a:pt x="2148" y="1175"/>
                  </a:lnTo>
                  <a:lnTo>
                    <a:pt x="2148" y="1175"/>
                  </a:lnTo>
                  <a:lnTo>
                    <a:pt x="2142" y="1177"/>
                  </a:lnTo>
                  <a:lnTo>
                    <a:pt x="2142" y="1177"/>
                  </a:lnTo>
                  <a:lnTo>
                    <a:pt x="2142" y="1175"/>
                  </a:lnTo>
                  <a:lnTo>
                    <a:pt x="2140" y="1175"/>
                  </a:lnTo>
                  <a:lnTo>
                    <a:pt x="2140" y="1170"/>
                  </a:lnTo>
                  <a:lnTo>
                    <a:pt x="2126" y="1168"/>
                  </a:lnTo>
                  <a:lnTo>
                    <a:pt x="2126" y="1164"/>
                  </a:lnTo>
                  <a:lnTo>
                    <a:pt x="2122" y="1164"/>
                  </a:lnTo>
                  <a:lnTo>
                    <a:pt x="2119" y="1164"/>
                  </a:lnTo>
                  <a:lnTo>
                    <a:pt x="2115" y="1164"/>
                  </a:lnTo>
                  <a:lnTo>
                    <a:pt x="2114" y="1164"/>
                  </a:lnTo>
                  <a:lnTo>
                    <a:pt x="2110" y="1164"/>
                  </a:lnTo>
                  <a:lnTo>
                    <a:pt x="2110" y="1164"/>
                  </a:lnTo>
                  <a:lnTo>
                    <a:pt x="2108" y="1164"/>
                  </a:lnTo>
                  <a:lnTo>
                    <a:pt x="2110" y="1161"/>
                  </a:lnTo>
                  <a:lnTo>
                    <a:pt x="2107" y="1159"/>
                  </a:lnTo>
                  <a:lnTo>
                    <a:pt x="2107" y="1157"/>
                  </a:lnTo>
                  <a:lnTo>
                    <a:pt x="2107" y="1157"/>
                  </a:lnTo>
                  <a:lnTo>
                    <a:pt x="2107" y="1157"/>
                  </a:lnTo>
                  <a:lnTo>
                    <a:pt x="2107" y="1156"/>
                  </a:lnTo>
                  <a:lnTo>
                    <a:pt x="2100" y="1156"/>
                  </a:lnTo>
                  <a:lnTo>
                    <a:pt x="2086" y="1149"/>
                  </a:lnTo>
                  <a:lnTo>
                    <a:pt x="2084" y="1150"/>
                  </a:lnTo>
                  <a:lnTo>
                    <a:pt x="2084" y="1150"/>
                  </a:lnTo>
                  <a:lnTo>
                    <a:pt x="2082" y="1150"/>
                  </a:lnTo>
                  <a:lnTo>
                    <a:pt x="2082" y="1150"/>
                  </a:lnTo>
                  <a:lnTo>
                    <a:pt x="2080" y="1152"/>
                  </a:lnTo>
                  <a:lnTo>
                    <a:pt x="2080" y="1152"/>
                  </a:lnTo>
                  <a:lnTo>
                    <a:pt x="2079" y="1152"/>
                  </a:lnTo>
                  <a:lnTo>
                    <a:pt x="2075" y="1156"/>
                  </a:lnTo>
                  <a:lnTo>
                    <a:pt x="2073" y="1156"/>
                  </a:lnTo>
                  <a:lnTo>
                    <a:pt x="2073" y="1157"/>
                  </a:lnTo>
                  <a:lnTo>
                    <a:pt x="2070" y="1157"/>
                  </a:lnTo>
                  <a:lnTo>
                    <a:pt x="2063" y="1168"/>
                  </a:lnTo>
                  <a:lnTo>
                    <a:pt x="2061" y="1168"/>
                  </a:lnTo>
                  <a:lnTo>
                    <a:pt x="2061" y="1171"/>
                  </a:lnTo>
                  <a:lnTo>
                    <a:pt x="2065" y="1175"/>
                  </a:lnTo>
                  <a:lnTo>
                    <a:pt x="2066" y="1175"/>
                  </a:lnTo>
                  <a:lnTo>
                    <a:pt x="2066" y="1178"/>
                  </a:lnTo>
                  <a:lnTo>
                    <a:pt x="2066" y="1178"/>
                  </a:lnTo>
                  <a:lnTo>
                    <a:pt x="2066" y="1184"/>
                  </a:lnTo>
                  <a:lnTo>
                    <a:pt x="2065" y="1187"/>
                  </a:lnTo>
                  <a:lnTo>
                    <a:pt x="2061" y="1191"/>
                  </a:lnTo>
                  <a:lnTo>
                    <a:pt x="2059" y="1194"/>
                  </a:lnTo>
                  <a:lnTo>
                    <a:pt x="2056" y="1196"/>
                  </a:lnTo>
                  <a:lnTo>
                    <a:pt x="2028" y="1191"/>
                  </a:lnTo>
                  <a:lnTo>
                    <a:pt x="2028" y="1189"/>
                  </a:lnTo>
                  <a:lnTo>
                    <a:pt x="2025" y="1189"/>
                  </a:lnTo>
                  <a:lnTo>
                    <a:pt x="2025" y="1187"/>
                  </a:lnTo>
                  <a:lnTo>
                    <a:pt x="2021" y="1187"/>
                  </a:lnTo>
                  <a:lnTo>
                    <a:pt x="2019" y="1185"/>
                  </a:lnTo>
                  <a:lnTo>
                    <a:pt x="2018" y="1185"/>
                  </a:lnTo>
                  <a:lnTo>
                    <a:pt x="2018" y="1185"/>
                  </a:lnTo>
                  <a:lnTo>
                    <a:pt x="2011" y="1185"/>
                  </a:lnTo>
                  <a:lnTo>
                    <a:pt x="2009" y="1182"/>
                  </a:lnTo>
                  <a:lnTo>
                    <a:pt x="2007" y="1182"/>
                  </a:lnTo>
                  <a:lnTo>
                    <a:pt x="1997" y="1171"/>
                  </a:lnTo>
                  <a:lnTo>
                    <a:pt x="1991" y="1170"/>
                  </a:lnTo>
                  <a:lnTo>
                    <a:pt x="1991" y="1168"/>
                  </a:lnTo>
                  <a:lnTo>
                    <a:pt x="1991" y="1164"/>
                  </a:lnTo>
                  <a:lnTo>
                    <a:pt x="1991" y="1164"/>
                  </a:lnTo>
                  <a:lnTo>
                    <a:pt x="1983" y="1161"/>
                  </a:lnTo>
                  <a:lnTo>
                    <a:pt x="1983" y="1159"/>
                  </a:lnTo>
                  <a:lnTo>
                    <a:pt x="1977" y="1159"/>
                  </a:lnTo>
                  <a:lnTo>
                    <a:pt x="1977" y="1157"/>
                  </a:lnTo>
                  <a:lnTo>
                    <a:pt x="1970" y="1156"/>
                  </a:lnTo>
                  <a:lnTo>
                    <a:pt x="1970" y="1154"/>
                  </a:lnTo>
                  <a:lnTo>
                    <a:pt x="1967" y="1154"/>
                  </a:lnTo>
                  <a:lnTo>
                    <a:pt x="1967" y="1152"/>
                  </a:lnTo>
                  <a:lnTo>
                    <a:pt x="1963" y="1152"/>
                  </a:lnTo>
                  <a:lnTo>
                    <a:pt x="1960" y="1154"/>
                  </a:lnTo>
                  <a:lnTo>
                    <a:pt x="1956" y="1154"/>
                  </a:lnTo>
                  <a:lnTo>
                    <a:pt x="1956" y="1152"/>
                  </a:lnTo>
                  <a:lnTo>
                    <a:pt x="1951" y="1152"/>
                  </a:lnTo>
                  <a:lnTo>
                    <a:pt x="1951" y="1152"/>
                  </a:lnTo>
                  <a:lnTo>
                    <a:pt x="1951" y="1152"/>
                  </a:lnTo>
                  <a:lnTo>
                    <a:pt x="1950" y="1152"/>
                  </a:lnTo>
                  <a:lnTo>
                    <a:pt x="1948" y="1149"/>
                  </a:lnTo>
                  <a:lnTo>
                    <a:pt x="1946" y="1149"/>
                  </a:lnTo>
                  <a:lnTo>
                    <a:pt x="1944" y="1147"/>
                  </a:lnTo>
                  <a:lnTo>
                    <a:pt x="1943" y="1147"/>
                  </a:lnTo>
                  <a:lnTo>
                    <a:pt x="1943" y="1145"/>
                  </a:lnTo>
                  <a:lnTo>
                    <a:pt x="1939" y="1145"/>
                  </a:lnTo>
                  <a:lnTo>
                    <a:pt x="1937" y="1142"/>
                  </a:lnTo>
                  <a:lnTo>
                    <a:pt x="1939" y="1142"/>
                  </a:lnTo>
                  <a:lnTo>
                    <a:pt x="1939" y="1142"/>
                  </a:lnTo>
                  <a:lnTo>
                    <a:pt x="1939" y="1142"/>
                  </a:lnTo>
                  <a:lnTo>
                    <a:pt x="1937" y="1142"/>
                  </a:lnTo>
                  <a:lnTo>
                    <a:pt x="1936" y="1138"/>
                  </a:lnTo>
                  <a:lnTo>
                    <a:pt x="1934" y="1136"/>
                  </a:lnTo>
                  <a:lnTo>
                    <a:pt x="1934" y="1138"/>
                  </a:lnTo>
                  <a:lnTo>
                    <a:pt x="1932" y="1138"/>
                  </a:lnTo>
                  <a:lnTo>
                    <a:pt x="1930" y="1136"/>
                  </a:lnTo>
                  <a:lnTo>
                    <a:pt x="1929" y="1136"/>
                  </a:lnTo>
                  <a:lnTo>
                    <a:pt x="1929" y="1135"/>
                  </a:lnTo>
                  <a:lnTo>
                    <a:pt x="1925" y="1133"/>
                  </a:lnTo>
                  <a:lnTo>
                    <a:pt x="1925" y="1133"/>
                  </a:lnTo>
                  <a:lnTo>
                    <a:pt x="1925" y="1133"/>
                  </a:lnTo>
                  <a:lnTo>
                    <a:pt x="1925" y="1133"/>
                  </a:lnTo>
                  <a:lnTo>
                    <a:pt x="1925" y="1131"/>
                  </a:lnTo>
                  <a:lnTo>
                    <a:pt x="1925" y="1126"/>
                  </a:lnTo>
                  <a:lnTo>
                    <a:pt x="1925" y="1126"/>
                  </a:lnTo>
                  <a:lnTo>
                    <a:pt x="1925" y="1124"/>
                  </a:lnTo>
                  <a:lnTo>
                    <a:pt x="1929" y="1122"/>
                  </a:lnTo>
                  <a:lnTo>
                    <a:pt x="1929" y="1121"/>
                  </a:lnTo>
                  <a:lnTo>
                    <a:pt x="1930" y="1121"/>
                  </a:lnTo>
                  <a:lnTo>
                    <a:pt x="1930" y="1119"/>
                  </a:lnTo>
                  <a:lnTo>
                    <a:pt x="1932" y="1119"/>
                  </a:lnTo>
                  <a:lnTo>
                    <a:pt x="1932" y="1116"/>
                  </a:lnTo>
                  <a:lnTo>
                    <a:pt x="1932" y="1112"/>
                  </a:lnTo>
                  <a:lnTo>
                    <a:pt x="1936" y="1112"/>
                  </a:lnTo>
                  <a:lnTo>
                    <a:pt x="1934" y="1102"/>
                  </a:lnTo>
                  <a:lnTo>
                    <a:pt x="1936" y="1102"/>
                  </a:lnTo>
                  <a:lnTo>
                    <a:pt x="1936" y="1098"/>
                  </a:lnTo>
                  <a:lnTo>
                    <a:pt x="1930" y="1098"/>
                  </a:lnTo>
                  <a:lnTo>
                    <a:pt x="1930" y="1088"/>
                  </a:lnTo>
                  <a:lnTo>
                    <a:pt x="1934" y="1086"/>
                  </a:lnTo>
                  <a:lnTo>
                    <a:pt x="1936" y="1082"/>
                  </a:lnTo>
                  <a:lnTo>
                    <a:pt x="1937" y="1081"/>
                  </a:lnTo>
                  <a:lnTo>
                    <a:pt x="1939" y="1079"/>
                  </a:lnTo>
                  <a:lnTo>
                    <a:pt x="1941" y="1070"/>
                  </a:lnTo>
                  <a:lnTo>
                    <a:pt x="1932" y="1072"/>
                  </a:lnTo>
                  <a:lnTo>
                    <a:pt x="1932" y="1074"/>
                  </a:lnTo>
                  <a:lnTo>
                    <a:pt x="1930" y="1072"/>
                  </a:lnTo>
                  <a:lnTo>
                    <a:pt x="1929" y="1072"/>
                  </a:lnTo>
                  <a:lnTo>
                    <a:pt x="1929" y="1070"/>
                  </a:lnTo>
                  <a:lnTo>
                    <a:pt x="1927" y="1068"/>
                  </a:lnTo>
                  <a:lnTo>
                    <a:pt x="1925" y="1067"/>
                  </a:lnTo>
                  <a:lnTo>
                    <a:pt x="1925" y="1065"/>
                  </a:lnTo>
                  <a:lnTo>
                    <a:pt x="1923" y="1067"/>
                  </a:lnTo>
                  <a:lnTo>
                    <a:pt x="1922" y="1065"/>
                  </a:lnTo>
                  <a:lnTo>
                    <a:pt x="1922" y="1065"/>
                  </a:lnTo>
                  <a:lnTo>
                    <a:pt x="1920" y="1063"/>
                  </a:lnTo>
                  <a:lnTo>
                    <a:pt x="1918" y="1065"/>
                  </a:lnTo>
                  <a:lnTo>
                    <a:pt x="1918" y="1065"/>
                  </a:lnTo>
                  <a:lnTo>
                    <a:pt x="1915" y="1065"/>
                  </a:lnTo>
                  <a:lnTo>
                    <a:pt x="1915" y="1068"/>
                  </a:lnTo>
                  <a:lnTo>
                    <a:pt x="1911" y="1068"/>
                  </a:lnTo>
                  <a:lnTo>
                    <a:pt x="1911" y="1068"/>
                  </a:lnTo>
                  <a:lnTo>
                    <a:pt x="1897" y="1070"/>
                  </a:lnTo>
                  <a:lnTo>
                    <a:pt x="1897" y="1068"/>
                  </a:lnTo>
                  <a:lnTo>
                    <a:pt x="1890" y="1070"/>
                  </a:lnTo>
                  <a:lnTo>
                    <a:pt x="1890" y="1068"/>
                  </a:lnTo>
                  <a:lnTo>
                    <a:pt x="1883" y="1068"/>
                  </a:lnTo>
                  <a:lnTo>
                    <a:pt x="1883" y="1074"/>
                  </a:lnTo>
                  <a:lnTo>
                    <a:pt x="1881" y="1074"/>
                  </a:lnTo>
                  <a:lnTo>
                    <a:pt x="1881" y="1074"/>
                  </a:lnTo>
                  <a:lnTo>
                    <a:pt x="1881" y="1074"/>
                  </a:lnTo>
                  <a:lnTo>
                    <a:pt x="1880" y="1074"/>
                  </a:lnTo>
                  <a:lnTo>
                    <a:pt x="1878" y="1072"/>
                  </a:lnTo>
                  <a:lnTo>
                    <a:pt x="1876" y="1068"/>
                  </a:lnTo>
                  <a:lnTo>
                    <a:pt x="1874" y="1067"/>
                  </a:lnTo>
                  <a:lnTo>
                    <a:pt x="1871" y="1067"/>
                  </a:lnTo>
                  <a:lnTo>
                    <a:pt x="1869" y="1068"/>
                  </a:lnTo>
                  <a:lnTo>
                    <a:pt x="1866" y="1068"/>
                  </a:lnTo>
                  <a:lnTo>
                    <a:pt x="1866" y="1070"/>
                  </a:lnTo>
                  <a:lnTo>
                    <a:pt x="1859" y="1070"/>
                  </a:lnTo>
                  <a:lnTo>
                    <a:pt x="1859" y="1070"/>
                  </a:lnTo>
                  <a:lnTo>
                    <a:pt x="1852" y="1072"/>
                  </a:lnTo>
                  <a:lnTo>
                    <a:pt x="1850" y="1070"/>
                  </a:lnTo>
                  <a:lnTo>
                    <a:pt x="1848" y="1070"/>
                  </a:lnTo>
                  <a:lnTo>
                    <a:pt x="1845" y="1070"/>
                  </a:lnTo>
                  <a:lnTo>
                    <a:pt x="1843" y="1070"/>
                  </a:lnTo>
                  <a:lnTo>
                    <a:pt x="1841" y="1070"/>
                  </a:lnTo>
                  <a:lnTo>
                    <a:pt x="1840" y="1070"/>
                  </a:lnTo>
                  <a:lnTo>
                    <a:pt x="1840" y="1070"/>
                  </a:lnTo>
                  <a:lnTo>
                    <a:pt x="1827" y="1070"/>
                  </a:lnTo>
                  <a:lnTo>
                    <a:pt x="1827" y="1074"/>
                  </a:lnTo>
                  <a:lnTo>
                    <a:pt x="1824" y="1074"/>
                  </a:lnTo>
                  <a:lnTo>
                    <a:pt x="1824" y="1074"/>
                  </a:lnTo>
                  <a:lnTo>
                    <a:pt x="1803" y="1072"/>
                  </a:lnTo>
                  <a:lnTo>
                    <a:pt x="1801" y="1075"/>
                  </a:lnTo>
                  <a:lnTo>
                    <a:pt x="1799" y="1075"/>
                  </a:lnTo>
                  <a:lnTo>
                    <a:pt x="1799" y="1077"/>
                  </a:lnTo>
                  <a:lnTo>
                    <a:pt x="1796" y="1077"/>
                  </a:lnTo>
                  <a:lnTo>
                    <a:pt x="1794" y="1079"/>
                  </a:lnTo>
                  <a:lnTo>
                    <a:pt x="1792" y="1079"/>
                  </a:lnTo>
                  <a:lnTo>
                    <a:pt x="1792" y="1079"/>
                  </a:lnTo>
                  <a:lnTo>
                    <a:pt x="1792" y="1079"/>
                  </a:lnTo>
                  <a:lnTo>
                    <a:pt x="1792" y="1081"/>
                  </a:lnTo>
                  <a:lnTo>
                    <a:pt x="1791" y="1082"/>
                  </a:lnTo>
                  <a:lnTo>
                    <a:pt x="1787" y="1082"/>
                  </a:lnTo>
                  <a:lnTo>
                    <a:pt x="1784" y="1082"/>
                  </a:lnTo>
                  <a:lnTo>
                    <a:pt x="1782" y="1084"/>
                  </a:lnTo>
                  <a:lnTo>
                    <a:pt x="1780" y="1086"/>
                  </a:lnTo>
                  <a:lnTo>
                    <a:pt x="1778" y="1086"/>
                  </a:lnTo>
                  <a:lnTo>
                    <a:pt x="1777" y="1089"/>
                  </a:lnTo>
                  <a:lnTo>
                    <a:pt x="1771" y="1088"/>
                  </a:lnTo>
                  <a:lnTo>
                    <a:pt x="1770" y="1089"/>
                  </a:lnTo>
                  <a:lnTo>
                    <a:pt x="1768" y="1089"/>
                  </a:lnTo>
                  <a:lnTo>
                    <a:pt x="1764" y="1089"/>
                  </a:lnTo>
                  <a:lnTo>
                    <a:pt x="1763" y="1091"/>
                  </a:lnTo>
                  <a:lnTo>
                    <a:pt x="1763" y="1091"/>
                  </a:lnTo>
                  <a:lnTo>
                    <a:pt x="1759" y="1093"/>
                  </a:lnTo>
                  <a:lnTo>
                    <a:pt x="1759" y="1095"/>
                  </a:lnTo>
                  <a:lnTo>
                    <a:pt x="1759" y="1095"/>
                  </a:lnTo>
                  <a:lnTo>
                    <a:pt x="1754" y="1100"/>
                  </a:lnTo>
                  <a:lnTo>
                    <a:pt x="1749" y="1100"/>
                  </a:lnTo>
                  <a:lnTo>
                    <a:pt x="1749" y="1102"/>
                  </a:lnTo>
                  <a:lnTo>
                    <a:pt x="1747" y="1102"/>
                  </a:lnTo>
                  <a:lnTo>
                    <a:pt x="1747" y="1103"/>
                  </a:lnTo>
                  <a:lnTo>
                    <a:pt x="1744" y="1103"/>
                  </a:lnTo>
                  <a:lnTo>
                    <a:pt x="1742" y="1102"/>
                  </a:lnTo>
                  <a:lnTo>
                    <a:pt x="1740" y="1100"/>
                  </a:lnTo>
                  <a:lnTo>
                    <a:pt x="1738" y="1100"/>
                  </a:lnTo>
                  <a:lnTo>
                    <a:pt x="1738" y="1098"/>
                  </a:lnTo>
                  <a:lnTo>
                    <a:pt x="1737" y="1098"/>
                  </a:lnTo>
                  <a:lnTo>
                    <a:pt x="1735" y="1098"/>
                  </a:lnTo>
                  <a:lnTo>
                    <a:pt x="1733" y="1100"/>
                  </a:lnTo>
                  <a:lnTo>
                    <a:pt x="1733" y="1100"/>
                  </a:lnTo>
                  <a:lnTo>
                    <a:pt x="1731" y="1100"/>
                  </a:lnTo>
                  <a:lnTo>
                    <a:pt x="1731" y="1102"/>
                  </a:lnTo>
                  <a:lnTo>
                    <a:pt x="1719" y="1100"/>
                  </a:lnTo>
                  <a:lnTo>
                    <a:pt x="1719" y="1102"/>
                  </a:lnTo>
                  <a:lnTo>
                    <a:pt x="1716" y="1103"/>
                  </a:lnTo>
                  <a:lnTo>
                    <a:pt x="1712" y="1103"/>
                  </a:lnTo>
                  <a:lnTo>
                    <a:pt x="1710" y="1102"/>
                  </a:lnTo>
                  <a:lnTo>
                    <a:pt x="1707" y="1100"/>
                  </a:lnTo>
                  <a:lnTo>
                    <a:pt x="1703" y="1096"/>
                  </a:lnTo>
                  <a:lnTo>
                    <a:pt x="1702" y="1093"/>
                  </a:lnTo>
                  <a:lnTo>
                    <a:pt x="1702" y="1089"/>
                  </a:lnTo>
                  <a:lnTo>
                    <a:pt x="1696" y="1089"/>
                  </a:lnTo>
                  <a:lnTo>
                    <a:pt x="1696" y="1091"/>
                  </a:lnTo>
                  <a:lnTo>
                    <a:pt x="1691" y="1095"/>
                  </a:lnTo>
                  <a:lnTo>
                    <a:pt x="1689" y="1102"/>
                  </a:lnTo>
                  <a:lnTo>
                    <a:pt x="1689" y="1102"/>
                  </a:lnTo>
                  <a:lnTo>
                    <a:pt x="1689" y="1103"/>
                  </a:lnTo>
                  <a:lnTo>
                    <a:pt x="1686" y="1105"/>
                  </a:lnTo>
                  <a:lnTo>
                    <a:pt x="1686" y="1112"/>
                  </a:lnTo>
                  <a:lnTo>
                    <a:pt x="1686" y="1112"/>
                  </a:lnTo>
                  <a:lnTo>
                    <a:pt x="1684" y="1117"/>
                  </a:lnTo>
                  <a:lnTo>
                    <a:pt x="1682" y="1117"/>
                  </a:lnTo>
                  <a:lnTo>
                    <a:pt x="1682" y="1119"/>
                  </a:lnTo>
                  <a:lnTo>
                    <a:pt x="1679" y="1121"/>
                  </a:lnTo>
                  <a:lnTo>
                    <a:pt x="1679" y="1128"/>
                  </a:lnTo>
                  <a:lnTo>
                    <a:pt x="1674" y="1131"/>
                  </a:lnTo>
                  <a:lnTo>
                    <a:pt x="1674" y="1131"/>
                  </a:lnTo>
                  <a:lnTo>
                    <a:pt x="1672" y="1131"/>
                  </a:lnTo>
                  <a:lnTo>
                    <a:pt x="1670" y="1133"/>
                  </a:lnTo>
                  <a:lnTo>
                    <a:pt x="1668" y="1133"/>
                  </a:lnTo>
                  <a:lnTo>
                    <a:pt x="1668" y="1135"/>
                  </a:lnTo>
                  <a:lnTo>
                    <a:pt x="1667" y="1135"/>
                  </a:lnTo>
                  <a:lnTo>
                    <a:pt x="1665" y="1136"/>
                  </a:lnTo>
                  <a:lnTo>
                    <a:pt x="1662" y="1138"/>
                  </a:lnTo>
                  <a:lnTo>
                    <a:pt x="1662" y="1140"/>
                  </a:lnTo>
                  <a:lnTo>
                    <a:pt x="1656" y="1140"/>
                  </a:lnTo>
                  <a:lnTo>
                    <a:pt x="1653" y="1142"/>
                  </a:lnTo>
                  <a:lnTo>
                    <a:pt x="1649" y="1142"/>
                  </a:lnTo>
                  <a:lnTo>
                    <a:pt x="1649" y="1145"/>
                  </a:lnTo>
                  <a:lnTo>
                    <a:pt x="1642" y="1152"/>
                  </a:lnTo>
                  <a:lnTo>
                    <a:pt x="1641" y="1163"/>
                  </a:lnTo>
                  <a:lnTo>
                    <a:pt x="1641" y="1163"/>
                  </a:lnTo>
                  <a:lnTo>
                    <a:pt x="1639" y="1166"/>
                  </a:lnTo>
                  <a:lnTo>
                    <a:pt x="1635" y="1170"/>
                  </a:lnTo>
                  <a:lnTo>
                    <a:pt x="1635" y="1178"/>
                  </a:lnTo>
                  <a:lnTo>
                    <a:pt x="1635" y="1178"/>
                  </a:lnTo>
                  <a:lnTo>
                    <a:pt x="1634" y="1178"/>
                  </a:lnTo>
                  <a:lnTo>
                    <a:pt x="1634" y="1180"/>
                  </a:lnTo>
                  <a:lnTo>
                    <a:pt x="1634" y="1182"/>
                  </a:lnTo>
                  <a:lnTo>
                    <a:pt x="1635" y="1182"/>
                  </a:lnTo>
                  <a:lnTo>
                    <a:pt x="1635" y="1189"/>
                  </a:lnTo>
                  <a:lnTo>
                    <a:pt x="1637" y="1191"/>
                  </a:lnTo>
                  <a:lnTo>
                    <a:pt x="1637" y="1206"/>
                  </a:lnTo>
                  <a:lnTo>
                    <a:pt x="1637" y="1206"/>
                  </a:lnTo>
                  <a:lnTo>
                    <a:pt x="1637" y="1208"/>
                  </a:lnTo>
                  <a:lnTo>
                    <a:pt x="1635" y="1208"/>
                  </a:lnTo>
                  <a:lnTo>
                    <a:pt x="1635" y="1213"/>
                  </a:lnTo>
                  <a:lnTo>
                    <a:pt x="1632" y="1215"/>
                  </a:lnTo>
                  <a:lnTo>
                    <a:pt x="1630" y="1220"/>
                  </a:lnTo>
                  <a:lnTo>
                    <a:pt x="1627" y="1222"/>
                  </a:lnTo>
                  <a:lnTo>
                    <a:pt x="1627" y="1224"/>
                  </a:lnTo>
                  <a:lnTo>
                    <a:pt x="1621" y="1232"/>
                  </a:lnTo>
                  <a:lnTo>
                    <a:pt x="1616" y="1232"/>
                  </a:lnTo>
                  <a:lnTo>
                    <a:pt x="1607" y="1243"/>
                  </a:lnTo>
                  <a:lnTo>
                    <a:pt x="1604" y="1245"/>
                  </a:lnTo>
                  <a:lnTo>
                    <a:pt x="1602" y="1248"/>
                  </a:lnTo>
                  <a:lnTo>
                    <a:pt x="1599" y="1248"/>
                  </a:lnTo>
                  <a:lnTo>
                    <a:pt x="1597" y="1250"/>
                  </a:lnTo>
                  <a:lnTo>
                    <a:pt x="1595" y="1253"/>
                  </a:lnTo>
                  <a:lnTo>
                    <a:pt x="1595" y="1253"/>
                  </a:lnTo>
                  <a:lnTo>
                    <a:pt x="1595" y="1253"/>
                  </a:lnTo>
                  <a:lnTo>
                    <a:pt x="1593" y="1253"/>
                  </a:lnTo>
                  <a:lnTo>
                    <a:pt x="1590" y="1253"/>
                  </a:lnTo>
                  <a:lnTo>
                    <a:pt x="1588" y="1253"/>
                  </a:lnTo>
                  <a:lnTo>
                    <a:pt x="1588" y="1257"/>
                  </a:lnTo>
                  <a:lnTo>
                    <a:pt x="1586" y="1259"/>
                  </a:lnTo>
                  <a:lnTo>
                    <a:pt x="1585" y="1260"/>
                  </a:lnTo>
                  <a:lnTo>
                    <a:pt x="1583" y="1260"/>
                  </a:lnTo>
                  <a:lnTo>
                    <a:pt x="1583" y="1266"/>
                  </a:lnTo>
                  <a:lnTo>
                    <a:pt x="1581" y="1266"/>
                  </a:lnTo>
                  <a:lnTo>
                    <a:pt x="1581" y="1269"/>
                  </a:lnTo>
                  <a:lnTo>
                    <a:pt x="1578" y="1271"/>
                  </a:lnTo>
                  <a:lnTo>
                    <a:pt x="1576" y="1273"/>
                  </a:lnTo>
                  <a:lnTo>
                    <a:pt x="1576" y="1274"/>
                  </a:lnTo>
                  <a:lnTo>
                    <a:pt x="1571" y="1280"/>
                  </a:lnTo>
                  <a:lnTo>
                    <a:pt x="1571" y="1281"/>
                  </a:lnTo>
                  <a:lnTo>
                    <a:pt x="1569" y="1283"/>
                  </a:lnTo>
                  <a:lnTo>
                    <a:pt x="1569" y="1290"/>
                  </a:lnTo>
                  <a:lnTo>
                    <a:pt x="1566" y="1290"/>
                  </a:lnTo>
                  <a:lnTo>
                    <a:pt x="1567" y="1294"/>
                  </a:lnTo>
                  <a:lnTo>
                    <a:pt x="1564" y="1295"/>
                  </a:lnTo>
                  <a:lnTo>
                    <a:pt x="1564" y="1299"/>
                  </a:lnTo>
                  <a:lnTo>
                    <a:pt x="1562" y="1299"/>
                  </a:lnTo>
                  <a:lnTo>
                    <a:pt x="1562" y="1302"/>
                  </a:lnTo>
                  <a:lnTo>
                    <a:pt x="1562" y="1302"/>
                  </a:lnTo>
                  <a:lnTo>
                    <a:pt x="1562" y="1304"/>
                  </a:lnTo>
                  <a:lnTo>
                    <a:pt x="1560" y="1304"/>
                  </a:lnTo>
                  <a:lnTo>
                    <a:pt x="1560" y="1308"/>
                  </a:lnTo>
                  <a:lnTo>
                    <a:pt x="1560" y="1308"/>
                  </a:lnTo>
                  <a:lnTo>
                    <a:pt x="1560" y="1311"/>
                  </a:lnTo>
                  <a:lnTo>
                    <a:pt x="1557" y="1311"/>
                  </a:lnTo>
                  <a:lnTo>
                    <a:pt x="1557" y="1313"/>
                  </a:lnTo>
                  <a:lnTo>
                    <a:pt x="1557" y="1315"/>
                  </a:lnTo>
                  <a:lnTo>
                    <a:pt x="1555" y="1316"/>
                  </a:lnTo>
                  <a:lnTo>
                    <a:pt x="1553" y="1316"/>
                  </a:lnTo>
                  <a:lnTo>
                    <a:pt x="1552" y="1320"/>
                  </a:lnTo>
                  <a:lnTo>
                    <a:pt x="1552" y="1320"/>
                  </a:lnTo>
                  <a:lnTo>
                    <a:pt x="1552" y="1321"/>
                  </a:lnTo>
                  <a:lnTo>
                    <a:pt x="1550" y="1321"/>
                  </a:lnTo>
                  <a:lnTo>
                    <a:pt x="1552" y="1325"/>
                  </a:lnTo>
                  <a:lnTo>
                    <a:pt x="1548" y="1325"/>
                  </a:lnTo>
                  <a:lnTo>
                    <a:pt x="1548" y="1328"/>
                  </a:lnTo>
                  <a:lnTo>
                    <a:pt x="1548" y="1328"/>
                  </a:lnTo>
                  <a:lnTo>
                    <a:pt x="1546" y="1335"/>
                  </a:lnTo>
                  <a:lnTo>
                    <a:pt x="1545" y="1335"/>
                  </a:lnTo>
                  <a:lnTo>
                    <a:pt x="1545" y="1341"/>
                  </a:lnTo>
                  <a:lnTo>
                    <a:pt x="1541" y="1341"/>
                  </a:lnTo>
                  <a:lnTo>
                    <a:pt x="1541" y="1344"/>
                  </a:lnTo>
                  <a:lnTo>
                    <a:pt x="1539" y="1348"/>
                  </a:lnTo>
                  <a:lnTo>
                    <a:pt x="1539" y="1349"/>
                  </a:lnTo>
                  <a:lnTo>
                    <a:pt x="1536" y="1349"/>
                  </a:lnTo>
                  <a:lnTo>
                    <a:pt x="1534" y="1353"/>
                  </a:lnTo>
                  <a:lnTo>
                    <a:pt x="1532" y="1353"/>
                  </a:lnTo>
                  <a:lnTo>
                    <a:pt x="1534" y="1360"/>
                  </a:lnTo>
                  <a:lnTo>
                    <a:pt x="1532" y="1360"/>
                  </a:lnTo>
                  <a:lnTo>
                    <a:pt x="1532" y="1362"/>
                  </a:lnTo>
                  <a:lnTo>
                    <a:pt x="1532" y="1362"/>
                  </a:lnTo>
                  <a:lnTo>
                    <a:pt x="1532" y="1363"/>
                  </a:lnTo>
                  <a:lnTo>
                    <a:pt x="1532" y="1365"/>
                  </a:lnTo>
                  <a:lnTo>
                    <a:pt x="1532" y="1365"/>
                  </a:lnTo>
                  <a:lnTo>
                    <a:pt x="1532" y="1370"/>
                  </a:lnTo>
                  <a:lnTo>
                    <a:pt x="1534" y="1370"/>
                  </a:lnTo>
                  <a:lnTo>
                    <a:pt x="1536" y="1374"/>
                  </a:lnTo>
                  <a:lnTo>
                    <a:pt x="1538" y="1377"/>
                  </a:lnTo>
                  <a:lnTo>
                    <a:pt x="1539" y="1379"/>
                  </a:lnTo>
                  <a:lnTo>
                    <a:pt x="1539" y="1381"/>
                  </a:lnTo>
                  <a:lnTo>
                    <a:pt x="1541" y="1381"/>
                  </a:lnTo>
                  <a:lnTo>
                    <a:pt x="1541" y="1383"/>
                  </a:lnTo>
                  <a:lnTo>
                    <a:pt x="1541" y="1384"/>
                  </a:lnTo>
                  <a:lnTo>
                    <a:pt x="1539" y="1386"/>
                  </a:lnTo>
                  <a:lnTo>
                    <a:pt x="1539" y="1386"/>
                  </a:lnTo>
                  <a:lnTo>
                    <a:pt x="1539" y="1388"/>
                  </a:lnTo>
                  <a:lnTo>
                    <a:pt x="1539" y="1388"/>
                  </a:lnTo>
                  <a:lnTo>
                    <a:pt x="1541" y="1391"/>
                  </a:lnTo>
                  <a:lnTo>
                    <a:pt x="1541" y="1393"/>
                  </a:lnTo>
                  <a:lnTo>
                    <a:pt x="1541" y="1397"/>
                  </a:lnTo>
                  <a:lnTo>
                    <a:pt x="1539" y="1398"/>
                  </a:lnTo>
                  <a:lnTo>
                    <a:pt x="1539" y="1405"/>
                  </a:lnTo>
                  <a:lnTo>
                    <a:pt x="1539" y="1405"/>
                  </a:lnTo>
                  <a:lnTo>
                    <a:pt x="1541" y="1409"/>
                  </a:lnTo>
                  <a:lnTo>
                    <a:pt x="1541" y="1409"/>
                  </a:lnTo>
                  <a:lnTo>
                    <a:pt x="1541" y="1412"/>
                  </a:lnTo>
                  <a:lnTo>
                    <a:pt x="1543" y="1412"/>
                  </a:lnTo>
                  <a:lnTo>
                    <a:pt x="1541" y="1424"/>
                  </a:lnTo>
                  <a:lnTo>
                    <a:pt x="1545" y="1426"/>
                  </a:lnTo>
                  <a:lnTo>
                    <a:pt x="1545" y="1428"/>
                  </a:lnTo>
                  <a:lnTo>
                    <a:pt x="1543" y="1428"/>
                  </a:lnTo>
                  <a:lnTo>
                    <a:pt x="1543" y="1430"/>
                  </a:lnTo>
                  <a:lnTo>
                    <a:pt x="1541" y="1430"/>
                  </a:lnTo>
                  <a:lnTo>
                    <a:pt x="1543" y="1442"/>
                  </a:lnTo>
                  <a:lnTo>
                    <a:pt x="1541" y="1442"/>
                  </a:lnTo>
                  <a:lnTo>
                    <a:pt x="1541" y="1445"/>
                  </a:lnTo>
                  <a:lnTo>
                    <a:pt x="1541" y="1445"/>
                  </a:lnTo>
                  <a:lnTo>
                    <a:pt x="1541" y="1451"/>
                  </a:lnTo>
                  <a:lnTo>
                    <a:pt x="1539" y="1451"/>
                  </a:lnTo>
                  <a:lnTo>
                    <a:pt x="1539" y="1452"/>
                  </a:lnTo>
                  <a:lnTo>
                    <a:pt x="1539" y="1452"/>
                  </a:lnTo>
                  <a:lnTo>
                    <a:pt x="1538" y="1463"/>
                  </a:lnTo>
                  <a:lnTo>
                    <a:pt x="1539" y="1463"/>
                  </a:lnTo>
                  <a:lnTo>
                    <a:pt x="1539" y="1470"/>
                  </a:lnTo>
                  <a:lnTo>
                    <a:pt x="1538" y="1470"/>
                  </a:lnTo>
                  <a:lnTo>
                    <a:pt x="1536" y="1473"/>
                  </a:lnTo>
                  <a:lnTo>
                    <a:pt x="1536" y="1475"/>
                  </a:lnTo>
                  <a:lnTo>
                    <a:pt x="1534" y="1479"/>
                  </a:lnTo>
                  <a:lnTo>
                    <a:pt x="1532" y="1479"/>
                  </a:lnTo>
                  <a:lnTo>
                    <a:pt x="1532" y="1479"/>
                  </a:lnTo>
                  <a:lnTo>
                    <a:pt x="1532" y="1479"/>
                  </a:lnTo>
                  <a:lnTo>
                    <a:pt x="1531" y="1479"/>
                  </a:lnTo>
                  <a:lnTo>
                    <a:pt x="1531" y="1484"/>
                  </a:lnTo>
                  <a:lnTo>
                    <a:pt x="1529" y="1486"/>
                  </a:lnTo>
                  <a:lnTo>
                    <a:pt x="1529" y="1486"/>
                  </a:lnTo>
                  <a:lnTo>
                    <a:pt x="1527" y="1486"/>
                  </a:lnTo>
                  <a:lnTo>
                    <a:pt x="1527" y="1486"/>
                  </a:lnTo>
                  <a:lnTo>
                    <a:pt x="1527" y="1487"/>
                  </a:lnTo>
                  <a:lnTo>
                    <a:pt x="1529" y="1489"/>
                  </a:lnTo>
                  <a:lnTo>
                    <a:pt x="1531" y="1489"/>
                  </a:lnTo>
                  <a:lnTo>
                    <a:pt x="1532" y="1503"/>
                  </a:lnTo>
                  <a:lnTo>
                    <a:pt x="1536" y="1503"/>
                  </a:lnTo>
                  <a:lnTo>
                    <a:pt x="1538" y="1510"/>
                  </a:lnTo>
                  <a:lnTo>
                    <a:pt x="1536" y="1510"/>
                  </a:lnTo>
                  <a:lnTo>
                    <a:pt x="1536" y="1517"/>
                  </a:lnTo>
                  <a:lnTo>
                    <a:pt x="1539" y="1517"/>
                  </a:lnTo>
                  <a:lnTo>
                    <a:pt x="1539" y="1519"/>
                  </a:lnTo>
                  <a:lnTo>
                    <a:pt x="1536" y="1520"/>
                  </a:lnTo>
                  <a:lnTo>
                    <a:pt x="1536" y="1522"/>
                  </a:lnTo>
                  <a:lnTo>
                    <a:pt x="1538" y="1524"/>
                  </a:lnTo>
                  <a:lnTo>
                    <a:pt x="1538" y="1524"/>
                  </a:lnTo>
                  <a:lnTo>
                    <a:pt x="1539" y="1524"/>
                  </a:lnTo>
                  <a:lnTo>
                    <a:pt x="1541" y="1526"/>
                  </a:lnTo>
                  <a:lnTo>
                    <a:pt x="1539" y="1529"/>
                  </a:lnTo>
                  <a:lnTo>
                    <a:pt x="1543" y="1531"/>
                  </a:lnTo>
                  <a:lnTo>
                    <a:pt x="1545" y="1533"/>
                  </a:lnTo>
                  <a:lnTo>
                    <a:pt x="1548" y="1533"/>
                  </a:lnTo>
                  <a:lnTo>
                    <a:pt x="1548" y="1536"/>
                  </a:lnTo>
                  <a:lnTo>
                    <a:pt x="1553" y="1536"/>
                  </a:lnTo>
                  <a:lnTo>
                    <a:pt x="1552" y="1538"/>
                  </a:lnTo>
                  <a:lnTo>
                    <a:pt x="1553" y="1540"/>
                  </a:lnTo>
                  <a:lnTo>
                    <a:pt x="1553" y="1540"/>
                  </a:lnTo>
                  <a:lnTo>
                    <a:pt x="1553" y="1541"/>
                  </a:lnTo>
                  <a:lnTo>
                    <a:pt x="1553" y="1541"/>
                  </a:lnTo>
                  <a:lnTo>
                    <a:pt x="1553" y="1543"/>
                  </a:lnTo>
                  <a:lnTo>
                    <a:pt x="1553" y="1545"/>
                  </a:lnTo>
                  <a:lnTo>
                    <a:pt x="1553" y="1545"/>
                  </a:lnTo>
                  <a:lnTo>
                    <a:pt x="1555" y="1547"/>
                  </a:lnTo>
                  <a:lnTo>
                    <a:pt x="1557" y="1547"/>
                  </a:lnTo>
                  <a:lnTo>
                    <a:pt x="1560" y="1548"/>
                  </a:lnTo>
                  <a:lnTo>
                    <a:pt x="1560" y="1550"/>
                  </a:lnTo>
                  <a:lnTo>
                    <a:pt x="1562" y="1550"/>
                  </a:lnTo>
                  <a:lnTo>
                    <a:pt x="1564" y="1552"/>
                  </a:lnTo>
                  <a:lnTo>
                    <a:pt x="1566" y="1554"/>
                  </a:lnTo>
                  <a:lnTo>
                    <a:pt x="1566" y="1555"/>
                  </a:lnTo>
                  <a:lnTo>
                    <a:pt x="1567" y="1555"/>
                  </a:lnTo>
                  <a:lnTo>
                    <a:pt x="1567" y="1557"/>
                  </a:lnTo>
                  <a:lnTo>
                    <a:pt x="1567" y="1559"/>
                  </a:lnTo>
                  <a:lnTo>
                    <a:pt x="1566" y="1559"/>
                  </a:lnTo>
                  <a:lnTo>
                    <a:pt x="1567" y="1559"/>
                  </a:lnTo>
                  <a:lnTo>
                    <a:pt x="1567" y="1562"/>
                  </a:lnTo>
                  <a:lnTo>
                    <a:pt x="1569" y="1562"/>
                  </a:lnTo>
                  <a:lnTo>
                    <a:pt x="1569" y="1566"/>
                  </a:lnTo>
                  <a:lnTo>
                    <a:pt x="1574" y="1566"/>
                  </a:lnTo>
                  <a:lnTo>
                    <a:pt x="1574" y="1571"/>
                  </a:lnTo>
                  <a:lnTo>
                    <a:pt x="1574" y="1576"/>
                  </a:lnTo>
                  <a:lnTo>
                    <a:pt x="1576" y="1576"/>
                  </a:lnTo>
                  <a:lnTo>
                    <a:pt x="1576" y="1582"/>
                  </a:lnTo>
                  <a:lnTo>
                    <a:pt x="1579" y="1582"/>
                  </a:lnTo>
                  <a:lnTo>
                    <a:pt x="1579" y="1582"/>
                  </a:lnTo>
                  <a:lnTo>
                    <a:pt x="1581" y="1583"/>
                  </a:lnTo>
                  <a:lnTo>
                    <a:pt x="1583" y="1583"/>
                  </a:lnTo>
                  <a:lnTo>
                    <a:pt x="1581" y="1590"/>
                  </a:lnTo>
                  <a:lnTo>
                    <a:pt x="1581" y="1590"/>
                  </a:lnTo>
                  <a:lnTo>
                    <a:pt x="1583" y="1590"/>
                  </a:lnTo>
                  <a:lnTo>
                    <a:pt x="1583" y="1592"/>
                  </a:lnTo>
                  <a:lnTo>
                    <a:pt x="1581" y="1592"/>
                  </a:lnTo>
                  <a:lnTo>
                    <a:pt x="1583" y="1596"/>
                  </a:lnTo>
                  <a:lnTo>
                    <a:pt x="1583" y="1596"/>
                  </a:lnTo>
                  <a:lnTo>
                    <a:pt x="1585" y="1596"/>
                  </a:lnTo>
                  <a:lnTo>
                    <a:pt x="1585" y="1597"/>
                  </a:lnTo>
                  <a:lnTo>
                    <a:pt x="1585" y="1597"/>
                  </a:lnTo>
                  <a:lnTo>
                    <a:pt x="1585" y="1597"/>
                  </a:lnTo>
                  <a:lnTo>
                    <a:pt x="1586" y="1599"/>
                  </a:lnTo>
                  <a:lnTo>
                    <a:pt x="1586" y="1601"/>
                  </a:lnTo>
                  <a:lnTo>
                    <a:pt x="1586" y="1601"/>
                  </a:lnTo>
                  <a:lnTo>
                    <a:pt x="1585" y="1601"/>
                  </a:lnTo>
                  <a:lnTo>
                    <a:pt x="1585" y="1603"/>
                  </a:lnTo>
                  <a:lnTo>
                    <a:pt x="1583" y="1603"/>
                  </a:lnTo>
                  <a:lnTo>
                    <a:pt x="1583" y="1603"/>
                  </a:lnTo>
                  <a:lnTo>
                    <a:pt x="1590" y="1604"/>
                  </a:lnTo>
                  <a:lnTo>
                    <a:pt x="1590" y="1611"/>
                  </a:lnTo>
                  <a:lnTo>
                    <a:pt x="1595" y="1613"/>
                  </a:lnTo>
                  <a:lnTo>
                    <a:pt x="1595" y="1617"/>
                  </a:lnTo>
                  <a:lnTo>
                    <a:pt x="1597" y="1618"/>
                  </a:lnTo>
                  <a:lnTo>
                    <a:pt x="1597" y="1620"/>
                  </a:lnTo>
                  <a:lnTo>
                    <a:pt x="1599" y="1623"/>
                  </a:lnTo>
                  <a:lnTo>
                    <a:pt x="1600" y="1623"/>
                  </a:lnTo>
                  <a:lnTo>
                    <a:pt x="1602" y="1625"/>
                  </a:lnTo>
                  <a:lnTo>
                    <a:pt x="1607" y="1625"/>
                  </a:lnTo>
                  <a:lnTo>
                    <a:pt x="1614" y="1632"/>
                  </a:lnTo>
                  <a:lnTo>
                    <a:pt x="1614" y="1634"/>
                  </a:lnTo>
                  <a:lnTo>
                    <a:pt x="1616" y="1636"/>
                  </a:lnTo>
                  <a:lnTo>
                    <a:pt x="1616" y="1637"/>
                  </a:lnTo>
                  <a:lnTo>
                    <a:pt x="1618" y="1637"/>
                  </a:lnTo>
                  <a:lnTo>
                    <a:pt x="1620" y="1641"/>
                  </a:lnTo>
                  <a:lnTo>
                    <a:pt x="1623" y="1641"/>
                  </a:lnTo>
                  <a:lnTo>
                    <a:pt x="1625" y="1644"/>
                  </a:lnTo>
                  <a:lnTo>
                    <a:pt x="1628" y="1644"/>
                  </a:lnTo>
                  <a:lnTo>
                    <a:pt x="1630" y="1646"/>
                  </a:lnTo>
                  <a:lnTo>
                    <a:pt x="1632" y="1648"/>
                  </a:lnTo>
                  <a:lnTo>
                    <a:pt x="1634" y="1650"/>
                  </a:lnTo>
                  <a:lnTo>
                    <a:pt x="1635" y="1650"/>
                  </a:lnTo>
                  <a:lnTo>
                    <a:pt x="1637" y="1655"/>
                  </a:lnTo>
                  <a:lnTo>
                    <a:pt x="1639" y="1657"/>
                  </a:lnTo>
                  <a:lnTo>
                    <a:pt x="1642" y="1660"/>
                  </a:lnTo>
                  <a:lnTo>
                    <a:pt x="1644" y="1662"/>
                  </a:lnTo>
                  <a:lnTo>
                    <a:pt x="1648" y="1664"/>
                  </a:lnTo>
                  <a:lnTo>
                    <a:pt x="1649" y="1667"/>
                  </a:lnTo>
                  <a:lnTo>
                    <a:pt x="1656" y="1667"/>
                  </a:lnTo>
                  <a:lnTo>
                    <a:pt x="1656" y="1667"/>
                  </a:lnTo>
                  <a:lnTo>
                    <a:pt x="1658" y="1671"/>
                  </a:lnTo>
                  <a:lnTo>
                    <a:pt x="1662" y="1672"/>
                  </a:lnTo>
                  <a:lnTo>
                    <a:pt x="1672" y="1669"/>
                  </a:lnTo>
                  <a:lnTo>
                    <a:pt x="1682" y="1664"/>
                  </a:lnTo>
                  <a:lnTo>
                    <a:pt x="1689" y="1657"/>
                  </a:lnTo>
                  <a:lnTo>
                    <a:pt x="1712" y="1657"/>
                  </a:lnTo>
                  <a:lnTo>
                    <a:pt x="1712" y="1658"/>
                  </a:lnTo>
                  <a:lnTo>
                    <a:pt x="1717" y="1658"/>
                  </a:lnTo>
                  <a:lnTo>
                    <a:pt x="1717" y="1660"/>
                  </a:lnTo>
                  <a:lnTo>
                    <a:pt x="1719" y="1660"/>
                  </a:lnTo>
                  <a:lnTo>
                    <a:pt x="1721" y="1662"/>
                  </a:lnTo>
                  <a:lnTo>
                    <a:pt x="1733" y="1662"/>
                  </a:lnTo>
                  <a:lnTo>
                    <a:pt x="1733" y="1662"/>
                  </a:lnTo>
                  <a:lnTo>
                    <a:pt x="1740" y="1658"/>
                  </a:lnTo>
                  <a:lnTo>
                    <a:pt x="1740" y="1658"/>
                  </a:lnTo>
                  <a:lnTo>
                    <a:pt x="1744" y="1658"/>
                  </a:lnTo>
                  <a:lnTo>
                    <a:pt x="1744" y="1657"/>
                  </a:lnTo>
                  <a:lnTo>
                    <a:pt x="1745" y="1657"/>
                  </a:lnTo>
                  <a:lnTo>
                    <a:pt x="1745" y="1655"/>
                  </a:lnTo>
                  <a:lnTo>
                    <a:pt x="1752" y="1655"/>
                  </a:lnTo>
                  <a:lnTo>
                    <a:pt x="1754" y="1653"/>
                  </a:lnTo>
                  <a:lnTo>
                    <a:pt x="1758" y="1653"/>
                  </a:lnTo>
                  <a:lnTo>
                    <a:pt x="1758" y="1651"/>
                  </a:lnTo>
                  <a:lnTo>
                    <a:pt x="1759" y="1651"/>
                  </a:lnTo>
                  <a:lnTo>
                    <a:pt x="1759" y="1650"/>
                  </a:lnTo>
                  <a:lnTo>
                    <a:pt x="1773" y="1650"/>
                  </a:lnTo>
                  <a:lnTo>
                    <a:pt x="1773" y="1650"/>
                  </a:lnTo>
                  <a:lnTo>
                    <a:pt x="1777" y="1650"/>
                  </a:lnTo>
                  <a:lnTo>
                    <a:pt x="1778" y="1646"/>
                  </a:lnTo>
                  <a:lnTo>
                    <a:pt x="1785" y="1646"/>
                  </a:lnTo>
                  <a:lnTo>
                    <a:pt x="1784" y="1643"/>
                  </a:lnTo>
                  <a:lnTo>
                    <a:pt x="1784" y="1639"/>
                  </a:lnTo>
                  <a:lnTo>
                    <a:pt x="1780" y="1637"/>
                  </a:lnTo>
                  <a:lnTo>
                    <a:pt x="1780" y="1637"/>
                  </a:lnTo>
                  <a:lnTo>
                    <a:pt x="1782" y="1637"/>
                  </a:lnTo>
                  <a:lnTo>
                    <a:pt x="1785" y="1637"/>
                  </a:lnTo>
                  <a:lnTo>
                    <a:pt x="1787" y="1641"/>
                  </a:lnTo>
                  <a:lnTo>
                    <a:pt x="1787" y="1643"/>
                  </a:lnTo>
                  <a:lnTo>
                    <a:pt x="1787" y="1644"/>
                  </a:lnTo>
                  <a:lnTo>
                    <a:pt x="1791" y="1644"/>
                  </a:lnTo>
                  <a:lnTo>
                    <a:pt x="1792" y="1641"/>
                  </a:lnTo>
                  <a:lnTo>
                    <a:pt x="1794" y="1639"/>
                  </a:lnTo>
                  <a:lnTo>
                    <a:pt x="1794" y="1637"/>
                  </a:lnTo>
                  <a:lnTo>
                    <a:pt x="1794" y="1637"/>
                  </a:lnTo>
                  <a:lnTo>
                    <a:pt x="1794" y="1641"/>
                  </a:lnTo>
                  <a:lnTo>
                    <a:pt x="1796" y="1643"/>
                  </a:lnTo>
                  <a:lnTo>
                    <a:pt x="1796" y="1643"/>
                  </a:lnTo>
                  <a:lnTo>
                    <a:pt x="1796" y="1643"/>
                  </a:lnTo>
                  <a:lnTo>
                    <a:pt x="1792" y="1644"/>
                  </a:lnTo>
                  <a:lnTo>
                    <a:pt x="1792" y="1646"/>
                  </a:lnTo>
                  <a:lnTo>
                    <a:pt x="1794" y="1646"/>
                  </a:lnTo>
                  <a:lnTo>
                    <a:pt x="1796" y="1646"/>
                  </a:lnTo>
                  <a:lnTo>
                    <a:pt x="1796" y="1644"/>
                  </a:lnTo>
                  <a:lnTo>
                    <a:pt x="1798" y="1644"/>
                  </a:lnTo>
                  <a:lnTo>
                    <a:pt x="1798" y="1644"/>
                  </a:lnTo>
                  <a:lnTo>
                    <a:pt x="1798" y="1641"/>
                  </a:lnTo>
                  <a:lnTo>
                    <a:pt x="1799" y="1643"/>
                  </a:lnTo>
                  <a:lnTo>
                    <a:pt x="1799" y="1641"/>
                  </a:lnTo>
                  <a:lnTo>
                    <a:pt x="1803" y="1641"/>
                  </a:lnTo>
                  <a:lnTo>
                    <a:pt x="1805" y="1639"/>
                  </a:lnTo>
                  <a:lnTo>
                    <a:pt x="1805" y="1637"/>
                  </a:lnTo>
                  <a:lnTo>
                    <a:pt x="1806" y="1636"/>
                  </a:lnTo>
                  <a:lnTo>
                    <a:pt x="1817" y="1634"/>
                  </a:lnTo>
                  <a:lnTo>
                    <a:pt x="1819" y="1632"/>
                  </a:lnTo>
                  <a:lnTo>
                    <a:pt x="1820" y="1632"/>
                  </a:lnTo>
                  <a:lnTo>
                    <a:pt x="1820" y="1630"/>
                  </a:lnTo>
                  <a:lnTo>
                    <a:pt x="1827" y="1630"/>
                  </a:lnTo>
                  <a:lnTo>
                    <a:pt x="1827" y="1632"/>
                  </a:lnTo>
                  <a:lnTo>
                    <a:pt x="1824" y="1632"/>
                  </a:lnTo>
                  <a:lnTo>
                    <a:pt x="1824" y="1634"/>
                  </a:lnTo>
                  <a:lnTo>
                    <a:pt x="1840" y="1634"/>
                  </a:lnTo>
                  <a:lnTo>
                    <a:pt x="1841" y="1637"/>
                  </a:lnTo>
                  <a:lnTo>
                    <a:pt x="1843" y="1637"/>
                  </a:lnTo>
                  <a:lnTo>
                    <a:pt x="1845" y="1637"/>
                  </a:lnTo>
                  <a:lnTo>
                    <a:pt x="1845" y="1637"/>
                  </a:lnTo>
                  <a:lnTo>
                    <a:pt x="1845" y="1639"/>
                  </a:lnTo>
                  <a:lnTo>
                    <a:pt x="1845" y="1641"/>
                  </a:lnTo>
                  <a:lnTo>
                    <a:pt x="1848" y="1641"/>
                  </a:lnTo>
                  <a:lnTo>
                    <a:pt x="1848" y="1641"/>
                  </a:lnTo>
                  <a:lnTo>
                    <a:pt x="1850" y="1643"/>
                  </a:lnTo>
                  <a:lnTo>
                    <a:pt x="1854" y="1643"/>
                  </a:lnTo>
                  <a:lnTo>
                    <a:pt x="1854" y="1646"/>
                  </a:lnTo>
                  <a:lnTo>
                    <a:pt x="1855" y="1646"/>
                  </a:lnTo>
                  <a:lnTo>
                    <a:pt x="1857" y="1651"/>
                  </a:lnTo>
                  <a:lnTo>
                    <a:pt x="1859" y="1653"/>
                  </a:lnTo>
                  <a:lnTo>
                    <a:pt x="1857" y="1655"/>
                  </a:lnTo>
                  <a:lnTo>
                    <a:pt x="1854" y="1657"/>
                  </a:lnTo>
                  <a:lnTo>
                    <a:pt x="1855" y="1660"/>
                  </a:lnTo>
                  <a:lnTo>
                    <a:pt x="1857" y="1660"/>
                  </a:lnTo>
                  <a:lnTo>
                    <a:pt x="1857" y="1664"/>
                  </a:lnTo>
                  <a:lnTo>
                    <a:pt x="1857" y="1664"/>
                  </a:lnTo>
                  <a:lnTo>
                    <a:pt x="1857" y="1665"/>
                  </a:lnTo>
                  <a:lnTo>
                    <a:pt x="1860" y="1667"/>
                  </a:lnTo>
                  <a:lnTo>
                    <a:pt x="1860" y="1669"/>
                  </a:lnTo>
                  <a:lnTo>
                    <a:pt x="1860" y="1669"/>
                  </a:lnTo>
                  <a:lnTo>
                    <a:pt x="1860" y="1669"/>
                  </a:lnTo>
                  <a:lnTo>
                    <a:pt x="1860" y="1669"/>
                  </a:lnTo>
                  <a:lnTo>
                    <a:pt x="1862" y="1671"/>
                  </a:lnTo>
                  <a:lnTo>
                    <a:pt x="1862" y="1672"/>
                  </a:lnTo>
                  <a:lnTo>
                    <a:pt x="1874" y="1671"/>
                  </a:lnTo>
                  <a:lnTo>
                    <a:pt x="1874" y="1669"/>
                  </a:lnTo>
                  <a:lnTo>
                    <a:pt x="1876" y="1669"/>
                  </a:lnTo>
                  <a:lnTo>
                    <a:pt x="1876" y="1669"/>
                  </a:lnTo>
                  <a:lnTo>
                    <a:pt x="1876" y="1671"/>
                  </a:lnTo>
                  <a:lnTo>
                    <a:pt x="1878" y="1671"/>
                  </a:lnTo>
                  <a:lnTo>
                    <a:pt x="1880" y="1669"/>
                  </a:lnTo>
                  <a:lnTo>
                    <a:pt x="1881" y="1669"/>
                  </a:lnTo>
                  <a:lnTo>
                    <a:pt x="1881" y="1667"/>
                  </a:lnTo>
                  <a:lnTo>
                    <a:pt x="1881" y="1669"/>
                  </a:lnTo>
                  <a:lnTo>
                    <a:pt x="1883" y="1669"/>
                  </a:lnTo>
                  <a:lnTo>
                    <a:pt x="1885" y="1667"/>
                  </a:lnTo>
                  <a:lnTo>
                    <a:pt x="1885" y="1665"/>
                  </a:lnTo>
                  <a:lnTo>
                    <a:pt x="1887" y="1665"/>
                  </a:lnTo>
                  <a:lnTo>
                    <a:pt x="1887" y="1664"/>
                  </a:lnTo>
                  <a:lnTo>
                    <a:pt x="1892" y="1664"/>
                  </a:lnTo>
                  <a:lnTo>
                    <a:pt x="1892" y="1665"/>
                  </a:lnTo>
                  <a:lnTo>
                    <a:pt x="1894" y="1665"/>
                  </a:lnTo>
                  <a:lnTo>
                    <a:pt x="1894" y="1667"/>
                  </a:lnTo>
                  <a:lnTo>
                    <a:pt x="1895" y="1667"/>
                  </a:lnTo>
                  <a:lnTo>
                    <a:pt x="1895" y="1664"/>
                  </a:lnTo>
                  <a:lnTo>
                    <a:pt x="1895" y="1664"/>
                  </a:lnTo>
                  <a:lnTo>
                    <a:pt x="1895" y="1665"/>
                  </a:lnTo>
                  <a:lnTo>
                    <a:pt x="1897" y="1665"/>
                  </a:lnTo>
                  <a:lnTo>
                    <a:pt x="1897" y="1665"/>
                  </a:lnTo>
                  <a:lnTo>
                    <a:pt x="1899" y="1667"/>
                  </a:lnTo>
                  <a:lnTo>
                    <a:pt x="1902" y="1667"/>
                  </a:lnTo>
                  <a:lnTo>
                    <a:pt x="1904" y="1665"/>
                  </a:lnTo>
                  <a:lnTo>
                    <a:pt x="1904" y="1665"/>
                  </a:lnTo>
                  <a:lnTo>
                    <a:pt x="1904" y="1667"/>
                  </a:lnTo>
                  <a:lnTo>
                    <a:pt x="1904" y="1669"/>
                  </a:lnTo>
                  <a:lnTo>
                    <a:pt x="1904" y="1672"/>
                  </a:lnTo>
                  <a:lnTo>
                    <a:pt x="1906" y="1674"/>
                  </a:lnTo>
                  <a:lnTo>
                    <a:pt x="1909" y="1674"/>
                  </a:lnTo>
                  <a:lnTo>
                    <a:pt x="1911" y="1674"/>
                  </a:lnTo>
                  <a:lnTo>
                    <a:pt x="1913" y="1672"/>
                  </a:lnTo>
                  <a:lnTo>
                    <a:pt x="1916" y="1672"/>
                  </a:lnTo>
                  <a:lnTo>
                    <a:pt x="1916" y="1674"/>
                  </a:lnTo>
                  <a:lnTo>
                    <a:pt x="1915" y="1674"/>
                  </a:lnTo>
                  <a:lnTo>
                    <a:pt x="1913" y="1676"/>
                  </a:lnTo>
                  <a:lnTo>
                    <a:pt x="1913" y="1678"/>
                  </a:lnTo>
                  <a:lnTo>
                    <a:pt x="1913" y="1678"/>
                  </a:lnTo>
                  <a:lnTo>
                    <a:pt x="1915" y="1679"/>
                  </a:lnTo>
                  <a:lnTo>
                    <a:pt x="1915" y="1679"/>
                  </a:lnTo>
                  <a:lnTo>
                    <a:pt x="1915" y="1685"/>
                  </a:lnTo>
                  <a:lnTo>
                    <a:pt x="1916" y="1686"/>
                  </a:lnTo>
                  <a:lnTo>
                    <a:pt x="1916" y="1688"/>
                  </a:lnTo>
                  <a:lnTo>
                    <a:pt x="1918" y="1688"/>
                  </a:lnTo>
                  <a:lnTo>
                    <a:pt x="1920" y="1690"/>
                  </a:lnTo>
                  <a:lnTo>
                    <a:pt x="1920" y="1693"/>
                  </a:lnTo>
                  <a:lnTo>
                    <a:pt x="1918" y="1693"/>
                  </a:lnTo>
                  <a:lnTo>
                    <a:pt x="1918" y="1699"/>
                  </a:lnTo>
                  <a:lnTo>
                    <a:pt x="1916" y="1699"/>
                  </a:lnTo>
                  <a:lnTo>
                    <a:pt x="1916" y="1706"/>
                  </a:lnTo>
                  <a:lnTo>
                    <a:pt x="1915" y="1707"/>
                  </a:lnTo>
                  <a:lnTo>
                    <a:pt x="1915" y="1707"/>
                  </a:lnTo>
                  <a:lnTo>
                    <a:pt x="1916" y="1711"/>
                  </a:lnTo>
                  <a:lnTo>
                    <a:pt x="1916" y="1713"/>
                  </a:lnTo>
                  <a:lnTo>
                    <a:pt x="1916" y="1716"/>
                  </a:lnTo>
                  <a:lnTo>
                    <a:pt x="1915" y="1716"/>
                  </a:lnTo>
                  <a:lnTo>
                    <a:pt x="1911" y="1728"/>
                  </a:lnTo>
                  <a:lnTo>
                    <a:pt x="1913" y="1730"/>
                  </a:lnTo>
                  <a:lnTo>
                    <a:pt x="1915" y="1740"/>
                  </a:lnTo>
                  <a:lnTo>
                    <a:pt x="1908" y="1740"/>
                  </a:lnTo>
                  <a:lnTo>
                    <a:pt x="1908" y="1742"/>
                  </a:lnTo>
                  <a:lnTo>
                    <a:pt x="1909" y="1742"/>
                  </a:lnTo>
                  <a:lnTo>
                    <a:pt x="1911" y="1742"/>
                  </a:lnTo>
                  <a:lnTo>
                    <a:pt x="1911" y="1744"/>
                  </a:lnTo>
                  <a:lnTo>
                    <a:pt x="1913" y="1744"/>
                  </a:lnTo>
                  <a:lnTo>
                    <a:pt x="1913" y="1746"/>
                  </a:lnTo>
                  <a:lnTo>
                    <a:pt x="1908" y="1746"/>
                  </a:lnTo>
                  <a:lnTo>
                    <a:pt x="1909" y="1751"/>
                  </a:lnTo>
                  <a:lnTo>
                    <a:pt x="1909" y="1754"/>
                  </a:lnTo>
                  <a:lnTo>
                    <a:pt x="1908" y="1758"/>
                  </a:lnTo>
                  <a:lnTo>
                    <a:pt x="1906" y="1763"/>
                  </a:lnTo>
                  <a:lnTo>
                    <a:pt x="1902" y="1763"/>
                  </a:lnTo>
                  <a:lnTo>
                    <a:pt x="1902" y="1768"/>
                  </a:lnTo>
                  <a:lnTo>
                    <a:pt x="1902" y="1768"/>
                  </a:lnTo>
                  <a:lnTo>
                    <a:pt x="1902" y="1770"/>
                  </a:lnTo>
                  <a:lnTo>
                    <a:pt x="1906" y="1770"/>
                  </a:lnTo>
                  <a:lnTo>
                    <a:pt x="1906" y="1772"/>
                  </a:lnTo>
                  <a:lnTo>
                    <a:pt x="1906" y="1772"/>
                  </a:lnTo>
                  <a:lnTo>
                    <a:pt x="1904" y="1774"/>
                  </a:lnTo>
                  <a:lnTo>
                    <a:pt x="1908" y="1775"/>
                  </a:lnTo>
                  <a:lnTo>
                    <a:pt x="1911" y="1775"/>
                  </a:lnTo>
                  <a:lnTo>
                    <a:pt x="1911" y="1779"/>
                  </a:lnTo>
                  <a:lnTo>
                    <a:pt x="1915" y="1779"/>
                  </a:lnTo>
                  <a:lnTo>
                    <a:pt x="1915" y="1781"/>
                  </a:lnTo>
                  <a:lnTo>
                    <a:pt x="1908" y="1781"/>
                  </a:lnTo>
                  <a:lnTo>
                    <a:pt x="1909" y="1784"/>
                  </a:lnTo>
                  <a:lnTo>
                    <a:pt x="1909" y="1786"/>
                  </a:lnTo>
                  <a:lnTo>
                    <a:pt x="1911" y="1786"/>
                  </a:lnTo>
                  <a:lnTo>
                    <a:pt x="1913" y="1786"/>
                  </a:lnTo>
                  <a:lnTo>
                    <a:pt x="1915" y="1788"/>
                  </a:lnTo>
                  <a:lnTo>
                    <a:pt x="1915" y="1789"/>
                  </a:lnTo>
                  <a:lnTo>
                    <a:pt x="1916" y="1789"/>
                  </a:lnTo>
                  <a:lnTo>
                    <a:pt x="1916" y="1791"/>
                  </a:lnTo>
                  <a:lnTo>
                    <a:pt x="1918" y="1793"/>
                  </a:lnTo>
                  <a:lnTo>
                    <a:pt x="1920" y="1795"/>
                  </a:lnTo>
                  <a:lnTo>
                    <a:pt x="1923" y="1796"/>
                  </a:lnTo>
                  <a:lnTo>
                    <a:pt x="1925" y="1800"/>
                  </a:lnTo>
                  <a:lnTo>
                    <a:pt x="1927" y="1800"/>
                  </a:lnTo>
                  <a:lnTo>
                    <a:pt x="1929" y="1803"/>
                  </a:lnTo>
                  <a:lnTo>
                    <a:pt x="1932" y="1803"/>
                  </a:lnTo>
                  <a:lnTo>
                    <a:pt x="1930" y="1809"/>
                  </a:lnTo>
                  <a:lnTo>
                    <a:pt x="1932" y="1809"/>
                  </a:lnTo>
                  <a:lnTo>
                    <a:pt x="1932" y="1812"/>
                  </a:lnTo>
                  <a:lnTo>
                    <a:pt x="1941" y="1817"/>
                  </a:lnTo>
                  <a:lnTo>
                    <a:pt x="1941" y="1821"/>
                  </a:lnTo>
                  <a:lnTo>
                    <a:pt x="1944" y="1821"/>
                  </a:lnTo>
                  <a:lnTo>
                    <a:pt x="1944" y="1824"/>
                  </a:lnTo>
                  <a:lnTo>
                    <a:pt x="1946" y="1824"/>
                  </a:lnTo>
                  <a:lnTo>
                    <a:pt x="1946" y="1828"/>
                  </a:lnTo>
                  <a:lnTo>
                    <a:pt x="1946" y="1829"/>
                  </a:lnTo>
                  <a:lnTo>
                    <a:pt x="1948" y="1831"/>
                  </a:lnTo>
                  <a:lnTo>
                    <a:pt x="1948" y="1833"/>
                  </a:lnTo>
                  <a:lnTo>
                    <a:pt x="1950" y="1833"/>
                  </a:lnTo>
                  <a:lnTo>
                    <a:pt x="1950" y="1836"/>
                  </a:lnTo>
                  <a:lnTo>
                    <a:pt x="1953" y="1836"/>
                  </a:lnTo>
                  <a:lnTo>
                    <a:pt x="1953" y="1838"/>
                  </a:lnTo>
                  <a:lnTo>
                    <a:pt x="1951" y="1840"/>
                  </a:lnTo>
                  <a:lnTo>
                    <a:pt x="1951" y="1840"/>
                  </a:lnTo>
                  <a:lnTo>
                    <a:pt x="1950" y="1842"/>
                  </a:lnTo>
                  <a:lnTo>
                    <a:pt x="1950" y="1843"/>
                  </a:lnTo>
                  <a:lnTo>
                    <a:pt x="1951" y="1843"/>
                  </a:lnTo>
                  <a:lnTo>
                    <a:pt x="1951" y="1845"/>
                  </a:lnTo>
                  <a:lnTo>
                    <a:pt x="1956" y="1849"/>
                  </a:lnTo>
                  <a:lnTo>
                    <a:pt x="1955" y="1852"/>
                  </a:lnTo>
                  <a:lnTo>
                    <a:pt x="1956" y="1852"/>
                  </a:lnTo>
                  <a:lnTo>
                    <a:pt x="1956" y="1859"/>
                  </a:lnTo>
                  <a:lnTo>
                    <a:pt x="1958" y="1859"/>
                  </a:lnTo>
                  <a:lnTo>
                    <a:pt x="1958" y="1863"/>
                  </a:lnTo>
                  <a:lnTo>
                    <a:pt x="1958" y="1863"/>
                  </a:lnTo>
                  <a:lnTo>
                    <a:pt x="1958" y="1866"/>
                  </a:lnTo>
                  <a:lnTo>
                    <a:pt x="1960" y="1866"/>
                  </a:lnTo>
                  <a:lnTo>
                    <a:pt x="1962" y="1871"/>
                  </a:lnTo>
                  <a:lnTo>
                    <a:pt x="1963" y="1871"/>
                  </a:lnTo>
                  <a:lnTo>
                    <a:pt x="1963" y="1875"/>
                  </a:lnTo>
                  <a:lnTo>
                    <a:pt x="1965" y="1875"/>
                  </a:lnTo>
                  <a:lnTo>
                    <a:pt x="1965" y="1884"/>
                  </a:lnTo>
                  <a:lnTo>
                    <a:pt x="1969" y="1885"/>
                  </a:lnTo>
                  <a:lnTo>
                    <a:pt x="1969" y="1887"/>
                  </a:lnTo>
                  <a:lnTo>
                    <a:pt x="1969" y="1887"/>
                  </a:lnTo>
                  <a:lnTo>
                    <a:pt x="1969" y="1894"/>
                  </a:lnTo>
                  <a:lnTo>
                    <a:pt x="1969" y="1894"/>
                  </a:lnTo>
                  <a:lnTo>
                    <a:pt x="1970" y="1898"/>
                  </a:lnTo>
                  <a:lnTo>
                    <a:pt x="1970" y="1898"/>
                  </a:lnTo>
                  <a:lnTo>
                    <a:pt x="1970" y="1899"/>
                  </a:lnTo>
                  <a:lnTo>
                    <a:pt x="1970" y="1899"/>
                  </a:lnTo>
                  <a:lnTo>
                    <a:pt x="1969" y="1901"/>
                  </a:lnTo>
                  <a:lnTo>
                    <a:pt x="1969" y="1901"/>
                  </a:lnTo>
                  <a:lnTo>
                    <a:pt x="1970" y="1905"/>
                  </a:lnTo>
                  <a:lnTo>
                    <a:pt x="1967" y="1906"/>
                  </a:lnTo>
                  <a:lnTo>
                    <a:pt x="1969" y="1913"/>
                  </a:lnTo>
                  <a:lnTo>
                    <a:pt x="1967" y="1913"/>
                  </a:lnTo>
                  <a:lnTo>
                    <a:pt x="1967" y="1919"/>
                  </a:lnTo>
                  <a:lnTo>
                    <a:pt x="1969" y="1919"/>
                  </a:lnTo>
                  <a:lnTo>
                    <a:pt x="1969" y="1922"/>
                  </a:lnTo>
                  <a:lnTo>
                    <a:pt x="1969" y="1922"/>
                  </a:lnTo>
                  <a:lnTo>
                    <a:pt x="1969" y="1929"/>
                  </a:lnTo>
                  <a:lnTo>
                    <a:pt x="1970" y="1932"/>
                  </a:lnTo>
                  <a:lnTo>
                    <a:pt x="1970" y="1934"/>
                  </a:lnTo>
                  <a:lnTo>
                    <a:pt x="1974" y="1936"/>
                  </a:lnTo>
                  <a:lnTo>
                    <a:pt x="1974" y="1941"/>
                  </a:lnTo>
                  <a:lnTo>
                    <a:pt x="1974" y="1941"/>
                  </a:lnTo>
                  <a:lnTo>
                    <a:pt x="1974" y="1948"/>
                  </a:lnTo>
                  <a:lnTo>
                    <a:pt x="1976" y="1948"/>
                  </a:lnTo>
                  <a:lnTo>
                    <a:pt x="1974" y="1962"/>
                  </a:lnTo>
                  <a:lnTo>
                    <a:pt x="1974" y="1962"/>
                  </a:lnTo>
                  <a:lnTo>
                    <a:pt x="1974" y="1967"/>
                  </a:lnTo>
                  <a:lnTo>
                    <a:pt x="1972" y="1967"/>
                  </a:lnTo>
                  <a:lnTo>
                    <a:pt x="1972" y="1971"/>
                  </a:lnTo>
                  <a:lnTo>
                    <a:pt x="1970" y="1973"/>
                  </a:lnTo>
                  <a:lnTo>
                    <a:pt x="1970" y="1974"/>
                  </a:lnTo>
                  <a:lnTo>
                    <a:pt x="1969" y="1974"/>
                  </a:lnTo>
                  <a:lnTo>
                    <a:pt x="1969" y="1974"/>
                  </a:lnTo>
                  <a:lnTo>
                    <a:pt x="1965" y="1976"/>
                  </a:lnTo>
                  <a:lnTo>
                    <a:pt x="1965" y="1983"/>
                  </a:lnTo>
                  <a:lnTo>
                    <a:pt x="1965" y="1983"/>
                  </a:lnTo>
                  <a:lnTo>
                    <a:pt x="1962" y="1987"/>
                  </a:lnTo>
                  <a:lnTo>
                    <a:pt x="1958" y="1987"/>
                  </a:lnTo>
                  <a:lnTo>
                    <a:pt x="1958" y="1997"/>
                  </a:lnTo>
                  <a:lnTo>
                    <a:pt x="1956" y="1997"/>
                  </a:lnTo>
                  <a:lnTo>
                    <a:pt x="1956" y="2009"/>
                  </a:lnTo>
                  <a:lnTo>
                    <a:pt x="1953" y="2011"/>
                  </a:lnTo>
                  <a:lnTo>
                    <a:pt x="1953" y="2013"/>
                  </a:lnTo>
                  <a:lnTo>
                    <a:pt x="1953" y="2016"/>
                  </a:lnTo>
                  <a:lnTo>
                    <a:pt x="1953" y="2020"/>
                  </a:lnTo>
                  <a:lnTo>
                    <a:pt x="1951" y="2020"/>
                  </a:lnTo>
                  <a:lnTo>
                    <a:pt x="1951" y="2020"/>
                  </a:lnTo>
                  <a:lnTo>
                    <a:pt x="1951" y="2022"/>
                  </a:lnTo>
                  <a:lnTo>
                    <a:pt x="1950" y="2023"/>
                  </a:lnTo>
                  <a:lnTo>
                    <a:pt x="1948" y="2023"/>
                  </a:lnTo>
                  <a:lnTo>
                    <a:pt x="1946" y="2030"/>
                  </a:lnTo>
                  <a:lnTo>
                    <a:pt x="1944" y="2030"/>
                  </a:lnTo>
                  <a:lnTo>
                    <a:pt x="1944" y="2035"/>
                  </a:lnTo>
                  <a:lnTo>
                    <a:pt x="1946" y="2041"/>
                  </a:lnTo>
                  <a:lnTo>
                    <a:pt x="1946" y="2044"/>
                  </a:lnTo>
                  <a:lnTo>
                    <a:pt x="1948" y="2048"/>
                  </a:lnTo>
                  <a:lnTo>
                    <a:pt x="1944" y="2049"/>
                  </a:lnTo>
                  <a:lnTo>
                    <a:pt x="1946" y="2049"/>
                  </a:lnTo>
                  <a:lnTo>
                    <a:pt x="1946" y="2058"/>
                  </a:lnTo>
                  <a:lnTo>
                    <a:pt x="1948" y="2058"/>
                  </a:lnTo>
                  <a:lnTo>
                    <a:pt x="1946" y="2062"/>
                  </a:lnTo>
                  <a:lnTo>
                    <a:pt x="1944" y="2062"/>
                  </a:lnTo>
                  <a:lnTo>
                    <a:pt x="1946" y="2076"/>
                  </a:lnTo>
                  <a:lnTo>
                    <a:pt x="1948" y="2077"/>
                  </a:lnTo>
                  <a:lnTo>
                    <a:pt x="1950" y="2077"/>
                  </a:lnTo>
                  <a:lnTo>
                    <a:pt x="1951" y="2079"/>
                  </a:lnTo>
                  <a:lnTo>
                    <a:pt x="1953" y="2083"/>
                  </a:lnTo>
                  <a:lnTo>
                    <a:pt x="1956" y="2086"/>
                  </a:lnTo>
                  <a:lnTo>
                    <a:pt x="1958" y="2088"/>
                  </a:lnTo>
                  <a:lnTo>
                    <a:pt x="1958" y="2091"/>
                  </a:lnTo>
                  <a:lnTo>
                    <a:pt x="1962" y="2091"/>
                  </a:lnTo>
                  <a:lnTo>
                    <a:pt x="1963" y="2095"/>
                  </a:lnTo>
                  <a:lnTo>
                    <a:pt x="1962" y="2097"/>
                  </a:lnTo>
                  <a:lnTo>
                    <a:pt x="1962" y="2100"/>
                  </a:lnTo>
                  <a:lnTo>
                    <a:pt x="1962" y="2102"/>
                  </a:lnTo>
                  <a:lnTo>
                    <a:pt x="1962" y="2102"/>
                  </a:lnTo>
                  <a:lnTo>
                    <a:pt x="1962" y="2105"/>
                  </a:lnTo>
                  <a:lnTo>
                    <a:pt x="1963" y="2105"/>
                  </a:lnTo>
                  <a:lnTo>
                    <a:pt x="1965" y="2116"/>
                  </a:lnTo>
                  <a:lnTo>
                    <a:pt x="1967" y="2116"/>
                  </a:lnTo>
                  <a:lnTo>
                    <a:pt x="1967" y="2118"/>
                  </a:lnTo>
                  <a:lnTo>
                    <a:pt x="1969" y="2118"/>
                  </a:lnTo>
                  <a:lnTo>
                    <a:pt x="1970" y="2124"/>
                  </a:lnTo>
                  <a:lnTo>
                    <a:pt x="1974" y="2126"/>
                  </a:lnTo>
                  <a:lnTo>
                    <a:pt x="1974" y="2128"/>
                  </a:lnTo>
                  <a:lnTo>
                    <a:pt x="1976" y="2130"/>
                  </a:lnTo>
                  <a:lnTo>
                    <a:pt x="1976" y="2130"/>
                  </a:lnTo>
                  <a:lnTo>
                    <a:pt x="1977" y="2130"/>
                  </a:lnTo>
                  <a:lnTo>
                    <a:pt x="1977" y="2133"/>
                  </a:lnTo>
                  <a:lnTo>
                    <a:pt x="1976" y="2137"/>
                  </a:lnTo>
                  <a:lnTo>
                    <a:pt x="1976" y="2138"/>
                  </a:lnTo>
                  <a:lnTo>
                    <a:pt x="1977" y="2138"/>
                  </a:lnTo>
                  <a:lnTo>
                    <a:pt x="1979" y="2144"/>
                  </a:lnTo>
                  <a:lnTo>
                    <a:pt x="1981" y="2145"/>
                  </a:lnTo>
                  <a:lnTo>
                    <a:pt x="1983" y="2147"/>
                  </a:lnTo>
                  <a:lnTo>
                    <a:pt x="1984" y="2154"/>
                  </a:lnTo>
                  <a:lnTo>
                    <a:pt x="1986" y="2154"/>
                  </a:lnTo>
                  <a:lnTo>
                    <a:pt x="1986" y="2154"/>
                  </a:lnTo>
                  <a:lnTo>
                    <a:pt x="1983" y="2154"/>
                  </a:lnTo>
                  <a:lnTo>
                    <a:pt x="1983" y="2159"/>
                  </a:lnTo>
                  <a:lnTo>
                    <a:pt x="1984" y="2159"/>
                  </a:lnTo>
                  <a:lnTo>
                    <a:pt x="1984" y="2159"/>
                  </a:lnTo>
                  <a:lnTo>
                    <a:pt x="1983" y="2161"/>
                  </a:lnTo>
                  <a:lnTo>
                    <a:pt x="1983" y="2163"/>
                  </a:lnTo>
                  <a:lnTo>
                    <a:pt x="1983" y="2166"/>
                  </a:lnTo>
                  <a:lnTo>
                    <a:pt x="1983" y="2168"/>
                  </a:lnTo>
                  <a:lnTo>
                    <a:pt x="1984" y="2168"/>
                  </a:lnTo>
                  <a:lnTo>
                    <a:pt x="1984" y="2170"/>
                  </a:lnTo>
                  <a:lnTo>
                    <a:pt x="1986" y="2172"/>
                  </a:lnTo>
                  <a:lnTo>
                    <a:pt x="1983" y="2172"/>
                  </a:lnTo>
                  <a:lnTo>
                    <a:pt x="1984" y="2180"/>
                  </a:lnTo>
                  <a:lnTo>
                    <a:pt x="1986" y="2180"/>
                  </a:lnTo>
                  <a:lnTo>
                    <a:pt x="1984" y="2182"/>
                  </a:lnTo>
                  <a:lnTo>
                    <a:pt x="1984" y="2184"/>
                  </a:lnTo>
                  <a:lnTo>
                    <a:pt x="1984" y="2187"/>
                  </a:lnTo>
                  <a:lnTo>
                    <a:pt x="1986" y="2187"/>
                  </a:lnTo>
                  <a:lnTo>
                    <a:pt x="1988" y="2193"/>
                  </a:lnTo>
                  <a:lnTo>
                    <a:pt x="1990" y="2193"/>
                  </a:lnTo>
                  <a:lnTo>
                    <a:pt x="1990" y="2198"/>
                  </a:lnTo>
                  <a:lnTo>
                    <a:pt x="1990" y="2198"/>
                  </a:lnTo>
                  <a:lnTo>
                    <a:pt x="1990" y="2200"/>
                  </a:lnTo>
                  <a:lnTo>
                    <a:pt x="1990" y="2200"/>
                  </a:lnTo>
                  <a:lnTo>
                    <a:pt x="1990" y="2210"/>
                  </a:lnTo>
                  <a:lnTo>
                    <a:pt x="1990" y="2210"/>
                  </a:lnTo>
                  <a:lnTo>
                    <a:pt x="1988" y="2210"/>
                  </a:lnTo>
                  <a:lnTo>
                    <a:pt x="1988" y="2212"/>
                  </a:lnTo>
                  <a:lnTo>
                    <a:pt x="1988" y="2214"/>
                  </a:lnTo>
                  <a:lnTo>
                    <a:pt x="1990" y="2214"/>
                  </a:lnTo>
                  <a:lnTo>
                    <a:pt x="1990" y="2217"/>
                  </a:lnTo>
                  <a:lnTo>
                    <a:pt x="1991" y="2217"/>
                  </a:lnTo>
                  <a:lnTo>
                    <a:pt x="1991" y="2219"/>
                  </a:lnTo>
                  <a:lnTo>
                    <a:pt x="1990" y="2221"/>
                  </a:lnTo>
                  <a:lnTo>
                    <a:pt x="1990" y="2221"/>
                  </a:lnTo>
                  <a:lnTo>
                    <a:pt x="1990" y="2222"/>
                  </a:lnTo>
                  <a:lnTo>
                    <a:pt x="1991" y="2224"/>
                  </a:lnTo>
                  <a:lnTo>
                    <a:pt x="1991" y="2233"/>
                  </a:lnTo>
                  <a:lnTo>
                    <a:pt x="1993" y="2233"/>
                  </a:lnTo>
                  <a:lnTo>
                    <a:pt x="1993" y="2236"/>
                  </a:lnTo>
                  <a:lnTo>
                    <a:pt x="1995" y="2236"/>
                  </a:lnTo>
                  <a:lnTo>
                    <a:pt x="1995" y="2247"/>
                  </a:lnTo>
                  <a:lnTo>
                    <a:pt x="1997" y="2247"/>
                  </a:lnTo>
                  <a:lnTo>
                    <a:pt x="1997" y="2248"/>
                  </a:lnTo>
                  <a:lnTo>
                    <a:pt x="1998" y="2250"/>
                  </a:lnTo>
                  <a:lnTo>
                    <a:pt x="2000" y="2254"/>
                  </a:lnTo>
                  <a:lnTo>
                    <a:pt x="2000" y="2254"/>
                  </a:lnTo>
                  <a:lnTo>
                    <a:pt x="2004" y="2257"/>
                  </a:lnTo>
                  <a:lnTo>
                    <a:pt x="2009" y="2257"/>
                  </a:lnTo>
                  <a:lnTo>
                    <a:pt x="2012" y="2271"/>
                  </a:lnTo>
                  <a:lnTo>
                    <a:pt x="2016" y="2271"/>
                  </a:lnTo>
                  <a:lnTo>
                    <a:pt x="2016" y="2276"/>
                  </a:lnTo>
                  <a:lnTo>
                    <a:pt x="2019" y="2276"/>
                  </a:lnTo>
                  <a:lnTo>
                    <a:pt x="2019" y="2280"/>
                  </a:lnTo>
                  <a:lnTo>
                    <a:pt x="2019" y="2280"/>
                  </a:lnTo>
                  <a:lnTo>
                    <a:pt x="2019" y="2282"/>
                  </a:lnTo>
                  <a:lnTo>
                    <a:pt x="2019" y="2283"/>
                  </a:lnTo>
                  <a:lnTo>
                    <a:pt x="2021" y="2283"/>
                  </a:lnTo>
                  <a:lnTo>
                    <a:pt x="2021" y="2297"/>
                  </a:lnTo>
                  <a:lnTo>
                    <a:pt x="2023" y="2297"/>
                  </a:lnTo>
                  <a:lnTo>
                    <a:pt x="2025" y="2303"/>
                  </a:lnTo>
                  <a:lnTo>
                    <a:pt x="2025" y="2303"/>
                  </a:lnTo>
                  <a:lnTo>
                    <a:pt x="2026" y="2303"/>
                  </a:lnTo>
                  <a:lnTo>
                    <a:pt x="2026" y="2304"/>
                  </a:lnTo>
                  <a:lnTo>
                    <a:pt x="2028" y="2304"/>
                  </a:lnTo>
                  <a:lnTo>
                    <a:pt x="2028" y="2306"/>
                  </a:lnTo>
                  <a:lnTo>
                    <a:pt x="2028" y="2308"/>
                  </a:lnTo>
                  <a:lnTo>
                    <a:pt x="2030" y="2310"/>
                  </a:lnTo>
                  <a:lnTo>
                    <a:pt x="2030" y="2311"/>
                  </a:lnTo>
                  <a:lnTo>
                    <a:pt x="2032" y="2311"/>
                  </a:lnTo>
                  <a:lnTo>
                    <a:pt x="2032" y="2313"/>
                  </a:lnTo>
                  <a:lnTo>
                    <a:pt x="2033" y="2315"/>
                  </a:lnTo>
                  <a:lnTo>
                    <a:pt x="2037" y="2332"/>
                  </a:lnTo>
                  <a:lnTo>
                    <a:pt x="2033" y="2334"/>
                  </a:lnTo>
                  <a:lnTo>
                    <a:pt x="2033" y="2336"/>
                  </a:lnTo>
                  <a:lnTo>
                    <a:pt x="2033" y="2337"/>
                  </a:lnTo>
                  <a:lnTo>
                    <a:pt x="2033" y="2339"/>
                  </a:lnTo>
                  <a:lnTo>
                    <a:pt x="2033" y="2339"/>
                  </a:lnTo>
                  <a:lnTo>
                    <a:pt x="2033" y="2341"/>
                  </a:lnTo>
                  <a:lnTo>
                    <a:pt x="2030" y="2339"/>
                  </a:lnTo>
                  <a:lnTo>
                    <a:pt x="2030" y="2341"/>
                  </a:lnTo>
                  <a:lnTo>
                    <a:pt x="2028" y="2341"/>
                  </a:lnTo>
                  <a:lnTo>
                    <a:pt x="2028" y="2343"/>
                  </a:lnTo>
                  <a:lnTo>
                    <a:pt x="2028" y="2346"/>
                  </a:lnTo>
                  <a:lnTo>
                    <a:pt x="2028" y="2348"/>
                  </a:lnTo>
                  <a:lnTo>
                    <a:pt x="2030" y="2348"/>
                  </a:lnTo>
                  <a:lnTo>
                    <a:pt x="2032" y="2350"/>
                  </a:lnTo>
                  <a:lnTo>
                    <a:pt x="2030" y="2351"/>
                  </a:lnTo>
                  <a:lnTo>
                    <a:pt x="2028" y="2353"/>
                  </a:lnTo>
                  <a:lnTo>
                    <a:pt x="2030" y="2357"/>
                  </a:lnTo>
                  <a:lnTo>
                    <a:pt x="2032" y="2358"/>
                  </a:lnTo>
                  <a:lnTo>
                    <a:pt x="2033" y="2360"/>
                  </a:lnTo>
                  <a:lnTo>
                    <a:pt x="2033" y="2364"/>
                  </a:lnTo>
                  <a:lnTo>
                    <a:pt x="2033" y="2365"/>
                  </a:lnTo>
                  <a:lnTo>
                    <a:pt x="2033" y="2365"/>
                  </a:lnTo>
                  <a:lnTo>
                    <a:pt x="2032" y="2367"/>
                  </a:lnTo>
                  <a:lnTo>
                    <a:pt x="2033" y="2369"/>
                  </a:lnTo>
                  <a:lnTo>
                    <a:pt x="2033" y="2371"/>
                  </a:lnTo>
                  <a:lnTo>
                    <a:pt x="2033" y="2372"/>
                  </a:lnTo>
                  <a:lnTo>
                    <a:pt x="2033" y="2372"/>
                  </a:lnTo>
                  <a:lnTo>
                    <a:pt x="2035" y="2372"/>
                  </a:lnTo>
                  <a:lnTo>
                    <a:pt x="2035" y="2374"/>
                  </a:lnTo>
                  <a:lnTo>
                    <a:pt x="2039" y="2374"/>
                  </a:lnTo>
                  <a:lnTo>
                    <a:pt x="2039" y="2371"/>
                  </a:lnTo>
                  <a:lnTo>
                    <a:pt x="2042" y="2371"/>
                  </a:lnTo>
                  <a:lnTo>
                    <a:pt x="2042" y="2372"/>
                  </a:lnTo>
                  <a:lnTo>
                    <a:pt x="2042" y="2372"/>
                  </a:lnTo>
                  <a:lnTo>
                    <a:pt x="2044" y="2372"/>
                  </a:lnTo>
                  <a:lnTo>
                    <a:pt x="2044" y="2374"/>
                  </a:lnTo>
                  <a:lnTo>
                    <a:pt x="2046" y="2372"/>
                  </a:lnTo>
                  <a:lnTo>
                    <a:pt x="2046" y="2374"/>
                  </a:lnTo>
                  <a:lnTo>
                    <a:pt x="2047" y="2374"/>
                  </a:lnTo>
                  <a:lnTo>
                    <a:pt x="2049" y="2376"/>
                  </a:lnTo>
                  <a:lnTo>
                    <a:pt x="2051" y="2378"/>
                  </a:lnTo>
                  <a:lnTo>
                    <a:pt x="2051" y="2378"/>
                  </a:lnTo>
                  <a:lnTo>
                    <a:pt x="2052" y="2378"/>
                  </a:lnTo>
                  <a:lnTo>
                    <a:pt x="2052" y="2378"/>
                  </a:lnTo>
                  <a:lnTo>
                    <a:pt x="2054" y="2379"/>
                  </a:lnTo>
                  <a:lnTo>
                    <a:pt x="2058" y="2379"/>
                  </a:lnTo>
                  <a:lnTo>
                    <a:pt x="2063" y="2378"/>
                  </a:lnTo>
                  <a:lnTo>
                    <a:pt x="2065" y="2376"/>
                  </a:lnTo>
                  <a:lnTo>
                    <a:pt x="2068" y="2374"/>
                  </a:lnTo>
                  <a:lnTo>
                    <a:pt x="2073" y="2372"/>
                  </a:lnTo>
                  <a:lnTo>
                    <a:pt x="2073" y="2371"/>
                  </a:lnTo>
                  <a:lnTo>
                    <a:pt x="2086" y="2371"/>
                  </a:lnTo>
                  <a:lnTo>
                    <a:pt x="2086" y="2372"/>
                  </a:lnTo>
                  <a:lnTo>
                    <a:pt x="2091" y="2372"/>
                  </a:lnTo>
                  <a:lnTo>
                    <a:pt x="2093" y="2367"/>
                  </a:lnTo>
                  <a:lnTo>
                    <a:pt x="2094" y="2367"/>
                  </a:lnTo>
                  <a:lnTo>
                    <a:pt x="2094" y="2369"/>
                  </a:lnTo>
                  <a:lnTo>
                    <a:pt x="2096" y="2369"/>
                  </a:lnTo>
                  <a:lnTo>
                    <a:pt x="2098" y="2369"/>
                  </a:lnTo>
                  <a:lnTo>
                    <a:pt x="2098" y="2367"/>
                  </a:lnTo>
                  <a:lnTo>
                    <a:pt x="2098" y="2367"/>
                  </a:lnTo>
                  <a:lnTo>
                    <a:pt x="2100" y="2367"/>
                  </a:lnTo>
                  <a:lnTo>
                    <a:pt x="2100" y="2365"/>
                  </a:lnTo>
                  <a:lnTo>
                    <a:pt x="2108" y="2367"/>
                  </a:lnTo>
                  <a:lnTo>
                    <a:pt x="2108" y="2367"/>
                  </a:lnTo>
                  <a:lnTo>
                    <a:pt x="2110" y="2367"/>
                  </a:lnTo>
                  <a:lnTo>
                    <a:pt x="2112" y="2364"/>
                  </a:lnTo>
                  <a:lnTo>
                    <a:pt x="2114" y="2364"/>
                  </a:lnTo>
                  <a:lnTo>
                    <a:pt x="2117" y="2365"/>
                  </a:lnTo>
                  <a:lnTo>
                    <a:pt x="2119" y="2367"/>
                  </a:lnTo>
                  <a:lnTo>
                    <a:pt x="2122" y="2367"/>
                  </a:lnTo>
                  <a:lnTo>
                    <a:pt x="2124" y="2369"/>
                  </a:lnTo>
                  <a:lnTo>
                    <a:pt x="2128" y="2369"/>
                  </a:lnTo>
                  <a:lnTo>
                    <a:pt x="2131" y="2367"/>
                  </a:lnTo>
                  <a:lnTo>
                    <a:pt x="2133" y="2367"/>
                  </a:lnTo>
                  <a:lnTo>
                    <a:pt x="2133" y="2365"/>
                  </a:lnTo>
                  <a:lnTo>
                    <a:pt x="2136" y="2365"/>
                  </a:lnTo>
                  <a:lnTo>
                    <a:pt x="2140" y="2365"/>
                  </a:lnTo>
                  <a:lnTo>
                    <a:pt x="2143" y="2365"/>
                  </a:lnTo>
                  <a:lnTo>
                    <a:pt x="2145" y="2365"/>
                  </a:lnTo>
                  <a:lnTo>
                    <a:pt x="2145" y="2362"/>
                  </a:lnTo>
                  <a:lnTo>
                    <a:pt x="2147" y="2362"/>
                  </a:lnTo>
                  <a:lnTo>
                    <a:pt x="2148" y="2360"/>
                  </a:lnTo>
                  <a:lnTo>
                    <a:pt x="2150" y="2360"/>
                  </a:lnTo>
                  <a:lnTo>
                    <a:pt x="2152" y="2360"/>
                  </a:lnTo>
                  <a:lnTo>
                    <a:pt x="2154" y="2362"/>
                  </a:lnTo>
                  <a:lnTo>
                    <a:pt x="2157" y="2362"/>
                  </a:lnTo>
                  <a:lnTo>
                    <a:pt x="2157" y="2360"/>
                  </a:lnTo>
                  <a:lnTo>
                    <a:pt x="2159" y="2360"/>
                  </a:lnTo>
                  <a:lnTo>
                    <a:pt x="2161" y="2358"/>
                  </a:lnTo>
                  <a:lnTo>
                    <a:pt x="2166" y="2357"/>
                  </a:lnTo>
                  <a:lnTo>
                    <a:pt x="2169" y="2351"/>
                  </a:lnTo>
                  <a:lnTo>
                    <a:pt x="2171" y="2351"/>
                  </a:lnTo>
                  <a:lnTo>
                    <a:pt x="2173" y="2350"/>
                  </a:lnTo>
                  <a:lnTo>
                    <a:pt x="2175" y="2346"/>
                  </a:lnTo>
                  <a:lnTo>
                    <a:pt x="2176" y="2343"/>
                  </a:lnTo>
                  <a:lnTo>
                    <a:pt x="2180" y="2343"/>
                  </a:lnTo>
                  <a:lnTo>
                    <a:pt x="2180" y="2341"/>
                  </a:lnTo>
                  <a:lnTo>
                    <a:pt x="2182" y="2339"/>
                  </a:lnTo>
                  <a:lnTo>
                    <a:pt x="2183" y="2337"/>
                  </a:lnTo>
                  <a:lnTo>
                    <a:pt x="2185" y="2336"/>
                  </a:lnTo>
                  <a:lnTo>
                    <a:pt x="2187" y="2336"/>
                  </a:lnTo>
                  <a:lnTo>
                    <a:pt x="2187" y="2336"/>
                  </a:lnTo>
                  <a:lnTo>
                    <a:pt x="2189" y="2334"/>
                  </a:lnTo>
                  <a:lnTo>
                    <a:pt x="2190" y="2330"/>
                  </a:lnTo>
                  <a:lnTo>
                    <a:pt x="2192" y="2329"/>
                  </a:lnTo>
                  <a:lnTo>
                    <a:pt x="2194" y="2329"/>
                  </a:lnTo>
                  <a:lnTo>
                    <a:pt x="2194" y="2325"/>
                  </a:lnTo>
                  <a:lnTo>
                    <a:pt x="2197" y="2324"/>
                  </a:lnTo>
                  <a:lnTo>
                    <a:pt x="2199" y="2322"/>
                  </a:lnTo>
                  <a:lnTo>
                    <a:pt x="2201" y="2317"/>
                  </a:lnTo>
                  <a:lnTo>
                    <a:pt x="2203" y="2317"/>
                  </a:lnTo>
                  <a:lnTo>
                    <a:pt x="2203" y="2315"/>
                  </a:lnTo>
                  <a:lnTo>
                    <a:pt x="2206" y="2313"/>
                  </a:lnTo>
                  <a:lnTo>
                    <a:pt x="2210" y="2310"/>
                  </a:lnTo>
                  <a:lnTo>
                    <a:pt x="2211" y="2306"/>
                  </a:lnTo>
                  <a:lnTo>
                    <a:pt x="2211" y="2301"/>
                  </a:lnTo>
                  <a:lnTo>
                    <a:pt x="2215" y="2301"/>
                  </a:lnTo>
                  <a:lnTo>
                    <a:pt x="2215" y="2299"/>
                  </a:lnTo>
                  <a:lnTo>
                    <a:pt x="2217" y="2297"/>
                  </a:lnTo>
                  <a:lnTo>
                    <a:pt x="2217" y="2296"/>
                  </a:lnTo>
                  <a:lnTo>
                    <a:pt x="2220" y="2294"/>
                  </a:lnTo>
                  <a:lnTo>
                    <a:pt x="2220" y="2289"/>
                  </a:lnTo>
                  <a:lnTo>
                    <a:pt x="2220" y="2289"/>
                  </a:lnTo>
                  <a:lnTo>
                    <a:pt x="2222" y="2283"/>
                  </a:lnTo>
                  <a:lnTo>
                    <a:pt x="2224" y="2283"/>
                  </a:lnTo>
                  <a:lnTo>
                    <a:pt x="2224" y="2282"/>
                  </a:lnTo>
                  <a:lnTo>
                    <a:pt x="2225" y="2278"/>
                  </a:lnTo>
                  <a:lnTo>
                    <a:pt x="2229" y="2278"/>
                  </a:lnTo>
                  <a:lnTo>
                    <a:pt x="2231" y="2276"/>
                  </a:lnTo>
                  <a:lnTo>
                    <a:pt x="2232" y="2275"/>
                  </a:lnTo>
                  <a:lnTo>
                    <a:pt x="2234" y="2273"/>
                  </a:lnTo>
                  <a:lnTo>
                    <a:pt x="2236" y="2271"/>
                  </a:lnTo>
                  <a:lnTo>
                    <a:pt x="2239" y="2271"/>
                  </a:lnTo>
                  <a:lnTo>
                    <a:pt x="2238" y="2261"/>
                  </a:lnTo>
                  <a:lnTo>
                    <a:pt x="2238" y="2261"/>
                  </a:lnTo>
                  <a:lnTo>
                    <a:pt x="2236" y="2259"/>
                  </a:lnTo>
                  <a:lnTo>
                    <a:pt x="2236" y="2255"/>
                  </a:lnTo>
                  <a:lnTo>
                    <a:pt x="2241" y="2255"/>
                  </a:lnTo>
                  <a:lnTo>
                    <a:pt x="2241" y="2254"/>
                  </a:lnTo>
                  <a:lnTo>
                    <a:pt x="2241" y="2252"/>
                  </a:lnTo>
                  <a:lnTo>
                    <a:pt x="2243" y="2248"/>
                  </a:lnTo>
                  <a:lnTo>
                    <a:pt x="2244" y="2243"/>
                  </a:lnTo>
                  <a:lnTo>
                    <a:pt x="2244" y="2238"/>
                  </a:lnTo>
                  <a:lnTo>
                    <a:pt x="2244" y="2234"/>
                  </a:lnTo>
                  <a:lnTo>
                    <a:pt x="2243" y="2234"/>
                  </a:lnTo>
                  <a:lnTo>
                    <a:pt x="2243" y="2226"/>
                  </a:lnTo>
                  <a:lnTo>
                    <a:pt x="2244" y="2226"/>
                  </a:lnTo>
                  <a:lnTo>
                    <a:pt x="2244" y="2221"/>
                  </a:lnTo>
                  <a:lnTo>
                    <a:pt x="2243" y="2221"/>
                  </a:lnTo>
                  <a:lnTo>
                    <a:pt x="2241" y="2219"/>
                  </a:lnTo>
                  <a:lnTo>
                    <a:pt x="2239" y="2217"/>
                  </a:lnTo>
                  <a:lnTo>
                    <a:pt x="2239" y="2214"/>
                  </a:lnTo>
                  <a:lnTo>
                    <a:pt x="2244" y="2212"/>
                  </a:lnTo>
                  <a:lnTo>
                    <a:pt x="2244" y="2208"/>
                  </a:lnTo>
                  <a:lnTo>
                    <a:pt x="2251" y="2207"/>
                  </a:lnTo>
                  <a:lnTo>
                    <a:pt x="2251" y="2205"/>
                  </a:lnTo>
                  <a:lnTo>
                    <a:pt x="2258" y="2203"/>
                  </a:lnTo>
                  <a:lnTo>
                    <a:pt x="2258" y="2201"/>
                  </a:lnTo>
                  <a:lnTo>
                    <a:pt x="2264" y="2201"/>
                  </a:lnTo>
                  <a:lnTo>
                    <a:pt x="2264" y="2200"/>
                  </a:lnTo>
                  <a:lnTo>
                    <a:pt x="2267" y="2200"/>
                  </a:lnTo>
                  <a:lnTo>
                    <a:pt x="2269" y="2198"/>
                  </a:lnTo>
                  <a:lnTo>
                    <a:pt x="2274" y="2198"/>
                  </a:lnTo>
                  <a:lnTo>
                    <a:pt x="2276" y="2194"/>
                  </a:lnTo>
                  <a:lnTo>
                    <a:pt x="2278" y="2194"/>
                  </a:lnTo>
                  <a:lnTo>
                    <a:pt x="2278" y="2193"/>
                  </a:lnTo>
                  <a:lnTo>
                    <a:pt x="2283" y="2191"/>
                  </a:lnTo>
                  <a:lnTo>
                    <a:pt x="2283" y="2184"/>
                  </a:lnTo>
                  <a:lnTo>
                    <a:pt x="2283" y="2184"/>
                  </a:lnTo>
                  <a:lnTo>
                    <a:pt x="2283" y="2180"/>
                  </a:lnTo>
                  <a:lnTo>
                    <a:pt x="2281" y="2180"/>
                  </a:lnTo>
                  <a:lnTo>
                    <a:pt x="2283" y="2177"/>
                  </a:lnTo>
                  <a:lnTo>
                    <a:pt x="2281" y="2177"/>
                  </a:lnTo>
                  <a:lnTo>
                    <a:pt x="2283" y="2163"/>
                  </a:lnTo>
                  <a:lnTo>
                    <a:pt x="2281" y="2163"/>
                  </a:lnTo>
                  <a:lnTo>
                    <a:pt x="2281" y="2159"/>
                  </a:lnTo>
                  <a:lnTo>
                    <a:pt x="2279" y="2159"/>
                  </a:lnTo>
                  <a:lnTo>
                    <a:pt x="2279" y="2156"/>
                  </a:lnTo>
                  <a:lnTo>
                    <a:pt x="2281" y="2154"/>
                  </a:lnTo>
                  <a:lnTo>
                    <a:pt x="2281" y="2152"/>
                  </a:lnTo>
                  <a:lnTo>
                    <a:pt x="2279" y="2152"/>
                  </a:lnTo>
                  <a:lnTo>
                    <a:pt x="2279" y="2149"/>
                  </a:lnTo>
                  <a:lnTo>
                    <a:pt x="2279" y="2149"/>
                  </a:lnTo>
                  <a:lnTo>
                    <a:pt x="2279" y="2147"/>
                  </a:lnTo>
                  <a:lnTo>
                    <a:pt x="2278" y="2147"/>
                  </a:lnTo>
                  <a:lnTo>
                    <a:pt x="2278" y="2142"/>
                  </a:lnTo>
                  <a:lnTo>
                    <a:pt x="2278" y="2142"/>
                  </a:lnTo>
                  <a:lnTo>
                    <a:pt x="2278" y="2138"/>
                  </a:lnTo>
                  <a:lnTo>
                    <a:pt x="2276" y="2138"/>
                  </a:lnTo>
                  <a:lnTo>
                    <a:pt x="2274" y="2126"/>
                  </a:lnTo>
                  <a:lnTo>
                    <a:pt x="2276" y="2126"/>
                  </a:lnTo>
                  <a:lnTo>
                    <a:pt x="2276" y="2124"/>
                  </a:lnTo>
                  <a:lnTo>
                    <a:pt x="2276" y="2124"/>
                  </a:lnTo>
                  <a:lnTo>
                    <a:pt x="2271" y="2121"/>
                  </a:lnTo>
                  <a:lnTo>
                    <a:pt x="2271" y="2118"/>
                  </a:lnTo>
                  <a:lnTo>
                    <a:pt x="2269" y="2112"/>
                  </a:lnTo>
                  <a:lnTo>
                    <a:pt x="2271" y="2107"/>
                  </a:lnTo>
                  <a:lnTo>
                    <a:pt x="2271" y="2104"/>
                  </a:lnTo>
                  <a:lnTo>
                    <a:pt x="2279" y="2098"/>
                  </a:lnTo>
                  <a:lnTo>
                    <a:pt x="2279" y="2097"/>
                  </a:lnTo>
                  <a:lnTo>
                    <a:pt x="2281" y="2095"/>
                  </a:lnTo>
                  <a:lnTo>
                    <a:pt x="2283" y="2091"/>
                  </a:lnTo>
                  <a:lnTo>
                    <a:pt x="2285" y="2090"/>
                  </a:lnTo>
                  <a:lnTo>
                    <a:pt x="2286" y="2090"/>
                  </a:lnTo>
                  <a:lnTo>
                    <a:pt x="2288" y="2088"/>
                  </a:lnTo>
                  <a:lnTo>
                    <a:pt x="2288" y="2084"/>
                  </a:lnTo>
                  <a:lnTo>
                    <a:pt x="2292" y="2084"/>
                  </a:lnTo>
                  <a:lnTo>
                    <a:pt x="2292" y="2076"/>
                  </a:lnTo>
                  <a:lnTo>
                    <a:pt x="2292" y="2076"/>
                  </a:lnTo>
                  <a:lnTo>
                    <a:pt x="2292" y="2074"/>
                  </a:lnTo>
                  <a:lnTo>
                    <a:pt x="2292" y="2074"/>
                  </a:lnTo>
                  <a:lnTo>
                    <a:pt x="2292" y="2072"/>
                  </a:lnTo>
                  <a:lnTo>
                    <a:pt x="2300" y="2072"/>
                  </a:lnTo>
                  <a:lnTo>
                    <a:pt x="2300" y="2072"/>
                  </a:lnTo>
                  <a:lnTo>
                    <a:pt x="2300" y="2072"/>
                  </a:lnTo>
                  <a:lnTo>
                    <a:pt x="2302" y="2072"/>
                  </a:lnTo>
                  <a:lnTo>
                    <a:pt x="2302" y="2072"/>
                  </a:lnTo>
                  <a:lnTo>
                    <a:pt x="2304" y="2072"/>
                  </a:lnTo>
                  <a:lnTo>
                    <a:pt x="2304" y="2070"/>
                  </a:lnTo>
                  <a:lnTo>
                    <a:pt x="2311" y="2070"/>
                  </a:lnTo>
                  <a:lnTo>
                    <a:pt x="2311" y="2069"/>
                  </a:lnTo>
                  <a:lnTo>
                    <a:pt x="2316" y="2067"/>
                  </a:lnTo>
                  <a:lnTo>
                    <a:pt x="2320" y="2063"/>
                  </a:lnTo>
                  <a:lnTo>
                    <a:pt x="2321" y="2062"/>
                  </a:lnTo>
                  <a:lnTo>
                    <a:pt x="2328" y="2062"/>
                  </a:lnTo>
                  <a:lnTo>
                    <a:pt x="2328" y="2060"/>
                  </a:lnTo>
                  <a:lnTo>
                    <a:pt x="2332" y="2060"/>
                  </a:lnTo>
                  <a:lnTo>
                    <a:pt x="2332" y="2058"/>
                  </a:lnTo>
                  <a:lnTo>
                    <a:pt x="2334" y="2058"/>
                  </a:lnTo>
                  <a:lnTo>
                    <a:pt x="2334" y="2058"/>
                  </a:lnTo>
                  <a:lnTo>
                    <a:pt x="2340" y="2053"/>
                  </a:lnTo>
                  <a:lnTo>
                    <a:pt x="2340" y="2049"/>
                  </a:lnTo>
                  <a:lnTo>
                    <a:pt x="2344" y="2049"/>
                  </a:lnTo>
                  <a:lnTo>
                    <a:pt x="2346" y="2046"/>
                  </a:lnTo>
                  <a:lnTo>
                    <a:pt x="2347" y="2046"/>
                  </a:lnTo>
                  <a:lnTo>
                    <a:pt x="2349" y="2041"/>
                  </a:lnTo>
                  <a:lnTo>
                    <a:pt x="2353" y="2039"/>
                  </a:lnTo>
                  <a:lnTo>
                    <a:pt x="2353" y="2037"/>
                  </a:lnTo>
                  <a:lnTo>
                    <a:pt x="2354" y="2035"/>
                  </a:lnTo>
                  <a:lnTo>
                    <a:pt x="2356" y="2034"/>
                  </a:lnTo>
                  <a:lnTo>
                    <a:pt x="2356" y="2032"/>
                  </a:lnTo>
                  <a:lnTo>
                    <a:pt x="2354" y="2027"/>
                  </a:lnTo>
                  <a:lnTo>
                    <a:pt x="2356" y="2027"/>
                  </a:lnTo>
                  <a:lnTo>
                    <a:pt x="2358" y="2025"/>
                  </a:lnTo>
                  <a:lnTo>
                    <a:pt x="2358" y="2025"/>
                  </a:lnTo>
                  <a:lnTo>
                    <a:pt x="2360" y="2023"/>
                  </a:lnTo>
                  <a:lnTo>
                    <a:pt x="2360" y="2022"/>
                  </a:lnTo>
                  <a:lnTo>
                    <a:pt x="2356" y="2020"/>
                  </a:lnTo>
                  <a:lnTo>
                    <a:pt x="2356" y="2018"/>
                  </a:lnTo>
                  <a:lnTo>
                    <a:pt x="2356" y="2013"/>
                  </a:lnTo>
                  <a:lnTo>
                    <a:pt x="2356" y="2009"/>
                  </a:lnTo>
                  <a:lnTo>
                    <a:pt x="2356" y="2006"/>
                  </a:lnTo>
                  <a:lnTo>
                    <a:pt x="2358" y="2006"/>
                  </a:lnTo>
                  <a:lnTo>
                    <a:pt x="2358" y="2004"/>
                  </a:lnTo>
                  <a:lnTo>
                    <a:pt x="2358" y="2004"/>
                  </a:lnTo>
                  <a:lnTo>
                    <a:pt x="2358" y="1994"/>
                  </a:lnTo>
                  <a:lnTo>
                    <a:pt x="2360" y="1994"/>
                  </a:lnTo>
                  <a:lnTo>
                    <a:pt x="2360" y="1992"/>
                  </a:lnTo>
                  <a:lnTo>
                    <a:pt x="2361" y="1992"/>
                  </a:lnTo>
                  <a:lnTo>
                    <a:pt x="2360" y="1992"/>
                  </a:lnTo>
                  <a:lnTo>
                    <a:pt x="2360" y="1988"/>
                  </a:lnTo>
                  <a:lnTo>
                    <a:pt x="2358" y="1988"/>
                  </a:lnTo>
                  <a:lnTo>
                    <a:pt x="2358" y="1978"/>
                  </a:lnTo>
                  <a:lnTo>
                    <a:pt x="2358" y="1978"/>
                  </a:lnTo>
                  <a:lnTo>
                    <a:pt x="2358" y="1974"/>
                  </a:lnTo>
                  <a:lnTo>
                    <a:pt x="2358" y="1974"/>
                  </a:lnTo>
                  <a:lnTo>
                    <a:pt x="2358" y="1962"/>
                  </a:lnTo>
                  <a:lnTo>
                    <a:pt x="2356" y="1962"/>
                  </a:lnTo>
                  <a:lnTo>
                    <a:pt x="2358" y="1959"/>
                  </a:lnTo>
                  <a:lnTo>
                    <a:pt x="2356" y="1959"/>
                  </a:lnTo>
                  <a:lnTo>
                    <a:pt x="2354" y="1950"/>
                  </a:lnTo>
                  <a:lnTo>
                    <a:pt x="2354" y="1950"/>
                  </a:lnTo>
                  <a:lnTo>
                    <a:pt x="2354" y="1945"/>
                  </a:lnTo>
                  <a:lnTo>
                    <a:pt x="2356" y="1945"/>
                  </a:lnTo>
                  <a:lnTo>
                    <a:pt x="2356" y="1936"/>
                  </a:lnTo>
                  <a:lnTo>
                    <a:pt x="2354" y="1936"/>
                  </a:lnTo>
                  <a:lnTo>
                    <a:pt x="2353" y="1932"/>
                  </a:lnTo>
                  <a:lnTo>
                    <a:pt x="2349" y="1929"/>
                  </a:lnTo>
                  <a:lnTo>
                    <a:pt x="2346" y="1925"/>
                  </a:lnTo>
                  <a:lnTo>
                    <a:pt x="2344" y="1920"/>
                  </a:lnTo>
                  <a:lnTo>
                    <a:pt x="2342" y="1920"/>
                  </a:lnTo>
                  <a:lnTo>
                    <a:pt x="2342" y="1912"/>
                  </a:lnTo>
                  <a:lnTo>
                    <a:pt x="2342" y="1912"/>
                  </a:lnTo>
                  <a:lnTo>
                    <a:pt x="2342" y="1901"/>
                  </a:lnTo>
                  <a:lnTo>
                    <a:pt x="2340" y="1901"/>
                  </a:lnTo>
                  <a:lnTo>
                    <a:pt x="2340" y="1898"/>
                  </a:lnTo>
                  <a:lnTo>
                    <a:pt x="2340" y="1894"/>
                  </a:lnTo>
                  <a:lnTo>
                    <a:pt x="2342" y="1889"/>
                  </a:lnTo>
                  <a:lnTo>
                    <a:pt x="2344" y="1884"/>
                  </a:lnTo>
                  <a:lnTo>
                    <a:pt x="2346" y="1882"/>
                  </a:lnTo>
                  <a:lnTo>
                    <a:pt x="2346" y="1878"/>
                  </a:lnTo>
                  <a:lnTo>
                    <a:pt x="2344" y="1877"/>
                  </a:lnTo>
                  <a:lnTo>
                    <a:pt x="2342" y="1875"/>
                  </a:lnTo>
                  <a:lnTo>
                    <a:pt x="2342" y="1875"/>
                  </a:lnTo>
                  <a:lnTo>
                    <a:pt x="2340" y="1875"/>
                  </a:lnTo>
                  <a:lnTo>
                    <a:pt x="2340" y="1873"/>
                  </a:lnTo>
                  <a:lnTo>
                    <a:pt x="2340" y="1873"/>
                  </a:lnTo>
                  <a:lnTo>
                    <a:pt x="2340" y="1873"/>
                  </a:lnTo>
                  <a:lnTo>
                    <a:pt x="2339" y="1871"/>
                  </a:lnTo>
                  <a:lnTo>
                    <a:pt x="2337" y="1870"/>
                  </a:lnTo>
                  <a:lnTo>
                    <a:pt x="2337" y="1868"/>
                  </a:lnTo>
                  <a:lnTo>
                    <a:pt x="2335" y="1866"/>
                  </a:lnTo>
                  <a:lnTo>
                    <a:pt x="2334" y="1866"/>
                  </a:lnTo>
                  <a:lnTo>
                    <a:pt x="2334" y="1857"/>
                  </a:lnTo>
                  <a:lnTo>
                    <a:pt x="2332" y="1857"/>
                  </a:lnTo>
                  <a:lnTo>
                    <a:pt x="2332" y="1857"/>
                  </a:lnTo>
                  <a:lnTo>
                    <a:pt x="2334" y="1856"/>
                  </a:lnTo>
                  <a:lnTo>
                    <a:pt x="2334" y="1856"/>
                  </a:lnTo>
                  <a:lnTo>
                    <a:pt x="2334" y="1854"/>
                  </a:lnTo>
                  <a:lnTo>
                    <a:pt x="2335" y="1854"/>
                  </a:lnTo>
                  <a:lnTo>
                    <a:pt x="2335" y="1849"/>
                  </a:lnTo>
                  <a:lnTo>
                    <a:pt x="2337" y="1849"/>
                  </a:lnTo>
                  <a:lnTo>
                    <a:pt x="2337" y="1842"/>
                  </a:lnTo>
                  <a:lnTo>
                    <a:pt x="2339" y="1842"/>
                  </a:lnTo>
                  <a:lnTo>
                    <a:pt x="2337" y="1838"/>
                  </a:lnTo>
                  <a:lnTo>
                    <a:pt x="2340" y="1838"/>
                  </a:lnTo>
                  <a:lnTo>
                    <a:pt x="2342" y="1829"/>
                  </a:lnTo>
                  <a:lnTo>
                    <a:pt x="2344" y="1829"/>
                  </a:lnTo>
                  <a:lnTo>
                    <a:pt x="2344" y="1826"/>
                  </a:lnTo>
                  <a:lnTo>
                    <a:pt x="2346" y="1826"/>
                  </a:lnTo>
                  <a:lnTo>
                    <a:pt x="2342" y="1819"/>
                  </a:lnTo>
                  <a:lnTo>
                    <a:pt x="2346" y="1817"/>
                  </a:lnTo>
                  <a:lnTo>
                    <a:pt x="2346" y="1812"/>
                  </a:lnTo>
                  <a:lnTo>
                    <a:pt x="2347" y="1812"/>
                  </a:lnTo>
                  <a:lnTo>
                    <a:pt x="2349" y="1809"/>
                  </a:lnTo>
                  <a:lnTo>
                    <a:pt x="2351" y="1805"/>
                  </a:lnTo>
                  <a:lnTo>
                    <a:pt x="2353" y="1802"/>
                  </a:lnTo>
                  <a:lnTo>
                    <a:pt x="2356" y="1800"/>
                  </a:lnTo>
                  <a:lnTo>
                    <a:pt x="2361" y="1800"/>
                  </a:lnTo>
                  <a:lnTo>
                    <a:pt x="2361" y="1798"/>
                  </a:lnTo>
                  <a:lnTo>
                    <a:pt x="2361" y="1796"/>
                  </a:lnTo>
                  <a:lnTo>
                    <a:pt x="2363" y="1795"/>
                  </a:lnTo>
                  <a:lnTo>
                    <a:pt x="2367" y="1791"/>
                  </a:lnTo>
                  <a:lnTo>
                    <a:pt x="2367" y="1788"/>
                  </a:lnTo>
                  <a:lnTo>
                    <a:pt x="2367" y="1788"/>
                  </a:lnTo>
                  <a:lnTo>
                    <a:pt x="2367" y="1788"/>
                  </a:lnTo>
                  <a:lnTo>
                    <a:pt x="2368" y="1788"/>
                  </a:lnTo>
                  <a:lnTo>
                    <a:pt x="2370" y="1788"/>
                  </a:lnTo>
                  <a:lnTo>
                    <a:pt x="2372" y="1786"/>
                  </a:lnTo>
                  <a:lnTo>
                    <a:pt x="2374" y="1786"/>
                  </a:lnTo>
                  <a:lnTo>
                    <a:pt x="2375" y="1779"/>
                  </a:lnTo>
                  <a:lnTo>
                    <a:pt x="2375" y="1779"/>
                  </a:lnTo>
                  <a:lnTo>
                    <a:pt x="2375" y="1774"/>
                  </a:lnTo>
                  <a:lnTo>
                    <a:pt x="2382" y="1770"/>
                  </a:lnTo>
                  <a:lnTo>
                    <a:pt x="2381" y="1765"/>
                  </a:lnTo>
                  <a:lnTo>
                    <a:pt x="2384" y="1763"/>
                  </a:lnTo>
                  <a:lnTo>
                    <a:pt x="2384" y="1761"/>
                  </a:lnTo>
                  <a:lnTo>
                    <a:pt x="2386" y="1760"/>
                  </a:lnTo>
                  <a:lnTo>
                    <a:pt x="2386" y="1758"/>
                  </a:lnTo>
                  <a:lnTo>
                    <a:pt x="2386" y="1756"/>
                  </a:lnTo>
                  <a:lnTo>
                    <a:pt x="2386" y="1754"/>
                  </a:lnTo>
                  <a:lnTo>
                    <a:pt x="2391" y="1751"/>
                  </a:lnTo>
                  <a:lnTo>
                    <a:pt x="2391" y="1747"/>
                  </a:lnTo>
                  <a:lnTo>
                    <a:pt x="2393" y="1747"/>
                  </a:lnTo>
                  <a:lnTo>
                    <a:pt x="2395" y="1746"/>
                  </a:lnTo>
                  <a:lnTo>
                    <a:pt x="2396" y="1746"/>
                  </a:lnTo>
                  <a:lnTo>
                    <a:pt x="2398" y="1744"/>
                  </a:lnTo>
                  <a:lnTo>
                    <a:pt x="2400" y="1740"/>
                  </a:lnTo>
                  <a:lnTo>
                    <a:pt x="2400" y="1737"/>
                  </a:lnTo>
                  <a:lnTo>
                    <a:pt x="2403" y="1737"/>
                  </a:lnTo>
                  <a:lnTo>
                    <a:pt x="2403" y="1735"/>
                  </a:lnTo>
                  <a:lnTo>
                    <a:pt x="2405" y="1733"/>
                  </a:lnTo>
                  <a:lnTo>
                    <a:pt x="2407" y="1733"/>
                  </a:lnTo>
                  <a:lnTo>
                    <a:pt x="2407" y="1730"/>
                  </a:lnTo>
                  <a:lnTo>
                    <a:pt x="2410" y="1730"/>
                  </a:lnTo>
                  <a:lnTo>
                    <a:pt x="2410" y="1728"/>
                  </a:lnTo>
                  <a:lnTo>
                    <a:pt x="2412" y="1728"/>
                  </a:lnTo>
                  <a:lnTo>
                    <a:pt x="2414" y="1725"/>
                  </a:lnTo>
                  <a:lnTo>
                    <a:pt x="2416" y="1725"/>
                  </a:lnTo>
                  <a:lnTo>
                    <a:pt x="2417" y="1721"/>
                  </a:lnTo>
                  <a:lnTo>
                    <a:pt x="2419" y="1721"/>
                  </a:lnTo>
                  <a:lnTo>
                    <a:pt x="2421" y="1720"/>
                  </a:lnTo>
                  <a:lnTo>
                    <a:pt x="2428" y="1718"/>
                  </a:lnTo>
                  <a:lnTo>
                    <a:pt x="2428" y="1716"/>
                  </a:lnTo>
                  <a:lnTo>
                    <a:pt x="2430" y="1716"/>
                  </a:lnTo>
                  <a:lnTo>
                    <a:pt x="2430" y="1713"/>
                  </a:lnTo>
                  <a:lnTo>
                    <a:pt x="2445" y="1699"/>
                  </a:lnTo>
                  <a:lnTo>
                    <a:pt x="2445" y="1695"/>
                  </a:lnTo>
                  <a:lnTo>
                    <a:pt x="2445" y="1695"/>
                  </a:lnTo>
                  <a:lnTo>
                    <a:pt x="2447" y="1695"/>
                  </a:lnTo>
                  <a:lnTo>
                    <a:pt x="2449" y="1695"/>
                  </a:lnTo>
                  <a:lnTo>
                    <a:pt x="2449" y="1693"/>
                  </a:lnTo>
                  <a:lnTo>
                    <a:pt x="2454" y="1688"/>
                  </a:lnTo>
                  <a:lnTo>
                    <a:pt x="2454" y="1683"/>
                  </a:lnTo>
                  <a:lnTo>
                    <a:pt x="2456" y="1681"/>
                  </a:lnTo>
                  <a:lnTo>
                    <a:pt x="2456" y="1681"/>
                  </a:lnTo>
                  <a:lnTo>
                    <a:pt x="2457" y="1679"/>
                  </a:lnTo>
                  <a:lnTo>
                    <a:pt x="2463" y="1678"/>
                  </a:lnTo>
                  <a:lnTo>
                    <a:pt x="2463" y="1678"/>
                  </a:lnTo>
                  <a:lnTo>
                    <a:pt x="2464" y="1676"/>
                  </a:lnTo>
                  <a:lnTo>
                    <a:pt x="2466" y="1674"/>
                  </a:lnTo>
                  <a:lnTo>
                    <a:pt x="2466" y="1674"/>
                  </a:lnTo>
                  <a:lnTo>
                    <a:pt x="2464" y="1672"/>
                  </a:lnTo>
                  <a:lnTo>
                    <a:pt x="2466" y="1671"/>
                  </a:lnTo>
                  <a:lnTo>
                    <a:pt x="2468" y="1669"/>
                  </a:lnTo>
                  <a:lnTo>
                    <a:pt x="2468" y="1667"/>
                  </a:lnTo>
                  <a:lnTo>
                    <a:pt x="2470" y="1667"/>
                  </a:lnTo>
                  <a:lnTo>
                    <a:pt x="2470" y="1665"/>
                  </a:lnTo>
                  <a:lnTo>
                    <a:pt x="2471" y="1662"/>
                  </a:lnTo>
                  <a:lnTo>
                    <a:pt x="2471" y="1660"/>
                  </a:lnTo>
                  <a:lnTo>
                    <a:pt x="2475" y="1658"/>
                  </a:lnTo>
                  <a:lnTo>
                    <a:pt x="2475" y="1655"/>
                  </a:lnTo>
                  <a:lnTo>
                    <a:pt x="2475" y="1653"/>
                  </a:lnTo>
                  <a:lnTo>
                    <a:pt x="2475" y="1650"/>
                  </a:lnTo>
                  <a:lnTo>
                    <a:pt x="2475" y="1648"/>
                  </a:lnTo>
                  <a:lnTo>
                    <a:pt x="2480" y="1644"/>
                  </a:lnTo>
                  <a:lnTo>
                    <a:pt x="2482" y="1636"/>
                  </a:lnTo>
                  <a:lnTo>
                    <a:pt x="2482" y="1636"/>
                  </a:lnTo>
                  <a:lnTo>
                    <a:pt x="2484" y="1629"/>
                  </a:lnTo>
                  <a:lnTo>
                    <a:pt x="2484" y="1629"/>
                  </a:lnTo>
                  <a:lnTo>
                    <a:pt x="2484" y="1625"/>
                  </a:lnTo>
                  <a:lnTo>
                    <a:pt x="2485" y="1625"/>
                  </a:lnTo>
                  <a:lnTo>
                    <a:pt x="2487" y="1613"/>
                  </a:lnTo>
                  <a:lnTo>
                    <a:pt x="2491" y="1613"/>
                  </a:lnTo>
                  <a:lnTo>
                    <a:pt x="2491" y="1608"/>
                  </a:lnTo>
                  <a:lnTo>
                    <a:pt x="2496" y="1604"/>
                  </a:lnTo>
                  <a:lnTo>
                    <a:pt x="2496" y="1601"/>
                  </a:lnTo>
                  <a:lnTo>
                    <a:pt x="2499" y="1597"/>
                  </a:lnTo>
                  <a:lnTo>
                    <a:pt x="2501" y="1587"/>
                  </a:lnTo>
                  <a:lnTo>
                    <a:pt x="2503" y="1587"/>
                  </a:lnTo>
                  <a:lnTo>
                    <a:pt x="2505" y="1576"/>
                  </a:lnTo>
                  <a:lnTo>
                    <a:pt x="2505" y="1576"/>
                  </a:lnTo>
                  <a:lnTo>
                    <a:pt x="2505" y="1571"/>
                  </a:lnTo>
                  <a:lnTo>
                    <a:pt x="2506" y="1571"/>
                  </a:lnTo>
                  <a:lnTo>
                    <a:pt x="2506" y="1569"/>
                  </a:lnTo>
                  <a:lnTo>
                    <a:pt x="2508" y="1569"/>
                  </a:lnTo>
                  <a:lnTo>
                    <a:pt x="2508" y="1562"/>
                  </a:lnTo>
                  <a:lnTo>
                    <a:pt x="2508" y="1562"/>
                  </a:lnTo>
                  <a:lnTo>
                    <a:pt x="2508" y="1547"/>
                  </a:lnTo>
                  <a:lnTo>
                    <a:pt x="2510" y="1547"/>
                  </a:lnTo>
                  <a:lnTo>
                    <a:pt x="2512" y="1541"/>
                  </a:lnTo>
                  <a:lnTo>
                    <a:pt x="2510" y="1541"/>
                  </a:lnTo>
                  <a:lnTo>
                    <a:pt x="2508" y="1540"/>
                  </a:lnTo>
                  <a:lnTo>
                    <a:pt x="2505" y="1540"/>
                  </a:lnTo>
                  <a:lnTo>
                    <a:pt x="2503" y="1541"/>
                  </a:lnTo>
                  <a:lnTo>
                    <a:pt x="2503" y="1541"/>
                  </a:lnTo>
                  <a:lnTo>
                    <a:pt x="2503" y="1543"/>
                  </a:lnTo>
                  <a:lnTo>
                    <a:pt x="2499" y="1543"/>
                  </a:lnTo>
                  <a:lnTo>
                    <a:pt x="2499" y="1545"/>
                  </a:lnTo>
                  <a:lnTo>
                    <a:pt x="2496" y="1545"/>
                  </a:lnTo>
                  <a:lnTo>
                    <a:pt x="2496" y="1545"/>
                  </a:lnTo>
                  <a:lnTo>
                    <a:pt x="2491" y="1547"/>
                  </a:lnTo>
                  <a:lnTo>
                    <a:pt x="2491" y="1548"/>
                  </a:lnTo>
                  <a:lnTo>
                    <a:pt x="2487" y="1548"/>
                  </a:lnTo>
                  <a:lnTo>
                    <a:pt x="2487" y="1548"/>
                  </a:lnTo>
                  <a:lnTo>
                    <a:pt x="2484" y="1548"/>
                  </a:lnTo>
                  <a:lnTo>
                    <a:pt x="2480" y="1548"/>
                  </a:lnTo>
                  <a:lnTo>
                    <a:pt x="2477" y="1548"/>
                  </a:lnTo>
                  <a:lnTo>
                    <a:pt x="2471" y="1548"/>
                  </a:lnTo>
                  <a:lnTo>
                    <a:pt x="2471" y="1550"/>
                  </a:lnTo>
                  <a:lnTo>
                    <a:pt x="2470" y="1550"/>
                  </a:lnTo>
                  <a:lnTo>
                    <a:pt x="2470" y="1552"/>
                  </a:lnTo>
                  <a:lnTo>
                    <a:pt x="2463" y="1552"/>
                  </a:lnTo>
                  <a:lnTo>
                    <a:pt x="2463" y="1554"/>
                  </a:lnTo>
                  <a:lnTo>
                    <a:pt x="2457" y="1554"/>
                  </a:lnTo>
                  <a:lnTo>
                    <a:pt x="2454" y="1557"/>
                  </a:lnTo>
                  <a:lnTo>
                    <a:pt x="2452" y="1557"/>
                  </a:lnTo>
                  <a:lnTo>
                    <a:pt x="2452" y="1559"/>
                  </a:lnTo>
                  <a:lnTo>
                    <a:pt x="2450" y="1559"/>
                  </a:lnTo>
                  <a:lnTo>
                    <a:pt x="2450" y="1559"/>
                  </a:lnTo>
                  <a:lnTo>
                    <a:pt x="2447" y="1559"/>
                  </a:lnTo>
                  <a:lnTo>
                    <a:pt x="2445" y="1562"/>
                  </a:lnTo>
                  <a:lnTo>
                    <a:pt x="2443" y="1562"/>
                  </a:lnTo>
                  <a:lnTo>
                    <a:pt x="2442" y="1562"/>
                  </a:lnTo>
                  <a:lnTo>
                    <a:pt x="2440" y="1561"/>
                  </a:lnTo>
                  <a:lnTo>
                    <a:pt x="2438" y="1559"/>
                  </a:lnTo>
                  <a:lnTo>
                    <a:pt x="2438" y="1559"/>
                  </a:lnTo>
                  <a:lnTo>
                    <a:pt x="2435" y="1559"/>
                  </a:lnTo>
                  <a:lnTo>
                    <a:pt x="2431" y="1559"/>
                  </a:lnTo>
                  <a:lnTo>
                    <a:pt x="2426" y="1559"/>
                  </a:lnTo>
                  <a:lnTo>
                    <a:pt x="2423" y="1561"/>
                  </a:lnTo>
                  <a:lnTo>
                    <a:pt x="2419" y="1562"/>
                  </a:lnTo>
                  <a:lnTo>
                    <a:pt x="2417" y="1562"/>
                  </a:lnTo>
                  <a:lnTo>
                    <a:pt x="2414" y="1562"/>
                  </a:lnTo>
                  <a:lnTo>
                    <a:pt x="2412" y="1561"/>
                  </a:lnTo>
                  <a:lnTo>
                    <a:pt x="2410" y="1561"/>
                  </a:lnTo>
                  <a:lnTo>
                    <a:pt x="2410" y="1559"/>
                  </a:lnTo>
                  <a:lnTo>
                    <a:pt x="2407" y="1559"/>
                  </a:lnTo>
                  <a:lnTo>
                    <a:pt x="2407" y="1559"/>
                  </a:lnTo>
                  <a:lnTo>
                    <a:pt x="2403" y="1557"/>
                  </a:lnTo>
                  <a:lnTo>
                    <a:pt x="2403" y="1552"/>
                  </a:lnTo>
                  <a:lnTo>
                    <a:pt x="2400" y="1550"/>
                  </a:lnTo>
                  <a:lnTo>
                    <a:pt x="2400" y="1547"/>
                  </a:lnTo>
                  <a:lnTo>
                    <a:pt x="2398" y="1545"/>
                  </a:lnTo>
                  <a:lnTo>
                    <a:pt x="2396" y="1543"/>
                  </a:lnTo>
                  <a:lnTo>
                    <a:pt x="2393" y="1541"/>
                  </a:lnTo>
                  <a:lnTo>
                    <a:pt x="2393" y="1540"/>
                  </a:lnTo>
                  <a:lnTo>
                    <a:pt x="2395" y="1540"/>
                  </a:lnTo>
                  <a:lnTo>
                    <a:pt x="2395" y="1538"/>
                  </a:lnTo>
                  <a:lnTo>
                    <a:pt x="2395" y="1538"/>
                  </a:lnTo>
                  <a:lnTo>
                    <a:pt x="2396" y="1538"/>
                  </a:lnTo>
                  <a:lnTo>
                    <a:pt x="2400" y="1533"/>
                  </a:lnTo>
                  <a:lnTo>
                    <a:pt x="2400" y="1533"/>
                  </a:lnTo>
                  <a:lnTo>
                    <a:pt x="2400" y="1531"/>
                  </a:lnTo>
                  <a:lnTo>
                    <a:pt x="2400" y="1529"/>
                  </a:lnTo>
                  <a:lnTo>
                    <a:pt x="2400" y="1529"/>
                  </a:lnTo>
                  <a:lnTo>
                    <a:pt x="2400" y="1527"/>
                  </a:lnTo>
                  <a:lnTo>
                    <a:pt x="2400" y="1527"/>
                  </a:lnTo>
                  <a:lnTo>
                    <a:pt x="2400" y="1524"/>
                  </a:lnTo>
                  <a:lnTo>
                    <a:pt x="2396" y="1522"/>
                  </a:lnTo>
                  <a:lnTo>
                    <a:pt x="2396" y="1520"/>
                  </a:lnTo>
                  <a:lnTo>
                    <a:pt x="2393" y="1519"/>
                  </a:lnTo>
                  <a:lnTo>
                    <a:pt x="2389" y="1515"/>
                  </a:lnTo>
                  <a:lnTo>
                    <a:pt x="2386" y="1512"/>
                  </a:lnTo>
                  <a:lnTo>
                    <a:pt x="2384" y="1505"/>
                  </a:lnTo>
                  <a:lnTo>
                    <a:pt x="2382" y="1505"/>
                  </a:lnTo>
                  <a:lnTo>
                    <a:pt x="2382" y="1503"/>
                  </a:lnTo>
                  <a:lnTo>
                    <a:pt x="2382" y="1501"/>
                  </a:lnTo>
                  <a:lnTo>
                    <a:pt x="2381" y="1501"/>
                  </a:lnTo>
                  <a:lnTo>
                    <a:pt x="2381" y="1501"/>
                  </a:lnTo>
                  <a:lnTo>
                    <a:pt x="2379" y="1501"/>
                  </a:lnTo>
                  <a:lnTo>
                    <a:pt x="2375" y="1498"/>
                  </a:lnTo>
                  <a:lnTo>
                    <a:pt x="2374" y="1496"/>
                  </a:lnTo>
                  <a:lnTo>
                    <a:pt x="2367" y="1484"/>
                  </a:lnTo>
                  <a:lnTo>
                    <a:pt x="2365" y="1484"/>
                  </a:lnTo>
                  <a:lnTo>
                    <a:pt x="2363" y="1482"/>
                  </a:lnTo>
                  <a:lnTo>
                    <a:pt x="2360" y="1482"/>
                  </a:lnTo>
                  <a:lnTo>
                    <a:pt x="2360" y="1482"/>
                  </a:lnTo>
                  <a:lnTo>
                    <a:pt x="2358" y="1482"/>
                  </a:lnTo>
                  <a:lnTo>
                    <a:pt x="2358" y="1477"/>
                  </a:lnTo>
                  <a:lnTo>
                    <a:pt x="2356" y="1477"/>
                  </a:lnTo>
                  <a:lnTo>
                    <a:pt x="2354" y="1475"/>
                  </a:lnTo>
                  <a:lnTo>
                    <a:pt x="2353" y="1475"/>
                  </a:lnTo>
                  <a:lnTo>
                    <a:pt x="2353" y="1473"/>
                  </a:lnTo>
                  <a:lnTo>
                    <a:pt x="2353" y="1472"/>
                  </a:lnTo>
                  <a:lnTo>
                    <a:pt x="2351" y="1470"/>
                  </a:lnTo>
                  <a:lnTo>
                    <a:pt x="2351" y="1470"/>
                  </a:lnTo>
                  <a:lnTo>
                    <a:pt x="2351" y="1470"/>
                  </a:lnTo>
                  <a:lnTo>
                    <a:pt x="2349" y="1470"/>
                  </a:lnTo>
                  <a:lnTo>
                    <a:pt x="2349" y="1470"/>
                  </a:lnTo>
                  <a:lnTo>
                    <a:pt x="2347" y="1472"/>
                  </a:lnTo>
                  <a:lnTo>
                    <a:pt x="2346" y="1468"/>
                  </a:lnTo>
                  <a:lnTo>
                    <a:pt x="2342" y="1466"/>
                  </a:lnTo>
                  <a:lnTo>
                    <a:pt x="2342" y="1463"/>
                  </a:lnTo>
                  <a:lnTo>
                    <a:pt x="2342" y="1458"/>
                  </a:lnTo>
                  <a:lnTo>
                    <a:pt x="2340" y="1454"/>
                  </a:lnTo>
                  <a:lnTo>
                    <a:pt x="2340" y="1444"/>
                  </a:lnTo>
                  <a:lnTo>
                    <a:pt x="2340" y="1444"/>
                  </a:lnTo>
                  <a:lnTo>
                    <a:pt x="2340" y="1438"/>
                  </a:lnTo>
                  <a:lnTo>
                    <a:pt x="2340" y="1438"/>
                  </a:lnTo>
                  <a:lnTo>
                    <a:pt x="2340" y="1437"/>
                  </a:lnTo>
                  <a:lnTo>
                    <a:pt x="2339" y="1437"/>
                  </a:lnTo>
                  <a:lnTo>
                    <a:pt x="2339" y="1433"/>
                  </a:lnTo>
                  <a:lnTo>
                    <a:pt x="2337" y="1433"/>
                  </a:lnTo>
                  <a:lnTo>
                    <a:pt x="2337" y="1431"/>
                  </a:lnTo>
                  <a:lnTo>
                    <a:pt x="2337" y="1431"/>
                  </a:lnTo>
                  <a:lnTo>
                    <a:pt x="2337" y="1424"/>
                  </a:lnTo>
                  <a:lnTo>
                    <a:pt x="2335" y="1424"/>
                  </a:lnTo>
                  <a:lnTo>
                    <a:pt x="2335" y="1423"/>
                  </a:lnTo>
                  <a:lnTo>
                    <a:pt x="2334" y="1423"/>
                  </a:lnTo>
                  <a:lnTo>
                    <a:pt x="2334" y="1421"/>
                  </a:lnTo>
                  <a:lnTo>
                    <a:pt x="2332" y="1421"/>
                  </a:lnTo>
                  <a:lnTo>
                    <a:pt x="2330" y="1421"/>
                  </a:lnTo>
                  <a:lnTo>
                    <a:pt x="2328" y="1418"/>
                  </a:lnTo>
                  <a:lnTo>
                    <a:pt x="2327" y="1416"/>
                  </a:lnTo>
                  <a:lnTo>
                    <a:pt x="2325" y="1414"/>
                  </a:lnTo>
                  <a:lnTo>
                    <a:pt x="2323" y="1412"/>
                  </a:lnTo>
                  <a:lnTo>
                    <a:pt x="2321" y="1411"/>
                  </a:lnTo>
                  <a:lnTo>
                    <a:pt x="2316" y="1409"/>
                  </a:lnTo>
                  <a:lnTo>
                    <a:pt x="2316" y="1407"/>
                  </a:lnTo>
                  <a:lnTo>
                    <a:pt x="2316" y="1404"/>
                  </a:lnTo>
                  <a:lnTo>
                    <a:pt x="2314" y="1400"/>
                  </a:lnTo>
                  <a:lnTo>
                    <a:pt x="2313" y="1400"/>
                  </a:lnTo>
                  <a:lnTo>
                    <a:pt x="2313" y="1390"/>
                  </a:lnTo>
                  <a:lnTo>
                    <a:pt x="2313" y="1390"/>
                  </a:lnTo>
                  <a:lnTo>
                    <a:pt x="2313" y="1384"/>
                  </a:lnTo>
                  <a:lnTo>
                    <a:pt x="2314" y="1383"/>
                  </a:lnTo>
                  <a:lnTo>
                    <a:pt x="2313" y="1374"/>
                  </a:lnTo>
                  <a:lnTo>
                    <a:pt x="2314" y="1374"/>
                  </a:lnTo>
                  <a:lnTo>
                    <a:pt x="2314" y="1374"/>
                  </a:lnTo>
                  <a:lnTo>
                    <a:pt x="2314" y="1372"/>
                  </a:lnTo>
                  <a:lnTo>
                    <a:pt x="2313" y="1372"/>
                  </a:lnTo>
                  <a:lnTo>
                    <a:pt x="2313" y="1370"/>
                  </a:lnTo>
                  <a:lnTo>
                    <a:pt x="2313" y="1370"/>
                  </a:lnTo>
                  <a:lnTo>
                    <a:pt x="2313" y="1363"/>
                  </a:lnTo>
                  <a:lnTo>
                    <a:pt x="2313" y="1363"/>
                  </a:lnTo>
                  <a:lnTo>
                    <a:pt x="2313" y="1362"/>
                  </a:lnTo>
                  <a:lnTo>
                    <a:pt x="2309" y="1358"/>
                  </a:lnTo>
                  <a:lnTo>
                    <a:pt x="2309" y="1355"/>
                  </a:lnTo>
                  <a:lnTo>
                    <a:pt x="2307" y="1355"/>
                  </a:lnTo>
                  <a:lnTo>
                    <a:pt x="2307" y="1351"/>
                  </a:lnTo>
                  <a:lnTo>
                    <a:pt x="2307" y="1351"/>
                  </a:lnTo>
                  <a:lnTo>
                    <a:pt x="2307" y="1346"/>
                  </a:lnTo>
                  <a:lnTo>
                    <a:pt x="2306" y="1346"/>
                  </a:lnTo>
                  <a:lnTo>
                    <a:pt x="2304" y="1344"/>
                  </a:lnTo>
                  <a:lnTo>
                    <a:pt x="2300" y="1344"/>
                  </a:lnTo>
                  <a:lnTo>
                    <a:pt x="2300" y="1341"/>
                  </a:lnTo>
                  <a:lnTo>
                    <a:pt x="2293" y="1335"/>
                  </a:lnTo>
                  <a:lnTo>
                    <a:pt x="2292" y="1332"/>
                  </a:lnTo>
                  <a:lnTo>
                    <a:pt x="2292" y="1332"/>
                  </a:lnTo>
                  <a:lnTo>
                    <a:pt x="2292" y="1327"/>
                  </a:lnTo>
                  <a:lnTo>
                    <a:pt x="2288" y="1327"/>
                  </a:lnTo>
                  <a:lnTo>
                    <a:pt x="2286" y="1313"/>
                  </a:lnTo>
                  <a:lnTo>
                    <a:pt x="2292" y="1313"/>
                  </a:lnTo>
                  <a:lnTo>
                    <a:pt x="2288" y="1308"/>
                  </a:lnTo>
                  <a:lnTo>
                    <a:pt x="2286" y="1308"/>
                  </a:lnTo>
                  <a:lnTo>
                    <a:pt x="2286" y="1304"/>
                  </a:lnTo>
                  <a:lnTo>
                    <a:pt x="2286" y="1304"/>
                  </a:lnTo>
                  <a:lnTo>
                    <a:pt x="2283" y="1297"/>
                  </a:lnTo>
                  <a:lnTo>
                    <a:pt x="2283" y="1297"/>
                  </a:lnTo>
                  <a:lnTo>
                    <a:pt x="2283" y="1295"/>
                  </a:lnTo>
                  <a:lnTo>
                    <a:pt x="2281" y="1295"/>
                  </a:lnTo>
                  <a:lnTo>
                    <a:pt x="2281" y="1292"/>
                  </a:lnTo>
                  <a:lnTo>
                    <a:pt x="2279" y="1292"/>
                  </a:lnTo>
                  <a:lnTo>
                    <a:pt x="2278" y="1287"/>
                  </a:lnTo>
                  <a:lnTo>
                    <a:pt x="2278" y="1287"/>
                  </a:lnTo>
                  <a:lnTo>
                    <a:pt x="2276" y="1285"/>
                  </a:lnTo>
                  <a:lnTo>
                    <a:pt x="2276" y="1285"/>
                  </a:lnTo>
                  <a:lnTo>
                    <a:pt x="2274" y="1283"/>
                  </a:lnTo>
                  <a:lnTo>
                    <a:pt x="2272" y="1281"/>
                  </a:lnTo>
                  <a:lnTo>
                    <a:pt x="2271" y="1278"/>
                  </a:lnTo>
                  <a:lnTo>
                    <a:pt x="2269" y="1276"/>
                  </a:lnTo>
                  <a:lnTo>
                    <a:pt x="2262" y="1253"/>
                  </a:lnTo>
                  <a:lnTo>
                    <a:pt x="2258" y="1252"/>
                  </a:lnTo>
                  <a:lnTo>
                    <a:pt x="2258" y="1245"/>
                  </a:lnTo>
                  <a:lnTo>
                    <a:pt x="2257" y="1245"/>
                  </a:lnTo>
                  <a:lnTo>
                    <a:pt x="2258" y="1239"/>
                  </a:lnTo>
                  <a:lnTo>
                    <a:pt x="2255" y="1238"/>
                  </a:lnTo>
                  <a:lnTo>
                    <a:pt x="2255" y="1236"/>
                  </a:lnTo>
                  <a:lnTo>
                    <a:pt x="2251" y="1232"/>
                  </a:lnTo>
                  <a:lnTo>
                    <a:pt x="2250" y="1231"/>
                  </a:lnTo>
                  <a:lnTo>
                    <a:pt x="2250" y="1229"/>
                  </a:lnTo>
                  <a:lnTo>
                    <a:pt x="2246" y="1227"/>
                  </a:lnTo>
                  <a:lnTo>
                    <a:pt x="2246" y="1218"/>
                  </a:lnTo>
                  <a:lnTo>
                    <a:pt x="2246" y="1218"/>
                  </a:lnTo>
                  <a:lnTo>
                    <a:pt x="2246" y="1217"/>
                  </a:lnTo>
                  <a:lnTo>
                    <a:pt x="2248" y="1217"/>
                  </a:lnTo>
                  <a:lnTo>
                    <a:pt x="2251" y="1220"/>
                  </a:lnTo>
                  <a:lnTo>
                    <a:pt x="2253" y="1220"/>
                  </a:lnTo>
                  <a:lnTo>
                    <a:pt x="2253" y="1224"/>
                  </a:lnTo>
                  <a:lnTo>
                    <a:pt x="2255" y="1224"/>
                  </a:lnTo>
                  <a:lnTo>
                    <a:pt x="2257" y="1229"/>
                  </a:lnTo>
                  <a:lnTo>
                    <a:pt x="2257" y="1229"/>
                  </a:lnTo>
                  <a:lnTo>
                    <a:pt x="2257" y="1234"/>
                  </a:lnTo>
                  <a:lnTo>
                    <a:pt x="2258" y="1236"/>
                  </a:lnTo>
                  <a:lnTo>
                    <a:pt x="2265" y="1243"/>
                  </a:lnTo>
                  <a:lnTo>
                    <a:pt x="2271" y="1243"/>
                  </a:lnTo>
                  <a:lnTo>
                    <a:pt x="2274" y="1232"/>
                  </a:lnTo>
                  <a:lnTo>
                    <a:pt x="2276" y="1232"/>
                  </a:lnTo>
                  <a:lnTo>
                    <a:pt x="2276" y="1231"/>
                  </a:lnTo>
                  <a:lnTo>
                    <a:pt x="2278" y="1231"/>
                  </a:lnTo>
                  <a:lnTo>
                    <a:pt x="2276" y="1238"/>
                  </a:lnTo>
                  <a:lnTo>
                    <a:pt x="2286" y="1239"/>
                  </a:lnTo>
                  <a:lnTo>
                    <a:pt x="2286" y="1245"/>
                  </a:lnTo>
                  <a:lnTo>
                    <a:pt x="2288" y="1245"/>
                  </a:lnTo>
                  <a:lnTo>
                    <a:pt x="2290" y="1246"/>
                  </a:lnTo>
                  <a:lnTo>
                    <a:pt x="2290" y="1246"/>
                  </a:lnTo>
                  <a:lnTo>
                    <a:pt x="2290" y="1246"/>
                  </a:lnTo>
                  <a:lnTo>
                    <a:pt x="2290" y="1252"/>
                  </a:lnTo>
                  <a:lnTo>
                    <a:pt x="2292" y="1252"/>
                  </a:lnTo>
                  <a:lnTo>
                    <a:pt x="2292" y="1257"/>
                  </a:lnTo>
                  <a:lnTo>
                    <a:pt x="2293" y="1257"/>
                  </a:lnTo>
                  <a:lnTo>
                    <a:pt x="2293" y="1260"/>
                  </a:lnTo>
                  <a:lnTo>
                    <a:pt x="2299" y="1262"/>
                  </a:lnTo>
                  <a:lnTo>
                    <a:pt x="2299" y="1269"/>
                  </a:lnTo>
                  <a:lnTo>
                    <a:pt x="2304" y="1271"/>
                  </a:lnTo>
                  <a:lnTo>
                    <a:pt x="2304" y="1274"/>
                  </a:lnTo>
                  <a:lnTo>
                    <a:pt x="2311" y="1280"/>
                  </a:lnTo>
                  <a:lnTo>
                    <a:pt x="2311" y="1281"/>
                  </a:lnTo>
                  <a:lnTo>
                    <a:pt x="2313" y="1281"/>
                  </a:lnTo>
                  <a:lnTo>
                    <a:pt x="2313" y="1287"/>
                  </a:lnTo>
                  <a:lnTo>
                    <a:pt x="2314" y="1287"/>
                  </a:lnTo>
                  <a:lnTo>
                    <a:pt x="2314" y="1295"/>
                  </a:lnTo>
                  <a:lnTo>
                    <a:pt x="2316" y="1299"/>
                  </a:lnTo>
                  <a:lnTo>
                    <a:pt x="2318" y="1304"/>
                  </a:lnTo>
                  <a:lnTo>
                    <a:pt x="2320" y="1304"/>
                  </a:lnTo>
                  <a:lnTo>
                    <a:pt x="2320" y="1304"/>
                  </a:lnTo>
                  <a:lnTo>
                    <a:pt x="2330" y="1313"/>
                  </a:lnTo>
                  <a:lnTo>
                    <a:pt x="2330" y="1316"/>
                  </a:lnTo>
                  <a:lnTo>
                    <a:pt x="2332" y="1316"/>
                  </a:lnTo>
                  <a:lnTo>
                    <a:pt x="2332" y="1320"/>
                  </a:lnTo>
                  <a:lnTo>
                    <a:pt x="2334" y="1320"/>
                  </a:lnTo>
                  <a:lnTo>
                    <a:pt x="2334" y="1323"/>
                  </a:lnTo>
                  <a:lnTo>
                    <a:pt x="2334" y="1323"/>
                  </a:lnTo>
                  <a:lnTo>
                    <a:pt x="2334" y="1325"/>
                  </a:lnTo>
                  <a:lnTo>
                    <a:pt x="2335" y="1325"/>
                  </a:lnTo>
                  <a:lnTo>
                    <a:pt x="2335" y="1337"/>
                  </a:lnTo>
                  <a:lnTo>
                    <a:pt x="2335" y="1339"/>
                  </a:lnTo>
                  <a:lnTo>
                    <a:pt x="2337" y="1341"/>
                  </a:lnTo>
                  <a:lnTo>
                    <a:pt x="2337" y="1344"/>
                  </a:lnTo>
                  <a:lnTo>
                    <a:pt x="2337" y="1346"/>
                  </a:lnTo>
                  <a:lnTo>
                    <a:pt x="2335" y="1346"/>
                  </a:lnTo>
                  <a:lnTo>
                    <a:pt x="2334" y="1349"/>
                  </a:lnTo>
                  <a:lnTo>
                    <a:pt x="2334" y="1351"/>
                  </a:lnTo>
                  <a:lnTo>
                    <a:pt x="2334" y="1356"/>
                  </a:lnTo>
                  <a:lnTo>
                    <a:pt x="2337" y="1356"/>
                  </a:lnTo>
                  <a:lnTo>
                    <a:pt x="2337" y="1358"/>
                  </a:lnTo>
                  <a:lnTo>
                    <a:pt x="2339" y="1358"/>
                  </a:lnTo>
                  <a:lnTo>
                    <a:pt x="2339" y="1370"/>
                  </a:lnTo>
                  <a:lnTo>
                    <a:pt x="2340" y="1370"/>
                  </a:lnTo>
                  <a:lnTo>
                    <a:pt x="2340" y="1376"/>
                  </a:lnTo>
                  <a:lnTo>
                    <a:pt x="2340" y="1377"/>
                  </a:lnTo>
                  <a:lnTo>
                    <a:pt x="2342" y="1381"/>
                  </a:lnTo>
                  <a:lnTo>
                    <a:pt x="2342" y="1384"/>
                  </a:lnTo>
                  <a:lnTo>
                    <a:pt x="2344" y="1384"/>
                  </a:lnTo>
                  <a:lnTo>
                    <a:pt x="2346" y="1386"/>
                  </a:lnTo>
                  <a:lnTo>
                    <a:pt x="2346" y="1386"/>
                  </a:lnTo>
                  <a:lnTo>
                    <a:pt x="2347" y="1386"/>
                  </a:lnTo>
                  <a:lnTo>
                    <a:pt x="2347" y="1388"/>
                  </a:lnTo>
                  <a:lnTo>
                    <a:pt x="2351" y="1391"/>
                  </a:lnTo>
                  <a:lnTo>
                    <a:pt x="2351" y="1391"/>
                  </a:lnTo>
                  <a:lnTo>
                    <a:pt x="2354" y="1391"/>
                  </a:lnTo>
                  <a:lnTo>
                    <a:pt x="2354" y="1391"/>
                  </a:lnTo>
                  <a:lnTo>
                    <a:pt x="2356" y="1391"/>
                  </a:lnTo>
                  <a:lnTo>
                    <a:pt x="2358" y="1393"/>
                  </a:lnTo>
                  <a:lnTo>
                    <a:pt x="2358" y="1395"/>
                  </a:lnTo>
                  <a:lnTo>
                    <a:pt x="2358" y="1397"/>
                  </a:lnTo>
                  <a:lnTo>
                    <a:pt x="2360" y="1397"/>
                  </a:lnTo>
                  <a:lnTo>
                    <a:pt x="2361" y="1398"/>
                  </a:lnTo>
                  <a:lnTo>
                    <a:pt x="2361" y="1398"/>
                  </a:lnTo>
                  <a:lnTo>
                    <a:pt x="2363" y="1398"/>
                  </a:lnTo>
                  <a:lnTo>
                    <a:pt x="2363" y="1400"/>
                  </a:lnTo>
                  <a:lnTo>
                    <a:pt x="2363" y="1400"/>
                  </a:lnTo>
                  <a:lnTo>
                    <a:pt x="2365" y="1404"/>
                  </a:lnTo>
                  <a:lnTo>
                    <a:pt x="2367" y="1405"/>
                  </a:lnTo>
                  <a:lnTo>
                    <a:pt x="2367" y="1405"/>
                  </a:lnTo>
                  <a:lnTo>
                    <a:pt x="2367" y="1411"/>
                  </a:lnTo>
                  <a:lnTo>
                    <a:pt x="2368" y="1411"/>
                  </a:lnTo>
                  <a:lnTo>
                    <a:pt x="2368" y="1412"/>
                  </a:lnTo>
                  <a:lnTo>
                    <a:pt x="2368" y="1412"/>
                  </a:lnTo>
                  <a:lnTo>
                    <a:pt x="2370" y="1414"/>
                  </a:lnTo>
                  <a:lnTo>
                    <a:pt x="2370" y="1414"/>
                  </a:lnTo>
                  <a:lnTo>
                    <a:pt x="2370" y="1414"/>
                  </a:lnTo>
                  <a:lnTo>
                    <a:pt x="2372" y="1418"/>
                  </a:lnTo>
                  <a:lnTo>
                    <a:pt x="2372" y="1419"/>
                  </a:lnTo>
                  <a:lnTo>
                    <a:pt x="2372" y="1423"/>
                  </a:lnTo>
                  <a:lnTo>
                    <a:pt x="2372" y="1424"/>
                  </a:lnTo>
                  <a:lnTo>
                    <a:pt x="2374" y="1428"/>
                  </a:lnTo>
                  <a:lnTo>
                    <a:pt x="2375" y="1428"/>
                  </a:lnTo>
                  <a:lnTo>
                    <a:pt x="2379" y="1431"/>
                  </a:lnTo>
                  <a:lnTo>
                    <a:pt x="2379" y="1431"/>
                  </a:lnTo>
                  <a:lnTo>
                    <a:pt x="2379" y="1435"/>
                  </a:lnTo>
                  <a:lnTo>
                    <a:pt x="2382" y="1437"/>
                  </a:lnTo>
                  <a:lnTo>
                    <a:pt x="2382" y="1440"/>
                  </a:lnTo>
                  <a:lnTo>
                    <a:pt x="2388" y="1444"/>
                  </a:lnTo>
                  <a:lnTo>
                    <a:pt x="2388" y="1447"/>
                  </a:lnTo>
                  <a:lnTo>
                    <a:pt x="2391" y="1449"/>
                  </a:lnTo>
                  <a:lnTo>
                    <a:pt x="2391" y="1466"/>
                  </a:lnTo>
                  <a:lnTo>
                    <a:pt x="2389" y="1466"/>
                  </a:lnTo>
                  <a:lnTo>
                    <a:pt x="2389" y="1466"/>
                  </a:lnTo>
                  <a:lnTo>
                    <a:pt x="2391" y="1468"/>
                  </a:lnTo>
                  <a:lnTo>
                    <a:pt x="2391" y="1477"/>
                  </a:lnTo>
                  <a:lnTo>
                    <a:pt x="2391" y="1477"/>
                  </a:lnTo>
                  <a:lnTo>
                    <a:pt x="2389" y="1479"/>
                  </a:lnTo>
                  <a:lnTo>
                    <a:pt x="2389" y="1479"/>
                  </a:lnTo>
                  <a:lnTo>
                    <a:pt x="2389" y="1480"/>
                  </a:lnTo>
                  <a:lnTo>
                    <a:pt x="2391" y="1480"/>
                  </a:lnTo>
                  <a:lnTo>
                    <a:pt x="2391" y="1487"/>
                  </a:lnTo>
                  <a:lnTo>
                    <a:pt x="2393" y="1487"/>
                  </a:lnTo>
                  <a:lnTo>
                    <a:pt x="2393" y="1491"/>
                  </a:lnTo>
                  <a:lnTo>
                    <a:pt x="2395" y="1491"/>
                  </a:lnTo>
                  <a:lnTo>
                    <a:pt x="2393" y="1496"/>
                  </a:lnTo>
                  <a:lnTo>
                    <a:pt x="2395" y="1498"/>
                  </a:lnTo>
                  <a:lnTo>
                    <a:pt x="2395" y="1500"/>
                  </a:lnTo>
                  <a:lnTo>
                    <a:pt x="2398" y="1503"/>
                  </a:lnTo>
                  <a:lnTo>
                    <a:pt x="2396" y="1514"/>
                  </a:lnTo>
                  <a:lnTo>
                    <a:pt x="2398" y="1514"/>
                  </a:lnTo>
                  <a:lnTo>
                    <a:pt x="2400" y="1520"/>
                  </a:lnTo>
                  <a:lnTo>
                    <a:pt x="2416" y="1524"/>
                  </a:lnTo>
                  <a:lnTo>
                    <a:pt x="2417" y="1520"/>
                  </a:lnTo>
                  <a:lnTo>
                    <a:pt x="2423" y="1520"/>
                  </a:lnTo>
                  <a:lnTo>
                    <a:pt x="2423" y="1520"/>
                  </a:lnTo>
                  <a:lnTo>
                    <a:pt x="2426" y="1520"/>
                  </a:lnTo>
                  <a:lnTo>
                    <a:pt x="2430" y="1512"/>
                  </a:lnTo>
                  <a:lnTo>
                    <a:pt x="2435" y="1512"/>
                  </a:lnTo>
                  <a:lnTo>
                    <a:pt x="2435" y="1512"/>
                  </a:lnTo>
                  <a:lnTo>
                    <a:pt x="2445" y="1510"/>
                  </a:lnTo>
                  <a:lnTo>
                    <a:pt x="2445" y="1512"/>
                  </a:lnTo>
                  <a:lnTo>
                    <a:pt x="2449" y="1512"/>
                  </a:lnTo>
                  <a:lnTo>
                    <a:pt x="2449" y="1510"/>
                  </a:lnTo>
                  <a:lnTo>
                    <a:pt x="2454" y="1508"/>
                  </a:lnTo>
                  <a:lnTo>
                    <a:pt x="2454" y="1507"/>
                  </a:lnTo>
                  <a:lnTo>
                    <a:pt x="2457" y="1507"/>
                  </a:lnTo>
                  <a:lnTo>
                    <a:pt x="2457" y="1505"/>
                  </a:lnTo>
                  <a:lnTo>
                    <a:pt x="2461" y="1503"/>
                  </a:lnTo>
                  <a:lnTo>
                    <a:pt x="2461" y="1501"/>
                  </a:lnTo>
                  <a:lnTo>
                    <a:pt x="2468" y="1500"/>
                  </a:lnTo>
                  <a:lnTo>
                    <a:pt x="2468" y="1501"/>
                  </a:lnTo>
                  <a:lnTo>
                    <a:pt x="2468" y="1501"/>
                  </a:lnTo>
                  <a:lnTo>
                    <a:pt x="2470" y="1501"/>
                  </a:lnTo>
                  <a:lnTo>
                    <a:pt x="2470" y="1500"/>
                  </a:lnTo>
                  <a:lnTo>
                    <a:pt x="2475" y="1500"/>
                  </a:lnTo>
                  <a:lnTo>
                    <a:pt x="2477" y="1498"/>
                  </a:lnTo>
                  <a:lnTo>
                    <a:pt x="2478" y="1496"/>
                  </a:lnTo>
                  <a:lnTo>
                    <a:pt x="2480" y="1494"/>
                  </a:lnTo>
                  <a:lnTo>
                    <a:pt x="2484" y="1493"/>
                  </a:lnTo>
                  <a:lnTo>
                    <a:pt x="2484" y="1491"/>
                  </a:lnTo>
                  <a:lnTo>
                    <a:pt x="2485" y="1491"/>
                  </a:lnTo>
                  <a:lnTo>
                    <a:pt x="2487" y="1489"/>
                  </a:lnTo>
                  <a:lnTo>
                    <a:pt x="2491" y="1489"/>
                  </a:lnTo>
                  <a:lnTo>
                    <a:pt x="2491" y="1487"/>
                  </a:lnTo>
                  <a:lnTo>
                    <a:pt x="2498" y="1486"/>
                  </a:lnTo>
                  <a:lnTo>
                    <a:pt x="2498" y="1484"/>
                  </a:lnTo>
                  <a:lnTo>
                    <a:pt x="2501" y="1484"/>
                  </a:lnTo>
                  <a:lnTo>
                    <a:pt x="2501" y="1484"/>
                  </a:lnTo>
                  <a:lnTo>
                    <a:pt x="2503" y="1484"/>
                  </a:lnTo>
                  <a:lnTo>
                    <a:pt x="2503" y="1482"/>
                  </a:lnTo>
                  <a:lnTo>
                    <a:pt x="2506" y="1482"/>
                  </a:lnTo>
                  <a:lnTo>
                    <a:pt x="2508" y="1480"/>
                  </a:lnTo>
                  <a:lnTo>
                    <a:pt x="2512" y="1479"/>
                  </a:lnTo>
                  <a:lnTo>
                    <a:pt x="2512" y="1479"/>
                  </a:lnTo>
                  <a:lnTo>
                    <a:pt x="2513" y="1479"/>
                  </a:lnTo>
                  <a:lnTo>
                    <a:pt x="2517" y="1477"/>
                  </a:lnTo>
                  <a:lnTo>
                    <a:pt x="2520" y="1473"/>
                  </a:lnTo>
                  <a:lnTo>
                    <a:pt x="2522" y="1470"/>
                  </a:lnTo>
                  <a:lnTo>
                    <a:pt x="2524" y="1466"/>
                  </a:lnTo>
                  <a:lnTo>
                    <a:pt x="2527" y="1466"/>
                  </a:lnTo>
                  <a:lnTo>
                    <a:pt x="2527" y="1466"/>
                  </a:lnTo>
                  <a:lnTo>
                    <a:pt x="2529" y="1466"/>
                  </a:lnTo>
                  <a:lnTo>
                    <a:pt x="2527" y="1463"/>
                  </a:lnTo>
                  <a:lnTo>
                    <a:pt x="2526" y="1463"/>
                  </a:lnTo>
                  <a:lnTo>
                    <a:pt x="2526" y="1461"/>
                  </a:lnTo>
                  <a:lnTo>
                    <a:pt x="2527" y="1461"/>
                  </a:lnTo>
                  <a:lnTo>
                    <a:pt x="2527" y="1458"/>
                  </a:lnTo>
                  <a:lnTo>
                    <a:pt x="2531" y="1456"/>
                  </a:lnTo>
                  <a:lnTo>
                    <a:pt x="2532" y="1454"/>
                  </a:lnTo>
                  <a:lnTo>
                    <a:pt x="2534" y="1454"/>
                  </a:lnTo>
                  <a:lnTo>
                    <a:pt x="2534" y="1452"/>
                  </a:lnTo>
                  <a:lnTo>
                    <a:pt x="2538" y="1452"/>
                  </a:lnTo>
                  <a:lnTo>
                    <a:pt x="2541" y="1449"/>
                  </a:lnTo>
                  <a:lnTo>
                    <a:pt x="2550" y="1449"/>
                  </a:lnTo>
                  <a:lnTo>
                    <a:pt x="2550" y="1445"/>
                  </a:lnTo>
                  <a:lnTo>
                    <a:pt x="2557" y="1445"/>
                  </a:lnTo>
                  <a:lnTo>
                    <a:pt x="2557" y="1444"/>
                  </a:lnTo>
                  <a:lnTo>
                    <a:pt x="2562" y="1444"/>
                  </a:lnTo>
                  <a:lnTo>
                    <a:pt x="2564" y="1442"/>
                  </a:lnTo>
                  <a:lnTo>
                    <a:pt x="2566" y="1442"/>
                  </a:lnTo>
                  <a:lnTo>
                    <a:pt x="2566" y="1440"/>
                  </a:lnTo>
                  <a:lnTo>
                    <a:pt x="2567" y="1440"/>
                  </a:lnTo>
                  <a:lnTo>
                    <a:pt x="2567" y="1435"/>
                  </a:lnTo>
                  <a:lnTo>
                    <a:pt x="2571" y="1433"/>
                  </a:lnTo>
                  <a:lnTo>
                    <a:pt x="2571" y="1430"/>
                  </a:lnTo>
                  <a:lnTo>
                    <a:pt x="2576" y="1430"/>
                  </a:lnTo>
                  <a:lnTo>
                    <a:pt x="2580" y="1430"/>
                  </a:lnTo>
                  <a:lnTo>
                    <a:pt x="2583" y="1428"/>
                  </a:lnTo>
                  <a:lnTo>
                    <a:pt x="2587" y="1428"/>
                  </a:lnTo>
                  <a:lnTo>
                    <a:pt x="2587" y="1426"/>
                  </a:lnTo>
                  <a:lnTo>
                    <a:pt x="2588" y="1424"/>
                  </a:lnTo>
                  <a:lnTo>
                    <a:pt x="2588" y="1424"/>
                  </a:lnTo>
                  <a:lnTo>
                    <a:pt x="2588" y="1423"/>
                  </a:lnTo>
                  <a:lnTo>
                    <a:pt x="2588" y="1421"/>
                  </a:lnTo>
                  <a:lnTo>
                    <a:pt x="2590" y="1421"/>
                  </a:lnTo>
                  <a:lnTo>
                    <a:pt x="2590" y="1419"/>
                  </a:lnTo>
                  <a:lnTo>
                    <a:pt x="2592" y="1418"/>
                  </a:lnTo>
                  <a:lnTo>
                    <a:pt x="2594" y="1414"/>
                  </a:lnTo>
                  <a:lnTo>
                    <a:pt x="2608" y="1412"/>
                  </a:lnTo>
                  <a:lnTo>
                    <a:pt x="2608" y="1411"/>
                  </a:lnTo>
                  <a:lnTo>
                    <a:pt x="2608" y="1409"/>
                  </a:lnTo>
                  <a:lnTo>
                    <a:pt x="2608" y="1407"/>
                  </a:lnTo>
                  <a:lnTo>
                    <a:pt x="2608" y="1407"/>
                  </a:lnTo>
                  <a:lnTo>
                    <a:pt x="2608" y="1395"/>
                  </a:lnTo>
                  <a:lnTo>
                    <a:pt x="2608" y="1395"/>
                  </a:lnTo>
                  <a:lnTo>
                    <a:pt x="2608" y="1393"/>
                  </a:lnTo>
                  <a:lnTo>
                    <a:pt x="2609" y="1391"/>
                  </a:lnTo>
                  <a:lnTo>
                    <a:pt x="2609" y="1388"/>
                  </a:lnTo>
                  <a:lnTo>
                    <a:pt x="2611" y="1388"/>
                  </a:lnTo>
                  <a:lnTo>
                    <a:pt x="2611" y="1386"/>
                  </a:lnTo>
                  <a:lnTo>
                    <a:pt x="2616" y="1388"/>
                  </a:lnTo>
                  <a:lnTo>
                    <a:pt x="2616" y="1384"/>
                  </a:lnTo>
                  <a:lnTo>
                    <a:pt x="2616" y="1381"/>
                  </a:lnTo>
                  <a:lnTo>
                    <a:pt x="2618" y="1379"/>
                  </a:lnTo>
                  <a:lnTo>
                    <a:pt x="2620" y="1377"/>
                  </a:lnTo>
                  <a:lnTo>
                    <a:pt x="2622" y="1376"/>
                  </a:lnTo>
                  <a:lnTo>
                    <a:pt x="2622" y="1372"/>
                  </a:lnTo>
                  <a:lnTo>
                    <a:pt x="2622" y="1369"/>
                  </a:lnTo>
                  <a:lnTo>
                    <a:pt x="2627" y="1365"/>
                  </a:lnTo>
                  <a:lnTo>
                    <a:pt x="2627" y="1362"/>
                  </a:lnTo>
                  <a:lnTo>
                    <a:pt x="2628" y="1362"/>
                  </a:lnTo>
                  <a:lnTo>
                    <a:pt x="2628" y="1360"/>
                  </a:lnTo>
                  <a:lnTo>
                    <a:pt x="2630" y="1358"/>
                  </a:lnTo>
                  <a:lnTo>
                    <a:pt x="2630" y="1355"/>
                  </a:lnTo>
                  <a:lnTo>
                    <a:pt x="2630" y="1355"/>
                  </a:lnTo>
                  <a:lnTo>
                    <a:pt x="2630" y="1353"/>
                  </a:lnTo>
                  <a:lnTo>
                    <a:pt x="2632" y="1351"/>
                  </a:lnTo>
                  <a:lnTo>
                    <a:pt x="2634" y="1349"/>
                  </a:lnTo>
                  <a:lnTo>
                    <a:pt x="2634" y="1346"/>
                  </a:lnTo>
                  <a:lnTo>
                    <a:pt x="2634" y="1344"/>
                  </a:lnTo>
                  <a:lnTo>
                    <a:pt x="2632" y="1344"/>
                  </a:lnTo>
                  <a:lnTo>
                    <a:pt x="2630" y="1341"/>
                  </a:lnTo>
                  <a:lnTo>
                    <a:pt x="2628" y="1341"/>
                  </a:lnTo>
                  <a:lnTo>
                    <a:pt x="2628" y="1335"/>
                  </a:lnTo>
                  <a:lnTo>
                    <a:pt x="2625" y="1332"/>
                  </a:lnTo>
                  <a:lnTo>
                    <a:pt x="2623" y="1330"/>
                  </a:lnTo>
                  <a:lnTo>
                    <a:pt x="2623" y="1328"/>
                  </a:lnTo>
                  <a:lnTo>
                    <a:pt x="2623" y="1328"/>
                  </a:lnTo>
                  <a:lnTo>
                    <a:pt x="2620" y="1328"/>
                  </a:lnTo>
                  <a:lnTo>
                    <a:pt x="2615" y="1321"/>
                  </a:lnTo>
                  <a:lnTo>
                    <a:pt x="2611" y="1321"/>
                  </a:lnTo>
                  <a:lnTo>
                    <a:pt x="2611" y="1320"/>
                  </a:lnTo>
                  <a:lnTo>
                    <a:pt x="2604" y="1318"/>
                  </a:lnTo>
                  <a:lnTo>
                    <a:pt x="2604" y="1316"/>
                  </a:lnTo>
                  <a:lnTo>
                    <a:pt x="2601" y="1316"/>
                  </a:lnTo>
                  <a:lnTo>
                    <a:pt x="2601" y="1316"/>
                  </a:lnTo>
                  <a:lnTo>
                    <a:pt x="2594" y="1311"/>
                  </a:lnTo>
                  <a:lnTo>
                    <a:pt x="2594" y="1308"/>
                  </a:lnTo>
                  <a:lnTo>
                    <a:pt x="2590" y="1306"/>
                  </a:lnTo>
                  <a:lnTo>
                    <a:pt x="2590" y="1304"/>
                  </a:lnTo>
                  <a:lnTo>
                    <a:pt x="2588" y="1304"/>
                  </a:lnTo>
                  <a:lnTo>
                    <a:pt x="2587" y="1302"/>
                  </a:lnTo>
                  <a:lnTo>
                    <a:pt x="2585" y="1301"/>
                  </a:lnTo>
                  <a:lnTo>
                    <a:pt x="2583" y="1295"/>
                  </a:lnTo>
                  <a:lnTo>
                    <a:pt x="2583" y="1295"/>
                  </a:lnTo>
                  <a:lnTo>
                    <a:pt x="2583" y="1276"/>
                  </a:lnTo>
                  <a:lnTo>
                    <a:pt x="2580" y="1278"/>
                  </a:lnTo>
                  <a:lnTo>
                    <a:pt x="2580" y="1278"/>
                  </a:lnTo>
                  <a:lnTo>
                    <a:pt x="2578" y="1280"/>
                  </a:lnTo>
                  <a:lnTo>
                    <a:pt x="2578" y="1281"/>
                  </a:lnTo>
                  <a:lnTo>
                    <a:pt x="2578" y="1283"/>
                  </a:lnTo>
                  <a:lnTo>
                    <a:pt x="2567" y="1292"/>
                  </a:lnTo>
                  <a:lnTo>
                    <a:pt x="2567" y="1295"/>
                  </a:lnTo>
                  <a:lnTo>
                    <a:pt x="2564" y="1297"/>
                  </a:lnTo>
                  <a:lnTo>
                    <a:pt x="2564" y="1299"/>
                  </a:lnTo>
                  <a:lnTo>
                    <a:pt x="2562" y="1302"/>
                  </a:lnTo>
                  <a:lnTo>
                    <a:pt x="2559" y="1302"/>
                  </a:lnTo>
                  <a:lnTo>
                    <a:pt x="2557" y="1304"/>
                  </a:lnTo>
                  <a:lnTo>
                    <a:pt x="2555" y="1306"/>
                  </a:lnTo>
                  <a:lnTo>
                    <a:pt x="2552" y="1308"/>
                  </a:lnTo>
                  <a:lnTo>
                    <a:pt x="2550" y="1309"/>
                  </a:lnTo>
                  <a:lnTo>
                    <a:pt x="2546" y="1309"/>
                  </a:lnTo>
                  <a:lnTo>
                    <a:pt x="2546" y="1313"/>
                  </a:lnTo>
                  <a:lnTo>
                    <a:pt x="2539" y="1311"/>
                  </a:lnTo>
                  <a:lnTo>
                    <a:pt x="2538" y="1309"/>
                  </a:lnTo>
                  <a:lnTo>
                    <a:pt x="2536" y="1309"/>
                  </a:lnTo>
                  <a:lnTo>
                    <a:pt x="2534" y="1309"/>
                  </a:lnTo>
                  <a:lnTo>
                    <a:pt x="2534" y="1308"/>
                  </a:lnTo>
                  <a:lnTo>
                    <a:pt x="2532" y="1308"/>
                  </a:lnTo>
                  <a:lnTo>
                    <a:pt x="2529" y="1308"/>
                  </a:lnTo>
                  <a:lnTo>
                    <a:pt x="2527" y="1309"/>
                  </a:lnTo>
                  <a:lnTo>
                    <a:pt x="2526" y="1311"/>
                  </a:lnTo>
                  <a:lnTo>
                    <a:pt x="2517" y="1311"/>
                  </a:lnTo>
                  <a:lnTo>
                    <a:pt x="2517" y="1308"/>
                  </a:lnTo>
                  <a:lnTo>
                    <a:pt x="2515" y="1308"/>
                  </a:lnTo>
                  <a:lnTo>
                    <a:pt x="2513" y="1306"/>
                  </a:lnTo>
                  <a:lnTo>
                    <a:pt x="2512" y="1306"/>
                  </a:lnTo>
                  <a:lnTo>
                    <a:pt x="2512" y="1302"/>
                  </a:lnTo>
                  <a:lnTo>
                    <a:pt x="2512" y="1301"/>
                  </a:lnTo>
                  <a:lnTo>
                    <a:pt x="2513" y="1297"/>
                  </a:lnTo>
                  <a:lnTo>
                    <a:pt x="2513" y="1297"/>
                  </a:lnTo>
                  <a:lnTo>
                    <a:pt x="2513" y="1295"/>
                  </a:lnTo>
                  <a:lnTo>
                    <a:pt x="2513" y="1292"/>
                  </a:lnTo>
                  <a:lnTo>
                    <a:pt x="2513" y="1290"/>
                  </a:lnTo>
                  <a:lnTo>
                    <a:pt x="2513" y="1287"/>
                  </a:lnTo>
                  <a:lnTo>
                    <a:pt x="2512" y="1287"/>
                  </a:lnTo>
                  <a:lnTo>
                    <a:pt x="2512" y="1287"/>
                  </a:lnTo>
                  <a:lnTo>
                    <a:pt x="2513" y="1285"/>
                  </a:lnTo>
                  <a:lnTo>
                    <a:pt x="2513" y="1285"/>
                  </a:lnTo>
                  <a:lnTo>
                    <a:pt x="2512" y="1278"/>
                  </a:lnTo>
                  <a:lnTo>
                    <a:pt x="2508" y="1278"/>
                  </a:lnTo>
                  <a:lnTo>
                    <a:pt x="2508" y="1280"/>
                  </a:lnTo>
                  <a:lnTo>
                    <a:pt x="2508" y="1283"/>
                  </a:lnTo>
                  <a:lnTo>
                    <a:pt x="2508" y="1285"/>
                  </a:lnTo>
                  <a:lnTo>
                    <a:pt x="2506" y="1287"/>
                  </a:lnTo>
                  <a:lnTo>
                    <a:pt x="2503" y="1287"/>
                  </a:lnTo>
                  <a:lnTo>
                    <a:pt x="2503" y="1288"/>
                  </a:lnTo>
                  <a:lnTo>
                    <a:pt x="2501" y="1290"/>
                  </a:lnTo>
                  <a:lnTo>
                    <a:pt x="2501" y="1292"/>
                  </a:lnTo>
                  <a:lnTo>
                    <a:pt x="2499" y="1292"/>
                  </a:lnTo>
                  <a:lnTo>
                    <a:pt x="2498" y="1292"/>
                  </a:lnTo>
                  <a:lnTo>
                    <a:pt x="2498" y="1290"/>
                  </a:lnTo>
                  <a:lnTo>
                    <a:pt x="2496" y="1290"/>
                  </a:lnTo>
                  <a:lnTo>
                    <a:pt x="2496" y="1283"/>
                  </a:lnTo>
                  <a:lnTo>
                    <a:pt x="2496" y="1274"/>
                  </a:lnTo>
                  <a:lnTo>
                    <a:pt x="2496" y="1267"/>
                  </a:lnTo>
                  <a:lnTo>
                    <a:pt x="2492" y="1266"/>
                  </a:lnTo>
                  <a:lnTo>
                    <a:pt x="2491" y="1264"/>
                  </a:lnTo>
                  <a:lnTo>
                    <a:pt x="2491" y="1262"/>
                  </a:lnTo>
                  <a:lnTo>
                    <a:pt x="2489" y="1260"/>
                  </a:lnTo>
                  <a:lnTo>
                    <a:pt x="2487" y="1259"/>
                  </a:lnTo>
                  <a:lnTo>
                    <a:pt x="2485" y="1259"/>
                  </a:lnTo>
                  <a:lnTo>
                    <a:pt x="2484" y="1257"/>
                  </a:lnTo>
                  <a:lnTo>
                    <a:pt x="2484" y="1255"/>
                  </a:lnTo>
                  <a:lnTo>
                    <a:pt x="2482" y="1255"/>
                  </a:lnTo>
                  <a:lnTo>
                    <a:pt x="2484" y="1250"/>
                  </a:lnTo>
                  <a:lnTo>
                    <a:pt x="2482" y="1250"/>
                  </a:lnTo>
                  <a:lnTo>
                    <a:pt x="2480" y="1248"/>
                  </a:lnTo>
                  <a:lnTo>
                    <a:pt x="2480" y="1246"/>
                  </a:lnTo>
                  <a:lnTo>
                    <a:pt x="2480" y="1246"/>
                  </a:lnTo>
                  <a:lnTo>
                    <a:pt x="2478" y="1245"/>
                  </a:lnTo>
                  <a:lnTo>
                    <a:pt x="2475" y="1245"/>
                  </a:lnTo>
                  <a:lnTo>
                    <a:pt x="2475" y="1241"/>
                  </a:lnTo>
                  <a:lnTo>
                    <a:pt x="2475" y="1239"/>
                  </a:lnTo>
                  <a:lnTo>
                    <a:pt x="2473" y="1238"/>
                  </a:lnTo>
                  <a:lnTo>
                    <a:pt x="2471" y="1236"/>
                  </a:lnTo>
                  <a:lnTo>
                    <a:pt x="2471" y="1232"/>
                  </a:lnTo>
                  <a:lnTo>
                    <a:pt x="2471" y="1232"/>
                  </a:lnTo>
                  <a:lnTo>
                    <a:pt x="2471" y="1231"/>
                  </a:lnTo>
                  <a:lnTo>
                    <a:pt x="2470" y="1231"/>
                  </a:lnTo>
                  <a:lnTo>
                    <a:pt x="2470" y="1227"/>
                  </a:lnTo>
                  <a:lnTo>
                    <a:pt x="2468" y="1225"/>
                  </a:lnTo>
                  <a:lnTo>
                    <a:pt x="2468" y="1222"/>
                  </a:lnTo>
                  <a:lnTo>
                    <a:pt x="2466" y="1220"/>
                  </a:lnTo>
                  <a:lnTo>
                    <a:pt x="2464" y="1217"/>
                  </a:lnTo>
                  <a:lnTo>
                    <a:pt x="2463" y="1217"/>
                  </a:lnTo>
                  <a:lnTo>
                    <a:pt x="2463" y="1213"/>
                  </a:lnTo>
                  <a:lnTo>
                    <a:pt x="2463" y="1210"/>
                  </a:lnTo>
                  <a:lnTo>
                    <a:pt x="2464" y="1206"/>
                  </a:lnTo>
                  <a:lnTo>
                    <a:pt x="2464" y="1205"/>
                  </a:lnTo>
                  <a:lnTo>
                    <a:pt x="2466" y="1205"/>
                  </a:lnTo>
                  <a:lnTo>
                    <a:pt x="2468" y="1205"/>
                  </a:lnTo>
                  <a:lnTo>
                    <a:pt x="2471" y="1206"/>
                  </a:lnTo>
                  <a:lnTo>
                    <a:pt x="2471" y="1206"/>
                  </a:lnTo>
                  <a:lnTo>
                    <a:pt x="2471" y="1205"/>
                  </a:lnTo>
                  <a:lnTo>
                    <a:pt x="2470" y="1205"/>
                  </a:lnTo>
                  <a:lnTo>
                    <a:pt x="2470" y="1203"/>
                  </a:lnTo>
                  <a:lnTo>
                    <a:pt x="2468" y="1203"/>
                  </a:lnTo>
                  <a:lnTo>
                    <a:pt x="2466" y="1196"/>
                  </a:lnTo>
                  <a:lnTo>
                    <a:pt x="2466" y="1196"/>
                  </a:lnTo>
                  <a:lnTo>
                    <a:pt x="2466" y="1196"/>
                  </a:lnTo>
                  <a:lnTo>
                    <a:pt x="2470" y="1196"/>
                  </a:lnTo>
                  <a:lnTo>
                    <a:pt x="2470" y="1198"/>
                  </a:lnTo>
                  <a:lnTo>
                    <a:pt x="2470" y="1199"/>
                  </a:lnTo>
                  <a:lnTo>
                    <a:pt x="2471" y="1199"/>
                  </a:lnTo>
                  <a:lnTo>
                    <a:pt x="2473" y="1201"/>
                  </a:lnTo>
                  <a:lnTo>
                    <a:pt x="2473" y="1201"/>
                  </a:lnTo>
                  <a:lnTo>
                    <a:pt x="2473" y="1201"/>
                  </a:lnTo>
                  <a:lnTo>
                    <a:pt x="2477" y="1201"/>
                  </a:lnTo>
                  <a:lnTo>
                    <a:pt x="2477" y="1199"/>
                  </a:lnTo>
                  <a:lnTo>
                    <a:pt x="2478" y="1198"/>
                  </a:lnTo>
                  <a:lnTo>
                    <a:pt x="2480" y="1199"/>
                  </a:lnTo>
                  <a:lnTo>
                    <a:pt x="2484" y="1201"/>
                  </a:lnTo>
                  <a:lnTo>
                    <a:pt x="2487" y="1203"/>
                  </a:lnTo>
                  <a:lnTo>
                    <a:pt x="2491" y="1203"/>
                  </a:lnTo>
                  <a:lnTo>
                    <a:pt x="2491" y="1203"/>
                  </a:lnTo>
                  <a:lnTo>
                    <a:pt x="2496" y="1201"/>
                  </a:lnTo>
                  <a:lnTo>
                    <a:pt x="2498" y="1205"/>
                  </a:lnTo>
                  <a:lnTo>
                    <a:pt x="2499" y="1208"/>
                  </a:lnTo>
                  <a:lnTo>
                    <a:pt x="2501" y="1210"/>
                  </a:lnTo>
                  <a:lnTo>
                    <a:pt x="2501" y="1212"/>
                  </a:lnTo>
                  <a:lnTo>
                    <a:pt x="2503" y="1212"/>
                  </a:lnTo>
                  <a:lnTo>
                    <a:pt x="2503" y="1215"/>
                  </a:lnTo>
                  <a:lnTo>
                    <a:pt x="2503" y="1217"/>
                  </a:lnTo>
                  <a:lnTo>
                    <a:pt x="2503" y="1220"/>
                  </a:lnTo>
                  <a:lnTo>
                    <a:pt x="2508" y="1222"/>
                  </a:lnTo>
                  <a:lnTo>
                    <a:pt x="2508" y="1224"/>
                  </a:lnTo>
                  <a:lnTo>
                    <a:pt x="2506" y="1225"/>
                  </a:lnTo>
                  <a:lnTo>
                    <a:pt x="2506" y="1227"/>
                  </a:lnTo>
                  <a:lnTo>
                    <a:pt x="2510" y="1229"/>
                  </a:lnTo>
                  <a:lnTo>
                    <a:pt x="2510" y="1231"/>
                  </a:lnTo>
                  <a:lnTo>
                    <a:pt x="2512" y="1232"/>
                  </a:lnTo>
                  <a:lnTo>
                    <a:pt x="2512" y="1238"/>
                  </a:lnTo>
                  <a:lnTo>
                    <a:pt x="2517" y="1239"/>
                  </a:lnTo>
                  <a:lnTo>
                    <a:pt x="2517" y="1243"/>
                  </a:lnTo>
                  <a:lnTo>
                    <a:pt x="2519" y="1243"/>
                  </a:lnTo>
                  <a:lnTo>
                    <a:pt x="2519" y="1246"/>
                  </a:lnTo>
                  <a:lnTo>
                    <a:pt x="2522" y="1248"/>
                  </a:lnTo>
                  <a:lnTo>
                    <a:pt x="2524" y="1252"/>
                  </a:lnTo>
                  <a:lnTo>
                    <a:pt x="2524" y="1253"/>
                  </a:lnTo>
                  <a:lnTo>
                    <a:pt x="2527" y="1253"/>
                  </a:lnTo>
                  <a:lnTo>
                    <a:pt x="2527" y="1257"/>
                  </a:lnTo>
                  <a:lnTo>
                    <a:pt x="2529" y="1259"/>
                  </a:lnTo>
                  <a:lnTo>
                    <a:pt x="2531" y="1260"/>
                  </a:lnTo>
                  <a:lnTo>
                    <a:pt x="2532" y="1262"/>
                  </a:lnTo>
                  <a:lnTo>
                    <a:pt x="2534" y="1262"/>
                  </a:lnTo>
                  <a:lnTo>
                    <a:pt x="2538" y="1267"/>
                  </a:lnTo>
                  <a:lnTo>
                    <a:pt x="2545" y="1269"/>
                  </a:lnTo>
                  <a:lnTo>
                    <a:pt x="2545" y="1271"/>
                  </a:lnTo>
                  <a:lnTo>
                    <a:pt x="2550" y="1271"/>
                  </a:lnTo>
                  <a:lnTo>
                    <a:pt x="2550" y="1271"/>
                  </a:lnTo>
                  <a:lnTo>
                    <a:pt x="2555" y="1273"/>
                  </a:lnTo>
                  <a:lnTo>
                    <a:pt x="2555" y="1274"/>
                  </a:lnTo>
                  <a:lnTo>
                    <a:pt x="2559" y="1274"/>
                  </a:lnTo>
                  <a:lnTo>
                    <a:pt x="2562" y="1273"/>
                  </a:lnTo>
                  <a:lnTo>
                    <a:pt x="2566" y="1271"/>
                  </a:lnTo>
                  <a:lnTo>
                    <a:pt x="2566" y="1271"/>
                  </a:lnTo>
                  <a:lnTo>
                    <a:pt x="2569" y="1269"/>
                  </a:lnTo>
                  <a:lnTo>
                    <a:pt x="2569" y="1269"/>
                  </a:lnTo>
                  <a:lnTo>
                    <a:pt x="2574" y="1267"/>
                  </a:lnTo>
                  <a:lnTo>
                    <a:pt x="2574" y="1266"/>
                  </a:lnTo>
                  <a:lnTo>
                    <a:pt x="2578" y="1266"/>
                  </a:lnTo>
                  <a:lnTo>
                    <a:pt x="2578" y="1262"/>
                  </a:lnTo>
                  <a:lnTo>
                    <a:pt x="2580" y="1262"/>
                  </a:lnTo>
                  <a:lnTo>
                    <a:pt x="2581" y="1262"/>
                  </a:lnTo>
                  <a:lnTo>
                    <a:pt x="2581" y="1262"/>
                  </a:lnTo>
                  <a:lnTo>
                    <a:pt x="2583" y="1262"/>
                  </a:lnTo>
                  <a:lnTo>
                    <a:pt x="2585" y="1260"/>
                  </a:lnTo>
                  <a:lnTo>
                    <a:pt x="2587" y="1260"/>
                  </a:lnTo>
                  <a:lnTo>
                    <a:pt x="2587" y="1260"/>
                  </a:lnTo>
                  <a:lnTo>
                    <a:pt x="2590" y="1262"/>
                  </a:lnTo>
                  <a:lnTo>
                    <a:pt x="2594" y="1266"/>
                  </a:lnTo>
                  <a:lnTo>
                    <a:pt x="2595" y="1266"/>
                  </a:lnTo>
                  <a:lnTo>
                    <a:pt x="2595" y="1271"/>
                  </a:lnTo>
                  <a:lnTo>
                    <a:pt x="2597" y="1271"/>
                  </a:lnTo>
                  <a:lnTo>
                    <a:pt x="2597" y="1274"/>
                  </a:lnTo>
                  <a:lnTo>
                    <a:pt x="2599" y="1274"/>
                  </a:lnTo>
                  <a:lnTo>
                    <a:pt x="2599" y="1283"/>
                  </a:lnTo>
                  <a:lnTo>
                    <a:pt x="2601" y="1283"/>
                  </a:lnTo>
                  <a:lnTo>
                    <a:pt x="2602" y="1287"/>
                  </a:lnTo>
                  <a:lnTo>
                    <a:pt x="2606" y="1288"/>
                  </a:lnTo>
                  <a:lnTo>
                    <a:pt x="2609" y="1290"/>
                  </a:lnTo>
                  <a:lnTo>
                    <a:pt x="2613" y="1292"/>
                  </a:lnTo>
                  <a:lnTo>
                    <a:pt x="2625" y="1292"/>
                  </a:lnTo>
                  <a:lnTo>
                    <a:pt x="2625" y="1292"/>
                  </a:lnTo>
                  <a:lnTo>
                    <a:pt x="2625" y="1292"/>
                  </a:lnTo>
                  <a:lnTo>
                    <a:pt x="2627" y="1294"/>
                  </a:lnTo>
                  <a:lnTo>
                    <a:pt x="2628" y="1294"/>
                  </a:lnTo>
                  <a:lnTo>
                    <a:pt x="2641" y="1294"/>
                  </a:lnTo>
                  <a:lnTo>
                    <a:pt x="2641" y="1294"/>
                  </a:lnTo>
                  <a:lnTo>
                    <a:pt x="2641" y="1292"/>
                  </a:lnTo>
                  <a:lnTo>
                    <a:pt x="2642" y="1292"/>
                  </a:lnTo>
                  <a:lnTo>
                    <a:pt x="2642" y="1294"/>
                  </a:lnTo>
                  <a:lnTo>
                    <a:pt x="2649" y="1295"/>
                  </a:lnTo>
                  <a:lnTo>
                    <a:pt x="2649" y="1299"/>
                  </a:lnTo>
                  <a:lnTo>
                    <a:pt x="2656" y="1297"/>
                  </a:lnTo>
                  <a:lnTo>
                    <a:pt x="2656" y="1299"/>
                  </a:lnTo>
                  <a:lnTo>
                    <a:pt x="2662" y="1299"/>
                  </a:lnTo>
                  <a:lnTo>
                    <a:pt x="2662" y="1295"/>
                  </a:lnTo>
                  <a:lnTo>
                    <a:pt x="2667" y="1297"/>
                  </a:lnTo>
                  <a:lnTo>
                    <a:pt x="2670" y="1294"/>
                  </a:lnTo>
                  <a:lnTo>
                    <a:pt x="2674" y="1295"/>
                  </a:lnTo>
                  <a:lnTo>
                    <a:pt x="2674" y="1295"/>
                  </a:lnTo>
                  <a:lnTo>
                    <a:pt x="2683" y="1297"/>
                  </a:lnTo>
                  <a:lnTo>
                    <a:pt x="2683" y="1295"/>
                  </a:lnTo>
                  <a:lnTo>
                    <a:pt x="2683" y="1295"/>
                  </a:lnTo>
                  <a:lnTo>
                    <a:pt x="2684" y="1295"/>
                  </a:lnTo>
                  <a:lnTo>
                    <a:pt x="2686" y="1294"/>
                  </a:lnTo>
                  <a:lnTo>
                    <a:pt x="2690" y="1295"/>
                  </a:lnTo>
                  <a:lnTo>
                    <a:pt x="2693" y="1295"/>
                  </a:lnTo>
                  <a:lnTo>
                    <a:pt x="2697" y="1295"/>
                  </a:lnTo>
                  <a:lnTo>
                    <a:pt x="2697" y="1294"/>
                  </a:lnTo>
                  <a:lnTo>
                    <a:pt x="2704" y="1294"/>
                  </a:lnTo>
                  <a:lnTo>
                    <a:pt x="2704" y="1292"/>
                  </a:lnTo>
                  <a:lnTo>
                    <a:pt x="2707" y="1292"/>
                  </a:lnTo>
                  <a:lnTo>
                    <a:pt x="2707" y="1290"/>
                  </a:lnTo>
                  <a:lnTo>
                    <a:pt x="2711" y="1290"/>
                  </a:lnTo>
                  <a:lnTo>
                    <a:pt x="2711" y="1290"/>
                  </a:lnTo>
                  <a:lnTo>
                    <a:pt x="2718" y="1290"/>
                  </a:lnTo>
                  <a:lnTo>
                    <a:pt x="2719" y="1290"/>
                  </a:lnTo>
                  <a:lnTo>
                    <a:pt x="2723" y="1288"/>
                  </a:lnTo>
                  <a:lnTo>
                    <a:pt x="2728" y="1288"/>
                  </a:lnTo>
                  <a:lnTo>
                    <a:pt x="2728" y="1294"/>
                  </a:lnTo>
                  <a:lnTo>
                    <a:pt x="2730" y="1294"/>
                  </a:lnTo>
                  <a:lnTo>
                    <a:pt x="2730" y="1295"/>
                  </a:lnTo>
                  <a:lnTo>
                    <a:pt x="2730" y="1297"/>
                  </a:lnTo>
                  <a:lnTo>
                    <a:pt x="2731" y="1299"/>
                  </a:lnTo>
                  <a:lnTo>
                    <a:pt x="2730" y="1302"/>
                  </a:lnTo>
                  <a:lnTo>
                    <a:pt x="2730" y="1302"/>
                  </a:lnTo>
                  <a:lnTo>
                    <a:pt x="2730" y="1304"/>
                  </a:lnTo>
                  <a:lnTo>
                    <a:pt x="2737" y="1304"/>
                  </a:lnTo>
                  <a:lnTo>
                    <a:pt x="2737" y="1306"/>
                  </a:lnTo>
                  <a:lnTo>
                    <a:pt x="2738" y="1306"/>
                  </a:lnTo>
                  <a:lnTo>
                    <a:pt x="2738" y="1308"/>
                  </a:lnTo>
                  <a:lnTo>
                    <a:pt x="2742" y="1308"/>
                  </a:lnTo>
                  <a:lnTo>
                    <a:pt x="2745" y="1318"/>
                  </a:lnTo>
                  <a:lnTo>
                    <a:pt x="2747" y="1318"/>
                  </a:lnTo>
                  <a:lnTo>
                    <a:pt x="2747" y="1320"/>
                  </a:lnTo>
                  <a:lnTo>
                    <a:pt x="2749" y="1318"/>
                  </a:lnTo>
                  <a:lnTo>
                    <a:pt x="2751" y="1318"/>
                  </a:lnTo>
                  <a:lnTo>
                    <a:pt x="2751" y="1321"/>
                  </a:lnTo>
                  <a:lnTo>
                    <a:pt x="2752" y="1321"/>
                  </a:lnTo>
                  <a:lnTo>
                    <a:pt x="2752" y="1323"/>
                  </a:lnTo>
                  <a:lnTo>
                    <a:pt x="2758" y="1321"/>
                  </a:lnTo>
                  <a:lnTo>
                    <a:pt x="2759" y="1320"/>
                  </a:lnTo>
                  <a:lnTo>
                    <a:pt x="2761" y="1320"/>
                  </a:lnTo>
                  <a:lnTo>
                    <a:pt x="2759" y="1321"/>
                  </a:lnTo>
                  <a:lnTo>
                    <a:pt x="2758" y="1323"/>
                  </a:lnTo>
                  <a:lnTo>
                    <a:pt x="2759" y="1327"/>
                  </a:lnTo>
                  <a:lnTo>
                    <a:pt x="2759" y="1330"/>
                  </a:lnTo>
                  <a:lnTo>
                    <a:pt x="2759" y="1332"/>
                  </a:lnTo>
                  <a:lnTo>
                    <a:pt x="2759" y="1335"/>
                  </a:lnTo>
                  <a:lnTo>
                    <a:pt x="2763" y="1337"/>
                  </a:lnTo>
                  <a:lnTo>
                    <a:pt x="2766" y="1339"/>
                  </a:lnTo>
                  <a:lnTo>
                    <a:pt x="2770" y="1341"/>
                  </a:lnTo>
                  <a:lnTo>
                    <a:pt x="2784" y="1341"/>
                  </a:lnTo>
                  <a:lnTo>
                    <a:pt x="2784" y="1339"/>
                  </a:lnTo>
                  <a:lnTo>
                    <a:pt x="2787" y="1337"/>
                  </a:lnTo>
                  <a:lnTo>
                    <a:pt x="2787" y="1335"/>
                  </a:lnTo>
                  <a:lnTo>
                    <a:pt x="2787" y="1335"/>
                  </a:lnTo>
                  <a:lnTo>
                    <a:pt x="2791" y="1332"/>
                  </a:lnTo>
                  <a:lnTo>
                    <a:pt x="2793" y="1332"/>
                  </a:lnTo>
                  <a:lnTo>
                    <a:pt x="2791" y="1335"/>
                  </a:lnTo>
                  <a:lnTo>
                    <a:pt x="2791" y="1337"/>
                  </a:lnTo>
                  <a:lnTo>
                    <a:pt x="2789" y="1341"/>
                  </a:lnTo>
                  <a:lnTo>
                    <a:pt x="2786" y="1342"/>
                  </a:lnTo>
                  <a:lnTo>
                    <a:pt x="2786" y="1344"/>
                  </a:lnTo>
                  <a:lnTo>
                    <a:pt x="2784" y="1346"/>
                  </a:lnTo>
                  <a:lnTo>
                    <a:pt x="2782" y="1348"/>
                  </a:lnTo>
                  <a:lnTo>
                    <a:pt x="2782" y="1349"/>
                  </a:lnTo>
                  <a:lnTo>
                    <a:pt x="2777" y="1349"/>
                  </a:lnTo>
                  <a:lnTo>
                    <a:pt x="2777" y="1349"/>
                  </a:lnTo>
                  <a:lnTo>
                    <a:pt x="2775" y="1349"/>
                  </a:lnTo>
                  <a:lnTo>
                    <a:pt x="2773" y="1353"/>
                  </a:lnTo>
                  <a:lnTo>
                    <a:pt x="2770" y="1351"/>
                  </a:lnTo>
                  <a:lnTo>
                    <a:pt x="2770" y="1353"/>
                  </a:lnTo>
                  <a:lnTo>
                    <a:pt x="2766" y="1353"/>
                  </a:lnTo>
                  <a:lnTo>
                    <a:pt x="2772" y="1363"/>
                  </a:lnTo>
                  <a:lnTo>
                    <a:pt x="2780" y="1372"/>
                  </a:lnTo>
                  <a:lnTo>
                    <a:pt x="2787" y="1383"/>
                  </a:lnTo>
                  <a:lnTo>
                    <a:pt x="2793" y="1383"/>
                  </a:lnTo>
                  <a:lnTo>
                    <a:pt x="2796" y="1381"/>
                  </a:lnTo>
                  <a:lnTo>
                    <a:pt x="2796" y="1379"/>
                  </a:lnTo>
                  <a:lnTo>
                    <a:pt x="2801" y="1377"/>
                  </a:lnTo>
                  <a:lnTo>
                    <a:pt x="2801" y="1376"/>
                  </a:lnTo>
                  <a:lnTo>
                    <a:pt x="2805" y="1376"/>
                  </a:lnTo>
                  <a:lnTo>
                    <a:pt x="2807" y="1374"/>
                  </a:lnTo>
                  <a:lnTo>
                    <a:pt x="2808" y="1374"/>
                  </a:lnTo>
                  <a:lnTo>
                    <a:pt x="2810" y="1369"/>
                  </a:lnTo>
                  <a:lnTo>
                    <a:pt x="2812" y="1365"/>
                  </a:lnTo>
                  <a:lnTo>
                    <a:pt x="2810" y="1356"/>
                  </a:lnTo>
                  <a:lnTo>
                    <a:pt x="2812" y="1356"/>
                  </a:lnTo>
                  <a:lnTo>
                    <a:pt x="2812" y="1349"/>
                  </a:lnTo>
                  <a:lnTo>
                    <a:pt x="2817" y="1349"/>
                  </a:lnTo>
                  <a:lnTo>
                    <a:pt x="2815" y="1353"/>
                  </a:lnTo>
                  <a:lnTo>
                    <a:pt x="2817" y="1355"/>
                  </a:lnTo>
                  <a:lnTo>
                    <a:pt x="2817" y="1356"/>
                  </a:lnTo>
                  <a:lnTo>
                    <a:pt x="2817" y="1356"/>
                  </a:lnTo>
                  <a:lnTo>
                    <a:pt x="2815" y="1356"/>
                  </a:lnTo>
                  <a:lnTo>
                    <a:pt x="2815" y="1360"/>
                  </a:lnTo>
                  <a:lnTo>
                    <a:pt x="2817" y="1360"/>
                  </a:lnTo>
                  <a:lnTo>
                    <a:pt x="2819" y="1362"/>
                  </a:lnTo>
                  <a:lnTo>
                    <a:pt x="2819" y="1363"/>
                  </a:lnTo>
                  <a:lnTo>
                    <a:pt x="2817" y="1363"/>
                  </a:lnTo>
                  <a:lnTo>
                    <a:pt x="2817" y="1365"/>
                  </a:lnTo>
                  <a:lnTo>
                    <a:pt x="2817" y="1370"/>
                  </a:lnTo>
                  <a:lnTo>
                    <a:pt x="2820" y="1374"/>
                  </a:lnTo>
                  <a:lnTo>
                    <a:pt x="2820" y="1376"/>
                  </a:lnTo>
                  <a:lnTo>
                    <a:pt x="2822" y="1376"/>
                  </a:lnTo>
                  <a:lnTo>
                    <a:pt x="2822" y="1377"/>
                  </a:lnTo>
                  <a:lnTo>
                    <a:pt x="2822" y="1379"/>
                  </a:lnTo>
                  <a:lnTo>
                    <a:pt x="2820" y="1379"/>
                  </a:lnTo>
                  <a:lnTo>
                    <a:pt x="2820" y="1379"/>
                  </a:lnTo>
                  <a:lnTo>
                    <a:pt x="2820" y="1384"/>
                  </a:lnTo>
                  <a:lnTo>
                    <a:pt x="2817" y="1386"/>
                  </a:lnTo>
                  <a:lnTo>
                    <a:pt x="2817" y="1388"/>
                  </a:lnTo>
                  <a:lnTo>
                    <a:pt x="2817" y="1390"/>
                  </a:lnTo>
                  <a:lnTo>
                    <a:pt x="2817" y="1391"/>
                  </a:lnTo>
                  <a:lnTo>
                    <a:pt x="2817" y="1393"/>
                  </a:lnTo>
                  <a:lnTo>
                    <a:pt x="2814" y="1395"/>
                  </a:lnTo>
                  <a:lnTo>
                    <a:pt x="2815" y="1397"/>
                  </a:lnTo>
                  <a:lnTo>
                    <a:pt x="2815" y="1398"/>
                  </a:lnTo>
                  <a:lnTo>
                    <a:pt x="2815" y="1400"/>
                  </a:lnTo>
                  <a:lnTo>
                    <a:pt x="2817" y="1400"/>
                  </a:lnTo>
                  <a:lnTo>
                    <a:pt x="2817" y="1404"/>
                  </a:lnTo>
                  <a:lnTo>
                    <a:pt x="2820" y="1405"/>
                  </a:lnTo>
                  <a:lnTo>
                    <a:pt x="2819" y="1409"/>
                  </a:lnTo>
                  <a:lnTo>
                    <a:pt x="2820" y="1409"/>
                  </a:lnTo>
                  <a:lnTo>
                    <a:pt x="2820" y="1416"/>
                  </a:lnTo>
                  <a:lnTo>
                    <a:pt x="2819" y="1416"/>
                  </a:lnTo>
                  <a:lnTo>
                    <a:pt x="2819" y="1419"/>
                  </a:lnTo>
                  <a:lnTo>
                    <a:pt x="2820" y="1419"/>
                  </a:lnTo>
                  <a:lnTo>
                    <a:pt x="2820" y="1430"/>
                  </a:lnTo>
                  <a:lnTo>
                    <a:pt x="2820" y="1430"/>
                  </a:lnTo>
                  <a:lnTo>
                    <a:pt x="2820" y="1433"/>
                  </a:lnTo>
                  <a:lnTo>
                    <a:pt x="2822" y="1433"/>
                  </a:lnTo>
                  <a:lnTo>
                    <a:pt x="2822" y="1437"/>
                  </a:lnTo>
                  <a:lnTo>
                    <a:pt x="2824" y="1437"/>
                  </a:lnTo>
                  <a:lnTo>
                    <a:pt x="2824" y="1437"/>
                  </a:lnTo>
                  <a:lnTo>
                    <a:pt x="2822" y="1437"/>
                  </a:lnTo>
                  <a:lnTo>
                    <a:pt x="2822" y="1438"/>
                  </a:lnTo>
                  <a:lnTo>
                    <a:pt x="2822" y="1440"/>
                  </a:lnTo>
                  <a:lnTo>
                    <a:pt x="2824" y="1440"/>
                  </a:lnTo>
                  <a:lnTo>
                    <a:pt x="2824" y="1442"/>
                  </a:lnTo>
                  <a:lnTo>
                    <a:pt x="2824" y="1442"/>
                  </a:lnTo>
                  <a:lnTo>
                    <a:pt x="2824" y="1445"/>
                  </a:lnTo>
                  <a:lnTo>
                    <a:pt x="2826" y="1445"/>
                  </a:lnTo>
                  <a:lnTo>
                    <a:pt x="2826" y="1452"/>
                  </a:lnTo>
                  <a:lnTo>
                    <a:pt x="2826" y="1452"/>
                  </a:lnTo>
                  <a:lnTo>
                    <a:pt x="2826" y="1459"/>
                  </a:lnTo>
                  <a:lnTo>
                    <a:pt x="2827" y="1459"/>
                  </a:lnTo>
                  <a:lnTo>
                    <a:pt x="2827" y="1463"/>
                  </a:lnTo>
                  <a:lnTo>
                    <a:pt x="2829" y="1463"/>
                  </a:lnTo>
                  <a:lnTo>
                    <a:pt x="2829" y="1468"/>
                  </a:lnTo>
                  <a:lnTo>
                    <a:pt x="2829" y="1468"/>
                  </a:lnTo>
                  <a:lnTo>
                    <a:pt x="2829" y="1470"/>
                  </a:lnTo>
                  <a:lnTo>
                    <a:pt x="2831" y="1470"/>
                  </a:lnTo>
                  <a:lnTo>
                    <a:pt x="2833" y="1477"/>
                  </a:lnTo>
                  <a:lnTo>
                    <a:pt x="2833" y="1477"/>
                  </a:lnTo>
                  <a:lnTo>
                    <a:pt x="2833" y="1479"/>
                  </a:lnTo>
                  <a:lnTo>
                    <a:pt x="2834" y="1479"/>
                  </a:lnTo>
                  <a:lnTo>
                    <a:pt x="2834" y="1482"/>
                  </a:lnTo>
                  <a:lnTo>
                    <a:pt x="2834" y="1482"/>
                  </a:lnTo>
                  <a:lnTo>
                    <a:pt x="2834" y="1484"/>
                  </a:lnTo>
                  <a:lnTo>
                    <a:pt x="2836" y="1484"/>
                  </a:lnTo>
                  <a:lnTo>
                    <a:pt x="2836" y="1487"/>
                  </a:lnTo>
                  <a:lnTo>
                    <a:pt x="2838" y="1487"/>
                  </a:lnTo>
                  <a:lnTo>
                    <a:pt x="2838" y="1491"/>
                  </a:lnTo>
                  <a:lnTo>
                    <a:pt x="2838" y="1491"/>
                  </a:lnTo>
                  <a:lnTo>
                    <a:pt x="2838" y="1494"/>
                  </a:lnTo>
                  <a:lnTo>
                    <a:pt x="2840" y="1494"/>
                  </a:lnTo>
                  <a:lnTo>
                    <a:pt x="2840" y="1500"/>
                  </a:lnTo>
                  <a:lnTo>
                    <a:pt x="2841" y="1500"/>
                  </a:lnTo>
                  <a:lnTo>
                    <a:pt x="2841" y="1508"/>
                  </a:lnTo>
                  <a:lnTo>
                    <a:pt x="2843" y="1508"/>
                  </a:lnTo>
                  <a:lnTo>
                    <a:pt x="2843" y="1519"/>
                  </a:lnTo>
                  <a:lnTo>
                    <a:pt x="2845" y="1519"/>
                  </a:lnTo>
                  <a:lnTo>
                    <a:pt x="2845" y="1522"/>
                  </a:lnTo>
                  <a:lnTo>
                    <a:pt x="2845" y="1522"/>
                  </a:lnTo>
                  <a:lnTo>
                    <a:pt x="2845" y="1524"/>
                  </a:lnTo>
                  <a:lnTo>
                    <a:pt x="2847" y="1524"/>
                  </a:lnTo>
                  <a:lnTo>
                    <a:pt x="2847" y="1533"/>
                  </a:lnTo>
                  <a:lnTo>
                    <a:pt x="2848" y="1533"/>
                  </a:lnTo>
                  <a:lnTo>
                    <a:pt x="2848" y="1534"/>
                  </a:lnTo>
                  <a:lnTo>
                    <a:pt x="2854" y="1536"/>
                  </a:lnTo>
                  <a:lnTo>
                    <a:pt x="2854" y="1543"/>
                  </a:lnTo>
                  <a:lnTo>
                    <a:pt x="2855" y="1543"/>
                  </a:lnTo>
                  <a:lnTo>
                    <a:pt x="2855" y="1545"/>
                  </a:lnTo>
                  <a:lnTo>
                    <a:pt x="2857" y="1547"/>
                  </a:lnTo>
                  <a:lnTo>
                    <a:pt x="2859" y="1550"/>
                  </a:lnTo>
                  <a:lnTo>
                    <a:pt x="2859" y="1550"/>
                  </a:lnTo>
                  <a:lnTo>
                    <a:pt x="2862" y="1561"/>
                  </a:lnTo>
                  <a:lnTo>
                    <a:pt x="2864" y="1562"/>
                  </a:lnTo>
                  <a:lnTo>
                    <a:pt x="2866" y="1566"/>
                  </a:lnTo>
                  <a:lnTo>
                    <a:pt x="2868" y="1568"/>
                  </a:lnTo>
                  <a:lnTo>
                    <a:pt x="2868" y="1569"/>
                  </a:lnTo>
                  <a:lnTo>
                    <a:pt x="2868" y="1569"/>
                  </a:lnTo>
                  <a:lnTo>
                    <a:pt x="2869" y="1575"/>
                  </a:lnTo>
                  <a:lnTo>
                    <a:pt x="2868" y="1576"/>
                  </a:lnTo>
                  <a:lnTo>
                    <a:pt x="2868" y="1576"/>
                  </a:lnTo>
                  <a:lnTo>
                    <a:pt x="2868" y="1576"/>
                  </a:lnTo>
                  <a:lnTo>
                    <a:pt x="2866" y="1576"/>
                  </a:lnTo>
                  <a:lnTo>
                    <a:pt x="2866" y="1578"/>
                  </a:lnTo>
                  <a:lnTo>
                    <a:pt x="2868" y="1578"/>
                  </a:lnTo>
                  <a:lnTo>
                    <a:pt x="2868" y="1580"/>
                  </a:lnTo>
                  <a:lnTo>
                    <a:pt x="2868" y="1582"/>
                  </a:lnTo>
                  <a:lnTo>
                    <a:pt x="2871" y="1583"/>
                  </a:lnTo>
                  <a:lnTo>
                    <a:pt x="2871" y="1587"/>
                  </a:lnTo>
                  <a:lnTo>
                    <a:pt x="2873" y="1587"/>
                  </a:lnTo>
                  <a:lnTo>
                    <a:pt x="2873" y="1589"/>
                  </a:lnTo>
                  <a:lnTo>
                    <a:pt x="2875" y="1590"/>
                  </a:lnTo>
                  <a:lnTo>
                    <a:pt x="2875" y="1592"/>
                  </a:lnTo>
                  <a:lnTo>
                    <a:pt x="2876" y="1592"/>
                  </a:lnTo>
                  <a:lnTo>
                    <a:pt x="2876" y="1596"/>
                  </a:lnTo>
                  <a:lnTo>
                    <a:pt x="2876" y="1596"/>
                  </a:lnTo>
                  <a:lnTo>
                    <a:pt x="2876" y="1597"/>
                  </a:lnTo>
                  <a:lnTo>
                    <a:pt x="2880" y="1599"/>
                  </a:lnTo>
                  <a:lnTo>
                    <a:pt x="2880" y="1601"/>
                  </a:lnTo>
                  <a:lnTo>
                    <a:pt x="2880" y="1601"/>
                  </a:lnTo>
                  <a:lnTo>
                    <a:pt x="2880" y="1603"/>
                  </a:lnTo>
                  <a:lnTo>
                    <a:pt x="2882" y="1604"/>
                  </a:lnTo>
                  <a:lnTo>
                    <a:pt x="2883" y="1604"/>
                  </a:lnTo>
                  <a:lnTo>
                    <a:pt x="2887" y="1604"/>
                  </a:lnTo>
                  <a:lnTo>
                    <a:pt x="2887" y="1604"/>
                  </a:lnTo>
                  <a:lnTo>
                    <a:pt x="2890" y="1603"/>
                  </a:lnTo>
                  <a:lnTo>
                    <a:pt x="2892" y="1601"/>
                  </a:lnTo>
                  <a:lnTo>
                    <a:pt x="2894" y="1597"/>
                  </a:lnTo>
                  <a:lnTo>
                    <a:pt x="2894" y="1594"/>
                  </a:lnTo>
                  <a:lnTo>
                    <a:pt x="2901" y="1590"/>
                  </a:lnTo>
                  <a:lnTo>
                    <a:pt x="2901" y="1587"/>
                  </a:lnTo>
                  <a:lnTo>
                    <a:pt x="2903" y="1587"/>
                  </a:lnTo>
                  <a:lnTo>
                    <a:pt x="2903" y="1583"/>
                  </a:lnTo>
                  <a:lnTo>
                    <a:pt x="2904" y="1582"/>
                  </a:lnTo>
                  <a:lnTo>
                    <a:pt x="2904" y="1580"/>
                  </a:lnTo>
                  <a:lnTo>
                    <a:pt x="2908" y="1578"/>
                  </a:lnTo>
                  <a:lnTo>
                    <a:pt x="2910" y="1576"/>
                  </a:lnTo>
                  <a:lnTo>
                    <a:pt x="2910" y="1575"/>
                  </a:lnTo>
                  <a:lnTo>
                    <a:pt x="2910" y="1573"/>
                  </a:lnTo>
                  <a:lnTo>
                    <a:pt x="2910" y="1571"/>
                  </a:lnTo>
                  <a:lnTo>
                    <a:pt x="2916" y="1571"/>
                  </a:lnTo>
                  <a:lnTo>
                    <a:pt x="2916" y="1571"/>
                  </a:lnTo>
                  <a:lnTo>
                    <a:pt x="2916" y="1571"/>
                  </a:lnTo>
                  <a:lnTo>
                    <a:pt x="2916" y="1571"/>
                  </a:lnTo>
                  <a:lnTo>
                    <a:pt x="2916" y="1564"/>
                  </a:lnTo>
                  <a:lnTo>
                    <a:pt x="2916" y="1564"/>
                  </a:lnTo>
                  <a:lnTo>
                    <a:pt x="2916" y="1562"/>
                  </a:lnTo>
                  <a:lnTo>
                    <a:pt x="2915" y="1562"/>
                  </a:lnTo>
                  <a:lnTo>
                    <a:pt x="2915" y="1550"/>
                  </a:lnTo>
                  <a:lnTo>
                    <a:pt x="2913" y="1550"/>
                  </a:lnTo>
                  <a:lnTo>
                    <a:pt x="2913" y="1550"/>
                  </a:lnTo>
                  <a:lnTo>
                    <a:pt x="2915" y="1550"/>
                  </a:lnTo>
                  <a:lnTo>
                    <a:pt x="2915" y="1547"/>
                  </a:lnTo>
                  <a:lnTo>
                    <a:pt x="2916" y="1543"/>
                  </a:lnTo>
                  <a:lnTo>
                    <a:pt x="2916" y="1541"/>
                  </a:lnTo>
                  <a:lnTo>
                    <a:pt x="2920" y="1538"/>
                  </a:lnTo>
                  <a:lnTo>
                    <a:pt x="2922" y="1529"/>
                  </a:lnTo>
                  <a:lnTo>
                    <a:pt x="2923" y="1529"/>
                  </a:lnTo>
                  <a:lnTo>
                    <a:pt x="2920" y="1508"/>
                  </a:lnTo>
                  <a:lnTo>
                    <a:pt x="2922" y="1487"/>
                  </a:lnTo>
                  <a:lnTo>
                    <a:pt x="2922" y="1487"/>
                  </a:lnTo>
                  <a:lnTo>
                    <a:pt x="2922" y="1486"/>
                  </a:lnTo>
                  <a:lnTo>
                    <a:pt x="2923" y="1486"/>
                  </a:lnTo>
                  <a:lnTo>
                    <a:pt x="2923" y="1484"/>
                  </a:lnTo>
                  <a:lnTo>
                    <a:pt x="2923" y="1482"/>
                  </a:lnTo>
                  <a:lnTo>
                    <a:pt x="2922" y="1482"/>
                  </a:lnTo>
                  <a:lnTo>
                    <a:pt x="2922" y="1482"/>
                  </a:lnTo>
                  <a:lnTo>
                    <a:pt x="2922" y="1473"/>
                  </a:lnTo>
                  <a:lnTo>
                    <a:pt x="2923" y="1470"/>
                  </a:lnTo>
                  <a:lnTo>
                    <a:pt x="2925" y="1468"/>
                  </a:lnTo>
                  <a:lnTo>
                    <a:pt x="2925" y="1466"/>
                  </a:lnTo>
                  <a:lnTo>
                    <a:pt x="2929" y="1466"/>
                  </a:lnTo>
                  <a:lnTo>
                    <a:pt x="2930" y="1466"/>
                  </a:lnTo>
                  <a:lnTo>
                    <a:pt x="2934" y="1466"/>
                  </a:lnTo>
                  <a:lnTo>
                    <a:pt x="2936" y="1466"/>
                  </a:lnTo>
                  <a:lnTo>
                    <a:pt x="2939" y="1461"/>
                  </a:lnTo>
                  <a:lnTo>
                    <a:pt x="2950" y="1458"/>
                  </a:lnTo>
                  <a:lnTo>
                    <a:pt x="2950" y="1454"/>
                  </a:lnTo>
                  <a:lnTo>
                    <a:pt x="2951" y="1454"/>
                  </a:lnTo>
                  <a:lnTo>
                    <a:pt x="2951" y="1454"/>
                  </a:lnTo>
                  <a:lnTo>
                    <a:pt x="2951" y="1449"/>
                  </a:lnTo>
                  <a:lnTo>
                    <a:pt x="2951" y="1449"/>
                  </a:lnTo>
                  <a:lnTo>
                    <a:pt x="2951" y="1445"/>
                  </a:lnTo>
                  <a:lnTo>
                    <a:pt x="2953" y="1445"/>
                  </a:lnTo>
                  <a:lnTo>
                    <a:pt x="2953" y="1444"/>
                  </a:lnTo>
                  <a:lnTo>
                    <a:pt x="2955" y="1444"/>
                  </a:lnTo>
                  <a:lnTo>
                    <a:pt x="2955" y="1444"/>
                  </a:lnTo>
                  <a:lnTo>
                    <a:pt x="2955" y="1444"/>
                  </a:lnTo>
                  <a:lnTo>
                    <a:pt x="2955" y="1442"/>
                  </a:lnTo>
                  <a:lnTo>
                    <a:pt x="2955" y="1442"/>
                  </a:lnTo>
                  <a:lnTo>
                    <a:pt x="2958" y="1442"/>
                  </a:lnTo>
                  <a:lnTo>
                    <a:pt x="2958" y="1440"/>
                  </a:lnTo>
                  <a:lnTo>
                    <a:pt x="2967" y="1440"/>
                  </a:lnTo>
                  <a:lnTo>
                    <a:pt x="2969" y="1437"/>
                  </a:lnTo>
                  <a:lnTo>
                    <a:pt x="2972" y="1433"/>
                  </a:lnTo>
                  <a:lnTo>
                    <a:pt x="2976" y="1433"/>
                  </a:lnTo>
                  <a:lnTo>
                    <a:pt x="2979" y="1431"/>
                  </a:lnTo>
                  <a:lnTo>
                    <a:pt x="2981" y="1428"/>
                  </a:lnTo>
                  <a:lnTo>
                    <a:pt x="2983" y="1424"/>
                  </a:lnTo>
                  <a:lnTo>
                    <a:pt x="2986" y="1421"/>
                  </a:lnTo>
                  <a:lnTo>
                    <a:pt x="2988" y="1418"/>
                  </a:lnTo>
                  <a:lnTo>
                    <a:pt x="2990" y="1414"/>
                  </a:lnTo>
                  <a:lnTo>
                    <a:pt x="2992" y="1414"/>
                  </a:lnTo>
                  <a:lnTo>
                    <a:pt x="2993" y="1411"/>
                  </a:lnTo>
                  <a:lnTo>
                    <a:pt x="2995" y="1411"/>
                  </a:lnTo>
                  <a:lnTo>
                    <a:pt x="2997" y="1409"/>
                  </a:lnTo>
                  <a:lnTo>
                    <a:pt x="2997" y="1409"/>
                  </a:lnTo>
                  <a:lnTo>
                    <a:pt x="2997" y="1404"/>
                  </a:lnTo>
                  <a:lnTo>
                    <a:pt x="2999" y="1404"/>
                  </a:lnTo>
                  <a:lnTo>
                    <a:pt x="2999" y="1404"/>
                  </a:lnTo>
                  <a:lnTo>
                    <a:pt x="3000" y="1402"/>
                  </a:lnTo>
                  <a:lnTo>
                    <a:pt x="3007" y="1402"/>
                  </a:lnTo>
                  <a:lnTo>
                    <a:pt x="3009" y="1400"/>
                  </a:lnTo>
                  <a:lnTo>
                    <a:pt x="3012" y="1398"/>
                  </a:lnTo>
                  <a:lnTo>
                    <a:pt x="3014" y="1397"/>
                  </a:lnTo>
                  <a:lnTo>
                    <a:pt x="3018" y="1397"/>
                  </a:lnTo>
                  <a:lnTo>
                    <a:pt x="3018" y="1395"/>
                  </a:lnTo>
                  <a:lnTo>
                    <a:pt x="3021" y="1391"/>
                  </a:lnTo>
                  <a:lnTo>
                    <a:pt x="3025" y="1388"/>
                  </a:lnTo>
                  <a:lnTo>
                    <a:pt x="3025" y="1386"/>
                  </a:lnTo>
                  <a:lnTo>
                    <a:pt x="3025" y="1386"/>
                  </a:lnTo>
                  <a:lnTo>
                    <a:pt x="3025" y="1377"/>
                  </a:lnTo>
                  <a:lnTo>
                    <a:pt x="3025" y="1377"/>
                  </a:lnTo>
                  <a:lnTo>
                    <a:pt x="3025" y="1376"/>
                  </a:lnTo>
                  <a:lnTo>
                    <a:pt x="3026" y="1376"/>
                  </a:lnTo>
                  <a:lnTo>
                    <a:pt x="3026" y="1374"/>
                  </a:lnTo>
                  <a:lnTo>
                    <a:pt x="3026" y="1374"/>
                  </a:lnTo>
                  <a:lnTo>
                    <a:pt x="3028" y="1372"/>
                  </a:lnTo>
                  <a:lnTo>
                    <a:pt x="3028" y="1370"/>
                  </a:lnTo>
                  <a:lnTo>
                    <a:pt x="3028" y="1369"/>
                  </a:lnTo>
                  <a:lnTo>
                    <a:pt x="3032" y="1369"/>
                  </a:lnTo>
                  <a:lnTo>
                    <a:pt x="3033" y="1367"/>
                  </a:lnTo>
                  <a:lnTo>
                    <a:pt x="3037" y="1367"/>
                  </a:lnTo>
                  <a:lnTo>
                    <a:pt x="3037" y="1365"/>
                  </a:lnTo>
                  <a:lnTo>
                    <a:pt x="3037" y="1365"/>
                  </a:lnTo>
                  <a:lnTo>
                    <a:pt x="3039" y="1365"/>
                  </a:lnTo>
                  <a:lnTo>
                    <a:pt x="3039" y="1363"/>
                  </a:lnTo>
                  <a:lnTo>
                    <a:pt x="3039" y="1363"/>
                  </a:lnTo>
                  <a:lnTo>
                    <a:pt x="3039" y="1365"/>
                  </a:lnTo>
                  <a:lnTo>
                    <a:pt x="3047" y="1365"/>
                  </a:lnTo>
                  <a:lnTo>
                    <a:pt x="3047" y="1369"/>
                  </a:lnTo>
                  <a:lnTo>
                    <a:pt x="3051" y="1369"/>
                  </a:lnTo>
                  <a:lnTo>
                    <a:pt x="3053" y="1369"/>
                  </a:lnTo>
                  <a:lnTo>
                    <a:pt x="3054" y="1367"/>
                  </a:lnTo>
                  <a:lnTo>
                    <a:pt x="3056" y="1365"/>
                  </a:lnTo>
                  <a:lnTo>
                    <a:pt x="3060" y="1365"/>
                  </a:lnTo>
                  <a:lnTo>
                    <a:pt x="3060" y="1362"/>
                  </a:lnTo>
                  <a:lnTo>
                    <a:pt x="3061" y="1362"/>
                  </a:lnTo>
                  <a:lnTo>
                    <a:pt x="3061" y="1363"/>
                  </a:lnTo>
                  <a:lnTo>
                    <a:pt x="3061" y="1363"/>
                  </a:lnTo>
                  <a:lnTo>
                    <a:pt x="3065" y="1362"/>
                  </a:lnTo>
                  <a:lnTo>
                    <a:pt x="3065" y="1360"/>
                  </a:lnTo>
                  <a:lnTo>
                    <a:pt x="3067" y="1360"/>
                  </a:lnTo>
                  <a:lnTo>
                    <a:pt x="3068" y="1362"/>
                  </a:lnTo>
                  <a:lnTo>
                    <a:pt x="3068" y="1363"/>
                  </a:lnTo>
                  <a:lnTo>
                    <a:pt x="3070" y="1363"/>
                  </a:lnTo>
                  <a:lnTo>
                    <a:pt x="3072" y="1362"/>
                  </a:lnTo>
                  <a:lnTo>
                    <a:pt x="3074" y="1360"/>
                  </a:lnTo>
                  <a:lnTo>
                    <a:pt x="3075" y="1358"/>
                  </a:lnTo>
                  <a:lnTo>
                    <a:pt x="3074" y="1355"/>
                  </a:lnTo>
                  <a:lnTo>
                    <a:pt x="3072" y="1351"/>
                  </a:lnTo>
                  <a:lnTo>
                    <a:pt x="3072" y="1348"/>
                  </a:lnTo>
                  <a:lnTo>
                    <a:pt x="3077" y="1346"/>
                  </a:lnTo>
                  <a:lnTo>
                    <a:pt x="3077" y="1342"/>
                  </a:lnTo>
                  <a:lnTo>
                    <a:pt x="3075" y="1342"/>
                  </a:lnTo>
                  <a:lnTo>
                    <a:pt x="3075" y="1341"/>
                  </a:lnTo>
                  <a:lnTo>
                    <a:pt x="3074" y="1341"/>
                  </a:lnTo>
                  <a:lnTo>
                    <a:pt x="3074" y="1337"/>
                  </a:lnTo>
                  <a:lnTo>
                    <a:pt x="3072" y="1337"/>
                  </a:lnTo>
                  <a:lnTo>
                    <a:pt x="3072" y="1335"/>
                  </a:lnTo>
                  <a:lnTo>
                    <a:pt x="3081" y="1341"/>
                  </a:lnTo>
                  <a:lnTo>
                    <a:pt x="3081" y="1344"/>
                  </a:lnTo>
                  <a:lnTo>
                    <a:pt x="3088" y="1344"/>
                  </a:lnTo>
                  <a:lnTo>
                    <a:pt x="3088" y="1348"/>
                  </a:lnTo>
                  <a:lnTo>
                    <a:pt x="3091" y="1348"/>
                  </a:lnTo>
                  <a:lnTo>
                    <a:pt x="3091" y="1349"/>
                  </a:lnTo>
                  <a:lnTo>
                    <a:pt x="3091" y="1351"/>
                  </a:lnTo>
                  <a:lnTo>
                    <a:pt x="3091" y="1353"/>
                  </a:lnTo>
                  <a:lnTo>
                    <a:pt x="3095" y="1355"/>
                  </a:lnTo>
                  <a:lnTo>
                    <a:pt x="3095" y="1358"/>
                  </a:lnTo>
                  <a:lnTo>
                    <a:pt x="3096" y="1360"/>
                  </a:lnTo>
                  <a:lnTo>
                    <a:pt x="3098" y="1363"/>
                  </a:lnTo>
                  <a:lnTo>
                    <a:pt x="3098" y="1367"/>
                  </a:lnTo>
                  <a:lnTo>
                    <a:pt x="3098" y="1370"/>
                  </a:lnTo>
                  <a:lnTo>
                    <a:pt x="3098" y="1374"/>
                  </a:lnTo>
                  <a:lnTo>
                    <a:pt x="3098" y="1377"/>
                  </a:lnTo>
                  <a:lnTo>
                    <a:pt x="3100" y="1377"/>
                  </a:lnTo>
                  <a:lnTo>
                    <a:pt x="3100" y="1379"/>
                  </a:lnTo>
                  <a:lnTo>
                    <a:pt x="3102" y="1381"/>
                  </a:lnTo>
                  <a:lnTo>
                    <a:pt x="3102" y="1386"/>
                  </a:lnTo>
                  <a:lnTo>
                    <a:pt x="3103" y="1386"/>
                  </a:lnTo>
                  <a:lnTo>
                    <a:pt x="3103" y="1388"/>
                  </a:lnTo>
                  <a:lnTo>
                    <a:pt x="3105" y="1390"/>
                  </a:lnTo>
                  <a:lnTo>
                    <a:pt x="3105" y="1393"/>
                  </a:lnTo>
                  <a:lnTo>
                    <a:pt x="3107" y="1393"/>
                  </a:lnTo>
                  <a:lnTo>
                    <a:pt x="3108" y="1397"/>
                  </a:lnTo>
                  <a:lnTo>
                    <a:pt x="3110" y="1397"/>
                  </a:lnTo>
                  <a:lnTo>
                    <a:pt x="3110" y="1395"/>
                  </a:lnTo>
                  <a:lnTo>
                    <a:pt x="3110" y="1395"/>
                  </a:lnTo>
                  <a:lnTo>
                    <a:pt x="3112" y="1395"/>
                  </a:lnTo>
                  <a:lnTo>
                    <a:pt x="3112" y="1393"/>
                  </a:lnTo>
                  <a:lnTo>
                    <a:pt x="3114" y="1393"/>
                  </a:lnTo>
                  <a:lnTo>
                    <a:pt x="3114" y="1391"/>
                  </a:lnTo>
                  <a:lnTo>
                    <a:pt x="3119" y="1391"/>
                  </a:lnTo>
                  <a:lnTo>
                    <a:pt x="3119" y="1395"/>
                  </a:lnTo>
                  <a:lnTo>
                    <a:pt x="3119" y="1398"/>
                  </a:lnTo>
                  <a:lnTo>
                    <a:pt x="3119" y="1400"/>
                  </a:lnTo>
                  <a:lnTo>
                    <a:pt x="3122" y="1400"/>
                  </a:lnTo>
                  <a:lnTo>
                    <a:pt x="3122" y="1405"/>
                  </a:lnTo>
                  <a:lnTo>
                    <a:pt x="3122" y="1409"/>
                  </a:lnTo>
                  <a:lnTo>
                    <a:pt x="3126" y="1409"/>
                  </a:lnTo>
                  <a:lnTo>
                    <a:pt x="3124" y="1411"/>
                  </a:lnTo>
                  <a:lnTo>
                    <a:pt x="3126" y="1423"/>
                  </a:lnTo>
                  <a:lnTo>
                    <a:pt x="3129" y="1424"/>
                  </a:lnTo>
                  <a:lnTo>
                    <a:pt x="3131" y="1428"/>
                  </a:lnTo>
                  <a:lnTo>
                    <a:pt x="3131" y="1428"/>
                  </a:lnTo>
                  <a:lnTo>
                    <a:pt x="3129" y="1428"/>
                  </a:lnTo>
                  <a:lnTo>
                    <a:pt x="3129" y="1430"/>
                  </a:lnTo>
                  <a:lnTo>
                    <a:pt x="3131" y="1430"/>
                  </a:lnTo>
                  <a:lnTo>
                    <a:pt x="3131" y="1433"/>
                  </a:lnTo>
                  <a:lnTo>
                    <a:pt x="3133" y="1433"/>
                  </a:lnTo>
                  <a:lnTo>
                    <a:pt x="3131" y="1444"/>
                  </a:lnTo>
                  <a:lnTo>
                    <a:pt x="3129" y="1444"/>
                  </a:lnTo>
                  <a:lnTo>
                    <a:pt x="3129" y="1449"/>
                  </a:lnTo>
                  <a:lnTo>
                    <a:pt x="3128" y="1449"/>
                  </a:lnTo>
                  <a:lnTo>
                    <a:pt x="3128" y="1452"/>
                  </a:lnTo>
                  <a:lnTo>
                    <a:pt x="3126" y="1452"/>
                  </a:lnTo>
                  <a:lnTo>
                    <a:pt x="3126" y="1461"/>
                  </a:lnTo>
                  <a:lnTo>
                    <a:pt x="3126" y="1461"/>
                  </a:lnTo>
                  <a:lnTo>
                    <a:pt x="3126" y="1463"/>
                  </a:lnTo>
                  <a:lnTo>
                    <a:pt x="3128" y="1465"/>
                  </a:lnTo>
                  <a:lnTo>
                    <a:pt x="3129" y="1466"/>
                  </a:lnTo>
                  <a:lnTo>
                    <a:pt x="3131" y="1466"/>
                  </a:lnTo>
                  <a:lnTo>
                    <a:pt x="3133" y="1465"/>
                  </a:lnTo>
                  <a:lnTo>
                    <a:pt x="3133" y="1465"/>
                  </a:lnTo>
                  <a:lnTo>
                    <a:pt x="3135" y="1466"/>
                  </a:lnTo>
                  <a:lnTo>
                    <a:pt x="3136" y="1466"/>
                  </a:lnTo>
                  <a:lnTo>
                    <a:pt x="3136" y="1466"/>
                  </a:lnTo>
                  <a:lnTo>
                    <a:pt x="3136" y="1466"/>
                  </a:lnTo>
                  <a:lnTo>
                    <a:pt x="3145" y="1466"/>
                  </a:lnTo>
                  <a:lnTo>
                    <a:pt x="3145" y="1465"/>
                  </a:lnTo>
                  <a:lnTo>
                    <a:pt x="3147" y="1463"/>
                  </a:lnTo>
                  <a:lnTo>
                    <a:pt x="3147" y="1461"/>
                  </a:lnTo>
                  <a:lnTo>
                    <a:pt x="3150" y="1461"/>
                  </a:lnTo>
                  <a:lnTo>
                    <a:pt x="3150" y="1461"/>
                  </a:lnTo>
                  <a:lnTo>
                    <a:pt x="3152" y="1459"/>
                  </a:lnTo>
                  <a:lnTo>
                    <a:pt x="3154" y="1459"/>
                  </a:lnTo>
                  <a:lnTo>
                    <a:pt x="3156" y="1458"/>
                  </a:lnTo>
                  <a:lnTo>
                    <a:pt x="3159" y="1445"/>
                  </a:lnTo>
                  <a:lnTo>
                    <a:pt x="3161" y="1445"/>
                  </a:lnTo>
                  <a:lnTo>
                    <a:pt x="3163" y="1449"/>
                  </a:lnTo>
                  <a:lnTo>
                    <a:pt x="3166" y="1449"/>
                  </a:lnTo>
                  <a:lnTo>
                    <a:pt x="3166" y="1451"/>
                  </a:lnTo>
                  <a:lnTo>
                    <a:pt x="3168" y="1452"/>
                  </a:lnTo>
                  <a:lnTo>
                    <a:pt x="3170" y="1454"/>
                  </a:lnTo>
                  <a:lnTo>
                    <a:pt x="3170" y="1456"/>
                  </a:lnTo>
                  <a:lnTo>
                    <a:pt x="3170" y="1458"/>
                  </a:lnTo>
                  <a:lnTo>
                    <a:pt x="3175" y="1458"/>
                  </a:lnTo>
                  <a:lnTo>
                    <a:pt x="3175" y="1458"/>
                  </a:lnTo>
                  <a:lnTo>
                    <a:pt x="3175" y="1458"/>
                  </a:lnTo>
                  <a:lnTo>
                    <a:pt x="3175" y="1461"/>
                  </a:lnTo>
                  <a:lnTo>
                    <a:pt x="3175" y="1461"/>
                  </a:lnTo>
                  <a:lnTo>
                    <a:pt x="3175" y="1463"/>
                  </a:lnTo>
                  <a:lnTo>
                    <a:pt x="3175" y="1463"/>
                  </a:lnTo>
                  <a:lnTo>
                    <a:pt x="3175" y="1463"/>
                  </a:lnTo>
                  <a:lnTo>
                    <a:pt x="3175" y="1465"/>
                  </a:lnTo>
                  <a:lnTo>
                    <a:pt x="3173" y="1466"/>
                  </a:lnTo>
                  <a:lnTo>
                    <a:pt x="3173" y="1470"/>
                  </a:lnTo>
                  <a:lnTo>
                    <a:pt x="3175" y="1472"/>
                  </a:lnTo>
                  <a:lnTo>
                    <a:pt x="3175" y="1472"/>
                  </a:lnTo>
                  <a:lnTo>
                    <a:pt x="3177" y="1473"/>
                  </a:lnTo>
                  <a:lnTo>
                    <a:pt x="3178" y="1473"/>
                  </a:lnTo>
                  <a:lnTo>
                    <a:pt x="3178" y="1477"/>
                  </a:lnTo>
                  <a:lnTo>
                    <a:pt x="3180" y="1477"/>
                  </a:lnTo>
                  <a:lnTo>
                    <a:pt x="3180" y="1479"/>
                  </a:lnTo>
                  <a:lnTo>
                    <a:pt x="3180" y="1479"/>
                  </a:lnTo>
                  <a:lnTo>
                    <a:pt x="3180" y="1487"/>
                  </a:lnTo>
                  <a:lnTo>
                    <a:pt x="3182" y="1487"/>
                  </a:lnTo>
                  <a:lnTo>
                    <a:pt x="3182" y="1494"/>
                  </a:lnTo>
                  <a:lnTo>
                    <a:pt x="3184" y="1494"/>
                  </a:lnTo>
                  <a:lnTo>
                    <a:pt x="3184" y="1500"/>
                  </a:lnTo>
                  <a:lnTo>
                    <a:pt x="3184" y="1500"/>
                  </a:lnTo>
                  <a:lnTo>
                    <a:pt x="3184" y="1505"/>
                  </a:lnTo>
                  <a:lnTo>
                    <a:pt x="3189" y="1507"/>
                  </a:lnTo>
                  <a:lnTo>
                    <a:pt x="3189" y="1517"/>
                  </a:lnTo>
                  <a:lnTo>
                    <a:pt x="3191" y="1517"/>
                  </a:lnTo>
                  <a:lnTo>
                    <a:pt x="3191" y="1524"/>
                  </a:lnTo>
                  <a:lnTo>
                    <a:pt x="3192" y="1524"/>
                  </a:lnTo>
                  <a:lnTo>
                    <a:pt x="3192" y="1526"/>
                  </a:lnTo>
                  <a:lnTo>
                    <a:pt x="3192" y="1526"/>
                  </a:lnTo>
                  <a:lnTo>
                    <a:pt x="3194" y="1531"/>
                  </a:lnTo>
                  <a:lnTo>
                    <a:pt x="3192" y="1534"/>
                  </a:lnTo>
                  <a:lnTo>
                    <a:pt x="3189" y="1538"/>
                  </a:lnTo>
                  <a:lnTo>
                    <a:pt x="3191" y="1540"/>
                  </a:lnTo>
                  <a:lnTo>
                    <a:pt x="3192" y="1540"/>
                  </a:lnTo>
                  <a:lnTo>
                    <a:pt x="3192" y="1541"/>
                  </a:lnTo>
                  <a:lnTo>
                    <a:pt x="3196" y="1543"/>
                  </a:lnTo>
                  <a:lnTo>
                    <a:pt x="3196" y="1548"/>
                  </a:lnTo>
                  <a:lnTo>
                    <a:pt x="3196" y="1548"/>
                  </a:lnTo>
                  <a:lnTo>
                    <a:pt x="3196" y="1550"/>
                  </a:lnTo>
                  <a:lnTo>
                    <a:pt x="3198" y="1550"/>
                  </a:lnTo>
                  <a:lnTo>
                    <a:pt x="3198" y="1554"/>
                  </a:lnTo>
                  <a:lnTo>
                    <a:pt x="3198" y="1557"/>
                  </a:lnTo>
                  <a:lnTo>
                    <a:pt x="3196" y="1559"/>
                  </a:lnTo>
                  <a:lnTo>
                    <a:pt x="3196" y="1562"/>
                  </a:lnTo>
                  <a:lnTo>
                    <a:pt x="3196" y="1564"/>
                  </a:lnTo>
                  <a:lnTo>
                    <a:pt x="3192" y="1566"/>
                  </a:lnTo>
                  <a:lnTo>
                    <a:pt x="3194" y="1573"/>
                  </a:lnTo>
                  <a:lnTo>
                    <a:pt x="3196" y="1573"/>
                  </a:lnTo>
                  <a:lnTo>
                    <a:pt x="3196" y="1578"/>
                  </a:lnTo>
                  <a:lnTo>
                    <a:pt x="3192" y="1580"/>
                  </a:lnTo>
                  <a:lnTo>
                    <a:pt x="3192" y="1582"/>
                  </a:lnTo>
                  <a:lnTo>
                    <a:pt x="3191" y="1585"/>
                  </a:lnTo>
                  <a:lnTo>
                    <a:pt x="3191" y="1589"/>
                  </a:lnTo>
                  <a:lnTo>
                    <a:pt x="3189" y="1592"/>
                  </a:lnTo>
                  <a:lnTo>
                    <a:pt x="3189" y="1594"/>
                  </a:lnTo>
                  <a:lnTo>
                    <a:pt x="3191" y="1594"/>
                  </a:lnTo>
                  <a:lnTo>
                    <a:pt x="3191" y="1599"/>
                  </a:lnTo>
                  <a:lnTo>
                    <a:pt x="3192" y="1601"/>
                  </a:lnTo>
                  <a:lnTo>
                    <a:pt x="3192" y="1604"/>
                  </a:lnTo>
                  <a:lnTo>
                    <a:pt x="3204" y="1615"/>
                  </a:lnTo>
                  <a:lnTo>
                    <a:pt x="3204" y="1617"/>
                  </a:lnTo>
                  <a:lnTo>
                    <a:pt x="3208" y="1620"/>
                  </a:lnTo>
                  <a:lnTo>
                    <a:pt x="3210" y="1627"/>
                  </a:lnTo>
                  <a:lnTo>
                    <a:pt x="3213" y="1629"/>
                  </a:lnTo>
                  <a:lnTo>
                    <a:pt x="3213" y="1646"/>
                  </a:lnTo>
                  <a:lnTo>
                    <a:pt x="3215" y="1646"/>
                  </a:lnTo>
                  <a:lnTo>
                    <a:pt x="3215" y="1650"/>
                  </a:lnTo>
                  <a:lnTo>
                    <a:pt x="3217" y="1650"/>
                  </a:lnTo>
                  <a:lnTo>
                    <a:pt x="3217" y="1653"/>
                  </a:lnTo>
                  <a:lnTo>
                    <a:pt x="3217" y="1653"/>
                  </a:lnTo>
                  <a:lnTo>
                    <a:pt x="3217" y="1657"/>
                  </a:lnTo>
                  <a:lnTo>
                    <a:pt x="3218" y="1657"/>
                  </a:lnTo>
                  <a:lnTo>
                    <a:pt x="3218" y="1658"/>
                  </a:lnTo>
                  <a:lnTo>
                    <a:pt x="3217" y="1660"/>
                  </a:lnTo>
                  <a:lnTo>
                    <a:pt x="3217" y="1662"/>
                  </a:lnTo>
                  <a:lnTo>
                    <a:pt x="3217" y="1665"/>
                  </a:lnTo>
                  <a:lnTo>
                    <a:pt x="3218" y="1665"/>
                  </a:lnTo>
                  <a:lnTo>
                    <a:pt x="3218" y="1667"/>
                  </a:lnTo>
                  <a:lnTo>
                    <a:pt x="3218" y="1667"/>
                  </a:lnTo>
                  <a:lnTo>
                    <a:pt x="3218" y="1671"/>
                  </a:lnTo>
                  <a:lnTo>
                    <a:pt x="3220" y="1671"/>
                  </a:lnTo>
                  <a:lnTo>
                    <a:pt x="3222" y="1686"/>
                  </a:lnTo>
                  <a:lnTo>
                    <a:pt x="3225" y="1688"/>
                  </a:lnTo>
                  <a:lnTo>
                    <a:pt x="3227" y="1690"/>
                  </a:lnTo>
                  <a:lnTo>
                    <a:pt x="3227" y="1692"/>
                  </a:lnTo>
                  <a:lnTo>
                    <a:pt x="3229" y="1693"/>
                  </a:lnTo>
                  <a:lnTo>
                    <a:pt x="3229" y="1693"/>
                  </a:lnTo>
                  <a:lnTo>
                    <a:pt x="3231" y="1697"/>
                  </a:lnTo>
                  <a:lnTo>
                    <a:pt x="3231" y="1699"/>
                  </a:lnTo>
                  <a:lnTo>
                    <a:pt x="3231" y="1702"/>
                  </a:lnTo>
                  <a:lnTo>
                    <a:pt x="3231" y="1704"/>
                  </a:lnTo>
                  <a:lnTo>
                    <a:pt x="3234" y="1707"/>
                  </a:lnTo>
                  <a:lnTo>
                    <a:pt x="3236" y="1709"/>
                  </a:lnTo>
                  <a:lnTo>
                    <a:pt x="3239" y="1711"/>
                  </a:lnTo>
                  <a:lnTo>
                    <a:pt x="3243" y="1713"/>
                  </a:lnTo>
                  <a:lnTo>
                    <a:pt x="3243" y="1714"/>
                  </a:lnTo>
                  <a:lnTo>
                    <a:pt x="3243" y="1714"/>
                  </a:lnTo>
                  <a:lnTo>
                    <a:pt x="3245" y="1716"/>
                  </a:lnTo>
                  <a:lnTo>
                    <a:pt x="3245" y="1716"/>
                  </a:lnTo>
                  <a:lnTo>
                    <a:pt x="3246" y="1716"/>
                  </a:lnTo>
                  <a:lnTo>
                    <a:pt x="3250" y="1720"/>
                  </a:lnTo>
                  <a:lnTo>
                    <a:pt x="3252" y="1720"/>
                  </a:lnTo>
                  <a:lnTo>
                    <a:pt x="3252" y="1721"/>
                  </a:lnTo>
                  <a:lnTo>
                    <a:pt x="3253" y="1721"/>
                  </a:lnTo>
                  <a:lnTo>
                    <a:pt x="3253" y="1721"/>
                  </a:lnTo>
                  <a:lnTo>
                    <a:pt x="3255" y="1723"/>
                  </a:lnTo>
                  <a:lnTo>
                    <a:pt x="3257" y="1725"/>
                  </a:lnTo>
                  <a:lnTo>
                    <a:pt x="3259" y="1725"/>
                  </a:lnTo>
                  <a:lnTo>
                    <a:pt x="3260" y="1723"/>
                  </a:lnTo>
                  <a:lnTo>
                    <a:pt x="3260" y="1721"/>
                  </a:lnTo>
                  <a:lnTo>
                    <a:pt x="3262" y="1720"/>
                  </a:lnTo>
                  <a:lnTo>
                    <a:pt x="3271" y="1720"/>
                  </a:lnTo>
                  <a:lnTo>
                    <a:pt x="3269" y="1716"/>
                  </a:lnTo>
                  <a:lnTo>
                    <a:pt x="3269" y="1714"/>
                  </a:lnTo>
                  <a:lnTo>
                    <a:pt x="3267" y="1711"/>
                  </a:lnTo>
                  <a:lnTo>
                    <a:pt x="3267" y="1711"/>
                  </a:lnTo>
                  <a:lnTo>
                    <a:pt x="3266" y="1707"/>
                  </a:lnTo>
                  <a:lnTo>
                    <a:pt x="3264" y="1707"/>
                  </a:lnTo>
                  <a:lnTo>
                    <a:pt x="3264" y="1702"/>
                  </a:lnTo>
                  <a:lnTo>
                    <a:pt x="3262" y="1700"/>
                  </a:lnTo>
                  <a:lnTo>
                    <a:pt x="3260" y="1700"/>
                  </a:lnTo>
                  <a:lnTo>
                    <a:pt x="3260" y="1699"/>
                  </a:lnTo>
                  <a:lnTo>
                    <a:pt x="3260" y="1697"/>
                  </a:lnTo>
                  <a:lnTo>
                    <a:pt x="3259" y="1697"/>
                  </a:lnTo>
                  <a:lnTo>
                    <a:pt x="3260" y="1674"/>
                  </a:lnTo>
                  <a:lnTo>
                    <a:pt x="3260" y="1674"/>
                  </a:lnTo>
                  <a:lnTo>
                    <a:pt x="3259" y="1674"/>
                  </a:lnTo>
                  <a:lnTo>
                    <a:pt x="3259" y="1672"/>
                  </a:lnTo>
                  <a:lnTo>
                    <a:pt x="3260" y="1672"/>
                  </a:lnTo>
                  <a:lnTo>
                    <a:pt x="3260" y="1667"/>
                  </a:lnTo>
                  <a:lnTo>
                    <a:pt x="3259" y="1667"/>
                  </a:lnTo>
                  <a:lnTo>
                    <a:pt x="3259" y="1665"/>
                  </a:lnTo>
                  <a:lnTo>
                    <a:pt x="3259" y="1665"/>
                  </a:lnTo>
                  <a:lnTo>
                    <a:pt x="3259" y="1662"/>
                  </a:lnTo>
                  <a:lnTo>
                    <a:pt x="3255" y="1660"/>
                  </a:lnTo>
                  <a:lnTo>
                    <a:pt x="3252" y="1650"/>
                  </a:lnTo>
                  <a:lnTo>
                    <a:pt x="3248" y="1648"/>
                  </a:lnTo>
                  <a:lnTo>
                    <a:pt x="3248" y="1646"/>
                  </a:lnTo>
                  <a:lnTo>
                    <a:pt x="3246" y="1646"/>
                  </a:lnTo>
                  <a:lnTo>
                    <a:pt x="3245" y="1644"/>
                  </a:lnTo>
                  <a:lnTo>
                    <a:pt x="3241" y="1641"/>
                  </a:lnTo>
                  <a:lnTo>
                    <a:pt x="3239" y="1637"/>
                  </a:lnTo>
                  <a:lnTo>
                    <a:pt x="3238" y="1637"/>
                  </a:lnTo>
                  <a:lnTo>
                    <a:pt x="3238" y="1634"/>
                  </a:lnTo>
                  <a:lnTo>
                    <a:pt x="3236" y="1634"/>
                  </a:lnTo>
                  <a:lnTo>
                    <a:pt x="3234" y="1630"/>
                  </a:lnTo>
                  <a:lnTo>
                    <a:pt x="3232" y="1627"/>
                  </a:lnTo>
                  <a:lnTo>
                    <a:pt x="3231" y="1623"/>
                  </a:lnTo>
                  <a:lnTo>
                    <a:pt x="3225" y="1623"/>
                  </a:lnTo>
                  <a:lnTo>
                    <a:pt x="3225" y="1623"/>
                  </a:lnTo>
                  <a:lnTo>
                    <a:pt x="3222" y="1620"/>
                  </a:lnTo>
                  <a:lnTo>
                    <a:pt x="3218" y="1617"/>
                  </a:lnTo>
                  <a:lnTo>
                    <a:pt x="3217" y="1613"/>
                  </a:lnTo>
                  <a:lnTo>
                    <a:pt x="3215" y="1608"/>
                  </a:lnTo>
                  <a:lnTo>
                    <a:pt x="3215" y="1603"/>
                  </a:lnTo>
                  <a:lnTo>
                    <a:pt x="3213" y="1603"/>
                  </a:lnTo>
                  <a:lnTo>
                    <a:pt x="3211" y="1603"/>
                  </a:lnTo>
                  <a:lnTo>
                    <a:pt x="3210" y="1603"/>
                  </a:lnTo>
                  <a:lnTo>
                    <a:pt x="3210" y="1599"/>
                  </a:lnTo>
                  <a:lnTo>
                    <a:pt x="3210" y="1597"/>
                  </a:lnTo>
                  <a:lnTo>
                    <a:pt x="3208" y="1594"/>
                  </a:lnTo>
                  <a:lnTo>
                    <a:pt x="3208" y="1592"/>
                  </a:lnTo>
                  <a:lnTo>
                    <a:pt x="3208" y="1590"/>
                  </a:lnTo>
                  <a:lnTo>
                    <a:pt x="3204" y="1590"/>
                  </a:lnTo>
                  <a:lnTo>
                    <a:pt x="3203" y="1589"/>
                  </a:lnTo>
                  <a:lnTo>
                    <a:pt x="3203" y="1583"/>
                  </a:lnTo>
                  <a:lnTo>
                    <a:pt x="3203" y="1580"/>
                  </a:lnTo>
                  <a:lnTo>
                    <a:pt x="3203" y="1576"/>
                  </a:lnTo>
                  <a:lnTo>
                    <a:pt x="3204" y="1576"/>
                  </a:lnTo>
                  <a:lnTo>
                    <a:pt x="3204" y="1573"/>
                  </a:lnTo>
                  <a:lnTo>
                    <a:pt x="3204" y="1573"/>
                  </a:lnTo>
                  <a:lnTo>
                    <a:pt x="3206" y="1564"/>
                  </a:lnTo>
                  <a:lnTo>
                    <a:pt x="3208" y="1564"/>
                  </a:lnTo>
                  <a:lnTo>
                    <a:pt x="3208" y="1562"/>
                  </a:lnTo>
                  <a:lnTo>
                    <a:pt x="3208" y="1562"/>
                  </a:lnTo>
                  <a:lnTo>
                    <a:pt x="3208" y="1550"/>
                  </a:lnTo>
                  <a:lnTo>
                    <a:pt x="3210" y="1550"/>
                  </a:lnTo>
                  <a:lnTo>
                    <a:pt x="3210" y="1545"/>
                  </a:lnTo>
                  <a:lnTo>
                    <a:pt x="3210" y="1545"/>
                  </a:lnTo>
                  <a:lnTo>
                    <a:pt x="3211" y="1540"/>
                  </a:lnTo>
                  <a:lnTo>
                    <a:pt x="3213" y="1540"/>
                  </a:lnTo>
                  <a:lnTo>
                    <a:pt x="3211" y="1529"/>
                  </a:lnTo>
                  <a:lnTo>
                    <a:pt x="3211" y="1527"/>
                  </a:lnTo>
                  <a:lnTo>
                    <a:pt x="3213" y="1526"/>
                  </a:lnTo>
                  <a:lnTo>
                    <a:pt x="3213" y="1522"/>
                  </a:lnTo>
                  <a:lnTo>
                    <a:pt x="3213" y="1520"/>
                  </a:lnTo>
                  <a:lnTo>
                    <a:pt x="3213" y="1520"/>
                  </a:lnTo>
                  <a:lnTo>
                    <a:pt x="3211" y="1515"/>
                  </a:lnTo>
                  <a:lnTo>
                    <a:pt x="3213" y="1515"/>
                  </a:lnTo>
                  <a:lnTo>
                    <a:pt x="3213" y="1514"/>
                  </a:lnTo>
                  <a:lnTo>
                    <a:pt x="3218" y="1514"/>
                  </a:lnTo>
                  <a:lnTo>
                    <a:pt x="3218" y="1515"/>
                  </a:lnTo>
                  <a:lnTo>
                    <a:pt x="3225" y="1515"/>
                  </a:lnTo>
                  <a:lnTo>
                    <a:pt x="3225" y="1515"/>
                  </a:lnTo>
                  <a:lnTo>
                    <a:pt x="3225" y="1517"/>
                  </a:lnTo>
                  <a:lnTo>
                    <a:pt x="3227" y="1520"/>
                  </a:lnTo>
                  <a:lnTo>
                    <a:pt x="3227" y="1524"/>
                  </a:lnTo>
                  <a:lnTo>
                    <a:pt x="3229" y="1527"/>
                  </a:lnTo>
                  <a:lnTo>
                    <a:pt x="3234" y="1527"/>
                  </a:lnTo>
                  <a:lnTo>
                    <a:pt x="3234" y="1526"/>
                  </a:lnTo>
                  <a:lnTo>
                    <a:pt x="3238" y="1529"/>
                  </a:lnTo>
                  <a:lnTo>
                    <a:pt x="3239" y="1533"/>
                  </a:lnTo>
                  <a:lnTo>
                    <a:pt x="3241" y="1536"/>
                  </a:lnTo>
                  <a:lnTo>
                    <a:pt x="3243" y="1538"/>
                  </a:lnTo>
                  <a:lnTo>
                    <a:pt x="3243" y="1540"/>
                  </a:lnTo>
                  <a:lnTo>
                    <a:pt x="3246" y="1540"/>
                  </a:lnTo>
                  <a:lnTo>
                    <a:pt x="3248" y="1545"/>
                  </a:lnTo>
                  <a:lnTo>
                    <a:pt x="3250" y="1547"/>
                  </a:lnTo>
                  <a:lnTo>
                    <a:pt x="3252" y="1550"/>
                  </a:lnTo>
                  <a:lnTo>
                    <a:pt x="3253" y="1554"/>
                  </a:lnTo>
                  <a:lnTo>
                    <a:pt x="3255" y="1554"/>
                  </a:lnTo>
                  <a:lnTo>
                    <a:pt x="3259" y="1562"/>
                  </a:lnTo>
                  <a:lnTo>
                    <a:pt x="3260" y="1562"/>
                  </a:lnTo>
                  <a:lnTo>
                    <a:pt x="3262" y="1562"/>
                  </a:lnTo>
                  <a:lnTo>
                    <a:pt x="3264" y="1561"/>
                  </a:lnTo>
                  <a:lnTo>
                    <a:pt x="3264" y="1566"/>
                  </a:lnTo>
                  <a:lnTo>
                    <a:pt x="3267" y="1568"/>
                  </a:lnTo>
                  <a:lnTo>
                    <a:pt x="3269" y="1568"/>
                  </a:lnTo>
                  <a:lnTo>
                    <a:pt x="3269" y="1566"/>
                  </a:lnTo>
                  <a:lnTo>
                    <a:pt x="3271" y="1566"/>
                  </a:lnTo>
                  <a:lnTo>
                    <a:pt x="3271" y="1568"/>
                  </a:lnTo>
                  <a:lnTo>
                    <a:pt x="3274" y="1569"/>
                  </a:lnTo>
                  <a:lnTo>
                    <a:pt x="3276" y="1573"/>
                  </a:lnTo>
                  <a:lnTo>
                    <a:pt x="3278" y="1576"/>
                  </a:lnTo>
                  <a:lnTo>
                    <a:pt x="3278" y="1580"/>
                  </a:lnTo>
                  <a:lnTo>
                    <a:pt x="3276" y="1580"/>
                  </a:lnTo>
                  <a:lnTo>
                    <a:pt x="3276" y="1583"/>
                  </a:lnTo>
                  <a:lnTo>
                    <a:pt x="3276" y="1583"/>
                  </a:lnTo>
                  <a:lnTo>
                    <a:pt x="3276" y="1596"/>
                  </a:lnTo>
                  <a:lnTo>
                    <a:pt x="3280" y="1596"/>
                  </a:lnTo>
                  <a:lnTo>
                    <a:pt x="3280" y="1599"/>
                  </a:lnTo>
                  <a:lnTo>
                    <a:pt x="3278" y="1599"/>
                  </a:lnTo>
                  <a:lnTo>
                    <a:pt x="3278" y="1603"/>
                  </a:lnTo>
                  <a:lnTo>
                    <a:pt x="3281" y="1601"/>
                  </a:lnTo>
                  <a:lnTo>
                    <a:pt x="3285" y="1599"/>
                  </a:lnTo>
                  <a:lnTo>
                    <a:pt x="3287" y="1596"/>
                  </a:lnTo>
                  <a:lnTo>
                    <a:pt x="3288" y="1592"/>
                  </a:lnTo>
                  <a:lnTo>
                    <a:pt x="3292" y="1592"/>
                  </a:lnTo>
                  <a:lnTo>
                    <a:pt x="3292" y="1592"/>
                  </a:lnTo>
                  <a:lnTo>
                    <a:pt x="3294" y="1592"/>
                  </a:lnTo>
                  <a:lnTo>
                    <a:pt x="3294" y="1590"/>
                  </a:lnTo>
                  <a:lnTo>
                    <a:pt x="3292" y="1590"/>
                  </a:lnTo>
                  <a:lnTo>
                    <a:pt x="3290" y="1578"/>
                  </a:lnTo>
                  <a:lnTo>
                    <a:pt x="3288" y="1578"/>
                  </a:lnTo>
                  <a:lnTo>
                    <a:pt x="3288" y="1575"/>
                  </a:lnTo>
                  <a:lnTo>
                    <a:pt x="3288" y="1575"/>
                  </a:lnTo>
                  <a:lnTo>
                    <a:pt x="3288" y="1573"/>
                  </a:lnTo>
                  <a:lnTo>
                    <a:pt x="3290" y="1575"/>
                  </a:lnTo>
                  <a:lnTo>
                    <a:pt x="3290" y="1576"/>
                  </a:lnTo>
                  <a:lnTo>
                    <a:pt x="3292" y="1578"/>
                  </a:lnTo>
                  <a:lnTo>
                    <a:pt x="3292" y="1580"/>
                  </a:lnTo>
                  <a:lnTo>
                    <a:pt x="3294" y="1580"/>
                  </a:lnTo>
                  <a:lnTo>
                    <a:pt x="3297" y="1583"/>
                  </a:lnTo>
                  <a:lnTo>
                    <a:pt x="3300" y="1583"/>
                  </a:lnTo>
                  <a:lnTo>
                    <a:pt x="3300" y="1580"/>
                  </a:lnTo>
                  <a:lnTo>
                    <a:pt x="3297" y="1576"/>
                  </a:lnTo>
                  <a:lnTo>
                    <a:pt x="3295" y="1575"/>
                  </a:lnTo>
                  <a:lnTo>
                    <a:pt x="3292" y="1571"/>
                  </a:lnTo>
                  <a:lnTo>
                    <a:pt x="3288" y="1569"/>
                  </a:lnTo>
                  <a:lnTo>
                    <a:pt x="3288" y="1568"/>
                  </a:lnTo>
                  <a:lnTo>
                    <a:pt x="3292" y="1568"/>
                  </a:lnTo>
                  <a:lnTo>
                    <a:pt x="3295" y="1569"/>
                  </a:lnTo>
                  <a:lnTo>
                    <a:pt x="3297" y="1571"/>
                  </a:lnTo>
                  <a:lnTo>
                    <a:pt x="3300" y="1571"/>
                  </a:lnTo>
                  <a:lnTo>
                    <a:pt x="3300" y="1571"/>
                  </a:lnTo>
                  <a:lnTo>
                    <a:pt x="3302" y="1571"/>
                  </a:lnTo>
                  <a:lnTo>
                    <a:pt x="3302" y="1571"/>
                  </a:lnTo>
                  <a:lnTo>
                    <a:pt x="3304" y="1571"/>
                  </a:lnTo>
                  <a:lnTo>
                    <a:pt x="3306" y="1571"/>
                  </a:lnTo>
                  <a:lnTo>
                    <a:pt x="3306" y="1569"/>
                  </a:lnTo>
                  <a:lnTo>
                    <a:pt x="3307" y="1569"/>
                  </a:lnTo>
                  <a:lnTo>
                    <a:pt x="3307" y="1569"/>
                  </a:lnTo>
                  <a:lnTo>
                    <a:pt x="3307" y="1571"/>
                  </a:lnTo>
                  <a:lnTo>
                    <a:pt x="3311" y="1571"/>
                  </a:lnTo>
                  <a:lnTo>
                    <a:pt x="3309" y="1568"/>
                  </a:lnTo>
                  <a:lnTo>
                    <a:pt x="3313" y="1568"/>
                  </a:lnTo>
                  <a:lnTo>
                    <a:pt x="3314" y="1569"/>
                  </a:lnTo>
                  <a:lnTo>
                    <a:pt x="3314" y="1569"/>
                  </a:lnTo>
                  <a:lnTo>
                    <a:pt x="3314" y="1569"/>
                  </a:lnTo>
                  <a:lnTo>
                    <a:pt x="3318" y="1568"/>
                  </a:lnTo>
                  <a:lnTo>
                    <a:pt x="3320" y="1566"/>
                  </a:lnTo>
                  <a:lnTo>
                    <a:pt x="3320" y="1566"/>
                  </a:lnTo>
                  <a:lnTo>
                    <a:pt x="3321" y="1564"/>
                  </a:lnTo>
                  <a:lnTo>
                    <a:pt x="3321" y="1562"/>
                  </a:lnTo>
                  <a:lnTo>
                    <a:pt x="3323" y="1562"/>
                  </a:lnTo>
                  <a:lnTo>
                    <a:pt x="3323" y="1562"/>
                  </a:lnTo>
                  <a:lnTo>
                    <a:pt x="3327" y="1562"/>
                  </a:lnTo>
                  <a:lnTo>
                    <a:pt x="3327" y="1559"/>
                  </a:lnTo>
                  <a:lnTo>
                    <a:pt x="3330" y="1559"/>
                  </a:lnTo>
                  <a:lnTo>
                    <a:pt x="3330" y="1557"/>
                  </a:lnTo>
                  <a:lnTo>
                    <a:pt x="3334" y="1557"/>
                  </a:lnTo>
                  <a:lnTo>
                    <a:pt x="3335" y="1554"/>
                  </a:lnTo>
                  <a:lnTo>
                    <a:pt x="3337" y="1552"/>
                  </a:lnTo>
                  <a:lnTo>
                    <a:pt x="3339" y="1550"/>
                  </a:lnTo>
                  <a:lnTo>
                    <a:pt x="3339" y="1550"/>
                  </a:lnTo>
                  <a:lnTo>
                    <a:pt x="3342" y="1541"/>
                  </a:lnTo>
                  <a:lnTo>
                    <a:pt x="3344" y="1541"/>
                  </a:lnTo>
                  <a:lnTo>
                    <a:pt x="3344" y="1538"/>
                  </a:lnTo>
                  <a:lnTo>
                    <a:pt x="3344" y="1536"/>
                  </a:lnTo>
                  <a:lnTo>
                    <a:pt x="3342" y="1533"/>
                  </a:lnTo>
                  <a:lnTo>
                    <a:pt x="3342" y="1531"/>
                  </a:lnTo>
                  <a:lnTo>
                    <a:pt x="3344" y="1529"/>
                  </a:lnTo>
                  <a:lnTo>
                    <a:pt x="3346" y="1527"/>
                  </a:lnTo>
                  <a:lnTo>
                    <a:pt x="3346" y="1524"/>
                  </a:lnTo>
                  <a:lnTo>
                    <a:pt x="3346" y="1522"/>
                  </a:lnTo>
                  <a:lnTo>
                    <a:pt x="3344" y="1522"/>
                  </a:lnTo>
                  <a:lnTo>
                    <a:pt x="3342" y="1517"/>
                  </a:lnTo>
                  <a:lnTo>
                    <a:pt x="3342" y="1517"/>
                  </a:lnTo>
                  <a:lnTo>
                    <a:pt x="3342" y="1512"/>
                  </a:lnTo>
                  <a:lnTo>
                    <a:pt x="3341" y="1512"/>
                  </a:lnTo>
                  <a:lnTo>
                    <a:pt x="3341" y="1503"/>
                  </a:lnTo>
                  <a:lnTo>
                    <a:pt x="3339" y="1501"/>
                  </a:lnTo>
                  <a:lnTo>
                    <a:pt x="3337" y="1500"/>
                  </a:lnTo>
                  <a:lnTo>
                    <a:pt x="3337" y="1496"/>
                  </a:lnTo>
                  <a:lnTo>
                    <a:pt x="3337" y="1494"/>
                  </a:lnTo>
                  <a:lnTo>
                    <a:pt x="3335" y="1493"/>
                  </a:lnTo>
                  <a:lnTo>
                    <a:pt x="3335" y="1484"/>
                  </a:lnTo>
                  <a:lnTo>
                    <a:pt x="3334" y="1484"/>
                  </a:lnTo>
                  <a:lnTo>
                    <a:pt x="3334" y="1482"/>
                  </a:lnTo>
                  <a:lnTo>
                    <a:pt x="3330" y="1480"/>
                  </a:lnTo>
                  <a:lnTo>
                    <a:pt x="3328" y="1479"/>
                  </a:lnTo>
                  <a:lnTo>
                    <a:pt x="3328" y="1477"/>
                  </a:lnTo>
                  <a:lnTo>
                    <a:pt x="3327" y="1475"/>
                  </a:lnTo>
                  <a:lnTo>
                    <a:pt x="3327" y="1472"/>
                  </a:lnTo>
                  <a:lnTo>
                    <a:pt x="3325" y="1468"/>
                  </a:lnTo>
                  <a:lnTo>
                    <a:pt x="3325" y="1466"/>
                  </a:lnTo>
                  <a:lnTo>
                    <a:pt x="3323" y="1465"/>
                  </a:lnTo>
                  <a:lnTo>
                    <a:pt x="3323" y="1465"/>
                  </a:lnTo>
                  <a:lnTo>
                    <a:pt x="3321" y="1463"/>
                  </a:lnTo>
                  <a:lnTo>
                    <a:pt x="3318" y="1463"/>
                  </a:lnTo>
                  <a:lnTo>
                    <a:pt x="3318" y="1459"/>
                  </a:lnTo>
                  <a:lnTo>
                    <a:pt x="3316" y="1459"/>
                  </a:lnTo>
                  <a:lnTo>
                    <a:pt x="3316" y="1458"/>
                  </a:lnTo>
                  <a:lnTo>
                    <a:pt x="3314" y="1458"/>
                  </a:lnTo>
                  <a:lnTo>
                    <a:pt x="3314" y="1454"/>
                  </a:lnTo>
                  <a:lnTo>
                    <a:pt x="3313" y="1454"/>
                  </a:lnTo>
                  <a:lnTo>
                    <a:pt x="3313" y="1452"/>
                  </a:lnTo>
                  <a:lnTo>
                    <a:pt x="3313" y="1452"/>
                  </a:lnTo>
                  <a:lnTo>
                    <a:pt x="3313" y="1449"/>
                  </a:lnTo>
                  <a:lnTo>
                    <a:pt x="3311" y="1449"/>
                  </a:lnTo>
                  <a:lnTo>
                    <a:pt x="3309" y="1445"/>
                  </a:lnTo>
                  <a:lnTo>
                    <a:pt x="3307" y="1445"/>
                  </a:lnTo>
                  <a:lnTo>
                    <a:pt x="3304" y="1442"/>
                  </a:lnTo>
                  <a:lnTo>
                    <a:pt x="3302" y="1442"/>
                  </a:lnTo>
                  <a:lnTo>
                    <a:pt x="3302" y="1440"/>
                  </a:lnTo>
                  <a:lnTo>
                    <a:pt x="3299" y="1438"/>
                  </a:lnTo>
                  <a:lnTo>
                    <a:pt x="3299" y="1437"/>
                  </a:lnTo>
                  <a:lnTo>
                    <a:pt x="3297" y="1437"/>
                  </a:lnTo>
                  <a:lnTo>
                    <a:pt x="3297" y="1433"/>
                  </a:lnTo>
                  <a:lnTo>
                    <a:pt x="3294" y="1430"/>
                  </a:lnTo>
                  <a:lnTo>
                    <a:pt x="3294" y="1428"/>
                  </a:lnTo>
                  <a:lnTo>
                    <a:pt x="3292" y="1428"/>
                  </a:lnTo>
                  <a:lnTo>
                    <a:pt x="3292" y="1424"/>
                  </a:lnTo>
                  <a:lnTo>
                    <a:pt x="3290" y="1424"/>
                  </a:lnTo>
                  <a:lnTo>
                    <a:pt x="3290" y="1421"/>
                  </a:lnTo>
                  <a:lnTo>
                    <a:pt x="3288" y="1421"/>
                  </a:lnTo>
                  <a:lnTo>
                    <a:pt x="3288" y="1419"/>
                  </a:lnTo>
                  <a:lnTo>
                    <a:pt x="3288" y="1419"/>
                  </a:lnTo>
                  <a:lnTo>
                    <a:pt x="3288" y="1416"/>
                  </a:lnTo>
                  <a:lnTo>
                    <a:pt x="3288" y="1412"/>
                  </a:lnTo>
                  <a:lnTo>
                    <a:pt x="3290" y="1409"/>
                  </a:lnTo>
                  <a:lnTo>
                    <a:pt x="3290" y="1400"/>
                  </a:lnTo>
                  <a:lnTo>
                    <a:pt x="3292" y="1400"/>
                  </a:lnTo>
                  <a:lnTo>
                    <a:pt x="3294" y="1397"/>
                  </a:lnTo>
                  <a:lnTo>
                    <a:pt x="3295" y="1397"/>
                  </a:lnTo>
                  <a:lnTo>
                    <a:pt x="3295" y="1395"/>
                  </a:lnTo>
                  <a:lnTo>
                    <a:pt x="3297" y="1395"/>
                  </a:lnTo>
                  <a:lnTo>
                    <a:pt x="3299" y="1393"/>
                  </a:lnTo>
                  <a:lnTo>
                    <a:pt x="3299" y="1393"/>
                  </a:lnTo>
                  <a:lnTo>
                    <a:pt x="3300" y="1391"/>
                  </a:lnTo>
                  <a:lnTo>
                    <a:pt x="3300" y="1391"/>
                  </a:lnTo>
                  <a:lnTo>
                    <a:pt x="3302" y="1388"/>
                  </a:lnTo>
                  <a:lnTo>
                    <a:pt x="3304" y="1386"/>
                  </a:lnTo>
                  <a:lnTo>
                    <a:pt x="3304" y="1384"/>
                  </a:lnTo>
                  <a:lnTo>
                    <a:pt x="3307" y="1383"/>
                  </a:lnTo>
                  <a:lnTo>
                    <a:pt x="3307" y="1381"/>
                  </a:lnTo>
                  <a:lnTo>
                    <a:pt x="3307" y="1379"/>
                  </a:lnTo>
                  <a:lnTo>
                    <a:pt x="3309" y="1377"/>
                  </a:lnTo>
                  <a:lnTo>
                    <a:pt x="3314" y="1377"/>
                  </a:lnTo>
                  <a:lnTo>
                    <a:pt x="3318" y="1370"/>
                  </a:lnTo>
                  <a:lnTo>
                    <a:pt x="3321" y="1370"/>
                  </a:lnTo>
                  <a:lnTo>
                    <a:pt x="3323" y="1369"/>
                  </a:lnTo>
                  <a:lnTo>
                    <a:pt x="3325" y="1369"/>
                  </a:lnTo>
                  <a:lnTo>
                    <a:pt x="3327" y="1367"/>
                  </a:lnTo>
                  <a:lnTo>
                    <a:pt x="3327" y="1363"/>
                  </a:lnTo>
                  <a:lnTo>
                    <a:pt x="3334" y="1365"/>
                  </a:lnTo>
                  <a:lnTo>
                    <a:pt x="3334" y="1362"/>
                  </a:lnTo>
                  <a:lnTo>
                    <a:pt x="3337" y="1363"/>
                  </a:lnTo>
                  <a:lnTo>
                    <a:pt x="3339" y="1363"/>
                  </a:lnTo>
                  <a:lnTo>
                    <a:pt x="3339" y="1365"/>
                  </a:lnTo>
                  <a:lnTo>
                    <a:pt x="3346" y="1365"/>
                  </a:lnTo>
                  <a:lnTo>
                    <a:pt x="3346" y="1365"/>
                  </a:lnTo>
                  <a:lnTo>
                    <a:pt x="3346" y="1365"/>
                  </a:lnTo>
                  <a:lnTo>
                    <a:pt x="3346" y="1369"/>
                  </a:lnTo>
                  <a:lnTo>
                    <a:pt x="3344" y="1372"/>
                  </a:lnTo>
                  <a:lnTo>
                    <a:pt x="3344" y="1376"/>
                  </a:lnTo>
                  <a:lnTo>
                    <a:pt x="3344" y="1379"/>
                  </a:lnTo>
                  <a:lnTo>
                    <a:pt x="3346" y="1381"/>
                  </a:lnTo>
                  <a:lnTo>
                    <a:pt x="3346" y="1381"/>
                  </a:lnTo>
                  <a:lnTo>
                    <a:pt x="3346" y="1381"/>
                  </a:lnTo>
                  <a:lnTo>
                    <a:pt x="3348" y="1383"/>
                  </a:lnTo>
                  <a:lnTo>
                    <a:pt x="3349" y="1386"/>
                  </a:lnTo>
                  <a:lnTo>
                    <a:pt x="3349" y="1390"/>
                  </a:lnTo>
                  <a:lnTo>
                    <a:pt x="3358" y="1388"/>
                  </a:lnTo>
                  <a:lnTo>
                    <a:pt x="3358" y="1388"/>
                  </a:lnTo>
                  <a:lnTo>
                    <a:pt x="3358" y="1388"/>
                  </a:lnTo>
                  <a:lnTo>
                    <a:pt x="3358" y="1386"/>
                  </a:lnTo>
                  <a:lnTo>
                    <a:pt x="3358" y="1384"/>
                  </a:lnTo>
                  <a:lnTo>
                    <a:pt x="3356" y="1383"/>
                  </a:lnTo>
                  <a:lnTo>
                    <a:pt x="3356" y="1381"/>
                  </a:lnTo>
                  <a:lnTo>
                    <a:pt x="3355" y="1379"/>
                  </a:lnTo>
                  <a:lnTo>
                    <a:pt x="3353" y="1379"/>
                  </a:lnTo>
                  <a:lnTo>
                    <a:pt x="3353" y="1379"/>
                  </a:lnTo>
                  <a:lnTo>
                    <a:pt x="3356" y="1379"/>
                  </a:lnTo>
                  <a:lnTo>
                    <a:pt x="3356" y="1377"/>
                  </a:lnTo>
                  <a:lnTo>
                    <a:pt x="3358" y="1377"/>
                  </a:lnTo>
                  <a:lnTo>
                    <a:pt x="3358" y="1374"/>
                  </a:lnTo>
                  <a:lnTo>
                    <a:pt x="3362" y="1374"/>
                  </a:lnTo>
                  <a:lnTo>
                    <a:pt x="3365" y="1370"/>
                  </a:lnTo>
                  <a:lnTo>
                    <a:pt x="3369" y="1369"/>
                  </a:lnTo>
                  <a:lnTo>
                    <a:pt x="3370" y="1365"/>
                  </a:lnTo>
                  <a:lnTo>
                    <a:pt x="3374" y="1365"/>
                  </a:lnTo>
                  <a:lnTo>
                    <a:pt x="3374" y="1362"/>
                  </a:lnTo>
                  <a:lnTo>
                    <a:pt x="3377" y="1363"/>
                  </a:lnTo>
                  <a:lnTo>
                    <a:pt x="3377" y="1362"/>
                  </a:lnTo>
                  <a:lnTo>
                    <a:pt x="3379" y="1360"/>
                  </a:lnTo>
                  <a:lnTo>
                    <a:pt x="3379" y="1358"/>
                  </a:lnTo>
                  <a:lnTo>
                    <a:pt x="3383" y="1360"/>
                  </a:lnTo>
                  <a:lnTo>
                    <a:pt x="3383" y="1358"/>
                  </a:lnTo>
                  <a:lnTo>
                    <a:pt x="3384" y="1358"/>
                  </a:lnTo>
                  <a:lnTo>
                    <a:pt x="3384" y="1358"/>
                  </a:lnTo>
                  <a:lnTo>
                    <a:pt x="3393" y="1358"/>
                  </a:lnTo>
                  <a:lnTo>
                    <a:pt x="3393" y="1356"/>
                  </a:lnTo>
                  <a:lnTo>
                    <a:pt x="3395" y="1356"/>
                  </a:lnTo>
                  <a:lnTo>
                    <a:pt x="3395" y="1358"/>
                  </a:lnTo>
                  <a:lnTo>
                    <a:pt x="3398" y="1356"/>
                  </a:lnTo>
                  <a:lnTo>
                    <a:pt x="3400" y="1355"/>
                  </a:lnTo>
                  <a:lnTo>
                    <a:pt x="3402" y="1351"/>
                  </a:lnTo>
                  <a:lnTo>
                    <a:pt x="3403" y="1349"/>
                  </a:lnTo>
                  <a:lnTo>
                    <a:pt x="3405" y="1348"/>
                  </a:lnTo>
                  <a:lnTo>
                    <a:pt x="3407" y="1344"/>
                  </a:lnTo>
                  <a:lnTo>
                    <a:pt x="3409" y="1344"/>
                  </a:lnTo>
                  <a:lnTo>
                    <a:pt x="3409" y="1341"/>
                  </a:lnTo>
                  <a:lnTo>
                    <a:pt x="3407" y="1341"/>
                  </a:lnTo>
                  <a:lnTo>
                    <a:pt x="3407" y="1339"/>
                  </a:lnTo>
                  <a:lnTo>
                    <a:pt x="3409" y="1339"/>
                  </a:lnTo>
                  <a:lnTo>
                    <a:pt x="3410" y="1342"/>
                  </a:lnTo>
                  <a:lnTo>
                    <a:pt x="3412" y="1344"/>
                  </a:lnTo>
                  <a:lnTo>
                    <a:pt x="3414" y="1344"/>
                  </a:lnTo>
                  <a:lnTo>
                    <a:pt x="3414" y="1346"/>
                  </a:lnTo>
                  <a:lnTo>
                    <a:pt x="3414" y="1346"/>
                  </a:lnTo>
                  <a:lnTo>
                    <a:pt x="3414" y="1349"/>
                  </a:lnTo>
                  <a:lnTo>
                    <a:pt x="3417" y="1349"/>
                  </a:lnTo>
                  <a:lnTo>
                    <a:pt x="3417" y="1346"/>
                  </a:lnTo>
                  <a:lnTo>
                    <a:pt x="3423" y="1346"/>
                  </a:lnTo>
                  <a:lnTo>
                    <a:pt x="3423" y="1344"/>
                  </a:lnTo>
                  <a:lnTo>
                    <a:pt x="3428" y="1344"/>
                  </a:lnTo>
                  <a:lnTo>
                    <a:pt x="3433" y="1342"/>
                  </a:lnTo>
                  <a:lnTo>
                    <a:pt x="3440" y="1344"/>
                  </a:lnTo>
                  <a:lnTo>
                    <a:pt x="3440" y="1341"/>
                  </a:lnTo>
                  <a:lnTo>
                    <a:pt x="3442" y="1341"/>
                  </a:lnTo>
                  <a:lnTo>
                    <a:pt x="3442" y="1341"/>
                  </a:lnTo>
                  <a:lnTo>
                    <a:pt x="3444" y="1339"/>
                  </a:lnTo>
                  <a:lnTo>
                    <a:pt x="3444" y="1339"/>
                  </a:lnTo>
                  <a:lnTo>
                    <a:pt x="3445" y="1335"/>
                  </a:lnTo>
                  <a:lnTo>
                    <a:pt x="3445" y="1334"/>
                  </a:lnTo>
                  <a:lnTo>
                    <a:pt x="3444" y="1330"/>
                  </a:lnTo>
                  <a:lnTo>
                    <a:pt x="3451" y="1327"/>
                  </a:lnTo>
                  <a:lnTo>
                    <a:pt x="3452" y="1323"/>
                  </a:lnTo>
                  <a:lnTo>
                    <a:pt x="3456" y="1325"/>
                  </a:lnTo>
                  <a:lnTo>
                    <a:pt x="3456" y="1323"/>
                  </a:lnTo>
                  <a:lnTo>
                    <a:pt x="3458" y="1323"/>
                  </a:lnTo>
                  <a:lnTo>
                    <a:pt x="3459" y="1321"/>
                  </a:lnTo>
                  <a:lnTo>
                    <a:pt x="3459" y="1318"/>
                  </a:lnTo>
                  <a:lnTo>
                    <a:pt x="3463" y="1318"/>
                  </a:lnTo>
                  <a:lnTo>
                    <a:pt x="3463" y="1316"/>
                  </a:lnTo>
                  <a:lnTo>
                    <a:pt x="3465" y="1316"/>
                  </a:lnTo>
                  <a:lnTo>
                    <a:pt x="3466" y="1316"/>
                  </a:lnTo>
                  <a:lnTo>
                    <a:pt x="3466" y="1313"/>
                  </a:lnTo>
                  <a:lnTo>
                    <a:pt x="3468" y="1313"/>
                  </a:lnTo>
                  <a:lnTo>
                    <a:pt x="3468" y="1311"/>
                  </a:lnTo>
                  <a:lnTo>
                    <a:pt x="3466" y="1311"/>
                  </a:lnTo>
                  <a:lnTo>
                    <a:pt x="3465" y="1309"/>
                  </a:lnTo>
                  <a:lnTo>
                    <a:pt x="3468" y="1308"/>
                  </a:lnTo>
                  <a:lnTo>
                    <a:pt x="3472" y="1308"/>
                  </a:lnTo>
                  <a:lnTo>
                    <a:pt x="3477" y="1308"/>
                  </a:lnTo>
                  <a:lnTo>
                    <a:pt x="3477" y="1304"/>
                  </a:lnTo>
                  <a:lnTo>
                    <a:pt x="3482" y="1304"/>
                  </a:lnTo>
                  <a:lnTo>
                    <a:pt x="3480" y="1299"/>
                  </a:lnTo>
                  <a:lnTo>
                    <a:pt x="3484" y="1299"/>
                  </a:lnTo>
                  <a:lnTo>
                    <a:pt x="3484" y="1295"/>
                  </a:lnTo>
                  <a:lnTo>
                    <a:pt x="3482" y="1295"/>
                  </a:lnTo>
                  <a:lnTo>
                    <a:pt x="3482" y="1292"/>
                  </a:lnTo>
                  <a:lnTo>
                    <a:pt x="3486" y="1292"/>
                  </a:lnTo>
                  <a:lnTo>
                    <a:pt x="3491" y="1292"/>
                  </a:lnTo>
                  <a:lnTo>
                    <a:pt x="3491" y="1290"/>
                  </a:lnTo>
                  <a:lnTo>
                    <a:pt x="3492" y="1290"/>
                  </a:lnTo>
                  <a:lnTo>
                    <a:pt x="3492" y="1288"/>
                  </a:lnTo>
                  <a:lnTo>
                    <a:pt x="3491" y="1285"/>
                  </a:lnTo>
                  <a:lnTo>
                    <a:pt x="3491" y="1281"/>
                  </a:lnTo>
                  <a:lnTo>
                    <a:pt x="3491" y="1280"/>
                  </a:lnTo>
                  <a:lnTo>
                    <a:pt x="3486" y="1278"/>
                  </a:lnTo>
                  <a:lnTo>
                    <a:pt x="3486" y="1278"/>
                  </a:lnTo>
                  <a:lnTo>
                    <a:pt x="3486" y="1276"/>
                  </a:lnTo>
                  <a:lnTo>
                    <a:pt x="3486" y="1276"/>
                  </a:lnTo>
                  <a:lnTo>
                    <a:pt x="3486" y="1274"/>
                  </a:lnTo>
                  <a:lnTo>
                    <a:pt x="3489" y="1274"/>
                  </a:lnTo>
                  <a:lnTo>
                    <a:pt x="3489" y="1273"/>
                  </a:lnTo>
                  <a:lnTo>
                    <a:pt x="3489" y="1269"/>
                  </a:lnTo>
                  <a:lnTo>
                    <a:pt x="3491" y="1267"/>
                  </a:lnTo>
                  <a:lnTo>
                    <a:pt x="3492" y="1266"/>
                  </a:lnTo>
                  <a:lnTo>
                    <a:pt x="3496" y="1266"/>
                  </a:lnTo>
                  <a:lnTo>
                    <a:pt x="3496" y="1264"/>
                  </a:lnTo>
                  <a:lnTo>
                    <a:pt x="3498" y="1264"/>
                  </a:lnTo>
                  <a:lnTo>
                    <a:pt x="3499" y="1262"/>
                  </a:lnTo>
                  <a:lnTo>
                    <a:pt x="3499" y="1260"/>
                  </a:lnTo>
                  <a:lnTo>
                    <a:pt x="3501" y="1259"/>
                  </a:lnTo>
                  <a:lnTo>
                    <a:pt x="3503" y="1259"/>
                  </a:lnTo>
                  <a:lnTo>
                    <a:pt x="3505" y="1257"/>
                  </a:lnTo>
                  <a:lnTo>
                    <a:pt x="3505" y="1257"/>
                  </a:lnTo>
                  <a:lnTo>
                    <a:pt x="3505" y="1257"/>
                  </a:lnTo>
                  <a:lnTo>
                    <a:pt x="3505" y="1248"/>
                  </a:lnTo>
                  <a:lnTo>
                    <a:pt x="3508" y="1248"/>
                  </a:lnTo>
                  <a:lnTo>
                    <a:pt x="3508" y="1246"/>
                  </a:lnTo>
                  <a:lnTo>
                    <a:pt x="3506" y="1246"/>
                  </a:lnTo>
                  <a:lnTo>
                    <a:pt x="3506" y="1245"/>
                  </a:lnTo>
                  <a:lnTo>
                    <a:pt x="3506" y="1245"/>
                  </a:lnTo>
                  <a:lnTo>
                    <a:pt x="3512" y="1245"/>
                  </a:lnTo>
                  <a:lnTo>
                    <a:pt x="3512" y="1243"/>
                  </a:lnTo>
                  <a:lnTo>
                    <a:pt x="3512" y="1241"/>
                  </a:lnTo>
                  <a:lnTo>
                    <a:pt x="3513" y="1239"/>
                  </a:lnTo>
                  <a:lnTo>
                    <a:pt x="3513" y="1239"/>
                  </a:lnTo>
                  <a:lnTo>
                    <a:pt x="3513" y="1238"/>
                  </a:lnTo>
                  <a:lnTo>
                    <a:pt x="3515" y="1239"/>
                  </a:lnTo>
                  <a:lnTo>
                    <a:pt x="3517" y="1239"/>
                  </a:lnTo>
                  <a:lnTo>
                    <a:pt x="3519" y="1238"/>
                  </a:lnTo>
                  <a:lnTo>
                    <a:pt x="3519" y="1236"/>
                  </a:lnTo>
                  <a:lnTo>
                    <a:pt x="3519" y="1234"/>
                  </a:lnTo>
                  <a:lnTo>
                    <a:pt x="3517" y="1234"/>
                  </a:lnTo>
                  <a:lnTo>
                    <a:pt x="3517" y="1232"/>
                  </a:lnTo>
                  <a:lnTo>
                    <a:pt x="3515" y="1232"/>
                  </a:lnTo>
                  <a:lnTo>
                    <a:pt x="3515" y="1231"/>
                  </a:lnTo>
                  <a:lnTo>
                    <a:pt x="3515" y="1229"/>
                  </a:lnTo>
                  <a:lnTo>
                    <a:pt x="3517" y="1229"/>
                  </a:lnTo>
                  <a:lnTo>
                    <a:pt x="3517" y="1229"/>
                  </a:lnTo>
                  <a:lnTo>
                    <a:pt x="3517" y="1227"/>
                  </a:lnTo>
                  <a:lnTo>
                    <a:pt x="3517" y="1225"/>
                  </a:lnTo>
                  <a:lnTo>
                    <a:pt x="3517" y="1224"/>
                  </a:lnTo>
                  <a:lnTo>
                    <a:pt x="3517" y="1220"/>
                  </a:lnTo>
                  <a:lnTo>
                    <a:pt x="3519" y="1222"/>
                  </a:lnTo>
                  <a:lnTo>
                    <a:pt x="3520" y="1222"/>
                  </a:lnTo>
                  <a:lnTo>
                    <a:pt x="3522" y="1222"/>
                  </a:lnTo>
                  <a:lnTo>
                    <a:pt x="3524" y="1222"/>
                  </a:lnTo>
                  <a:lnTo>
                    <a:pt x="3524" y="1220"/>
                  </a:lnTo>
                  <a:lnTo>
                    <a:pt x="3526" y="1220"/>
                  </a:lnTo>
                  <a:lnTo>
                    <a:pt x="3524" y="1220"/>
                  </a:lnTo>
                  <a:lnTo>
                    <a:pt x="3524" y="1218"/>
                  </a:lnTo>
                  <a:lnTo>
                    <a:pt x="3522" y="1217"/>
                  </a:lnTo>
                  <a:lnTo>
                    <a:pt x="3522" y="1215"/>
                  </a:lnTo>
                  <a:lnTo>
                    <a:pt x="3524" y="1215"/>
                  </a:lnTo>
                  <a:lnTo>
                    <a:pt x="3524" y="1215"/>
                  </a:lnTo>
                  <a:lnTo>
                    <a:pt x="3526" y="1213"/>
                  </a:lnTo>
                  <a:lnTo>
                    <a:pt x="3522" y="1212"/>
                  </a:lnTo>
                  <a:lnTo>
                    <a:pt x="3522" y="1210"/>
                  </a:lnTo>
                  <a:lnTo>
                    <a:pt x="3526" y="1208"/>
                  </a:lnTo>
                  <a:lnTo>
                    <a:pt x="3529" y="1208"/>
                  </a:lnTo>
                  <a:lnTo>
                    <a:pt x="3527" y="1206"/>
                  </a:lnTo>
                  <a:lnTo>
                    <a:pt x="3527" y="1206"/>
                  </a:lnTo>
                  <a:lnTo>
                    <a:pt x="3527" y="1206"/>
                  </a:lnTo>
                  <a:lnTo>
                    <a:pt x="3527" y="1205"/>
                  </a:lnTo>
                  <a:lnTo>
                    <a:pt x="3522" y="1203"/>
                  </a:lnTo>
                  <a:lnTo>
                    <a:pt x="3520" y="1201"/>
                  </a:lnTo>
                  <a:lnTo>
                    <a:pt x="3519" y="1201"/>
                  </a:lnTo>
                  <a:lnTo>
                    <a:pt x="3515" y="1201"/>
                  </a:lnTo>
                  <a:lnTo>
                    <a:pt x="3513" y="1203"/>
                  </a:lnTo>
                  <a:lnTo>
                    <a:pt x="3512" y="1203"/>
                  </a:lnTo>
                  <a:lnTo>
                    <a:pt x="3508" y="1201"/>
                  </a:lnTo>
                  <a:lnTo>
                    <a:pt x="3508" y="1201"/>
                  </a:lnTo>
                  <a:lnTo>
                    <a:pt x="3508" y="1199"/>
                  </a:lnTo>
                  <a:lnTo>
                    <a:pt x="3508" y="1199"/>
                  </a:lnTo>
                  <a:lnTo>
                    <a:pt x="3510" y="1198"/>
                  </a:lnTo>
                  <a:lnTo>
                    <a:pt x="3512" y="1196"/>
                  </a:lnTo>
                  <a:lnTo>
                    <a:pt x="3513" y="1194"/>
                  </a:lnTo>
                  <a:lnTo>
                    <a:pt x="3517" y="1192"/>
                  </a:lnTo>
                  <a:lnTo>
                    <a:pt x="3519" y="1191"/>
                  </a:lnTo>
                  <a:lnTo>
                    <a:pt x="3520" y="1191"/>
                  </a:lnTo>
                  <a:lnTo>
                    <a:pt x="3520" y="1185"/>
                  </a:lnTo>
                  <a:lnTo>
                    <a:pt x="3519" y="1182"/>
                  </a:lnTo>
                  <a:lnTo>
                    <a:pt x="3517" y="1178"/>
                  </a:lnTo>
                  <a:lnTo>
                    <a:pt x="3513" y="1178"/>
                  </a:lnTo>
                  <a:lnTo>
                    <a:pt x="3513" y="1175"/>
                  </a:lnTo>
                  <a:lnTo>
                    <a:pt x="3506" y="1173"/>
                  </a:lnTo>
                  <a:lnTo>
                    <a:pt x="3506" y="1175"/>
                  </a:lnTo>
                  <a:lnTo>
                    <a:pt x="3505" y="1175"/>
                  </a:lnTo>
                  <a:lnTo>
                    <a:pt x="3505" y="1175"/>
                  </a:lnTo>
                  <a:lnTo>
                    <a:pt x="3501" y="1177"/>
                  </a:lnTo>
                  <a:lnTo>
                    <a:pt x="3499" y="1175"/>
                  </a:lnTo>
                  <a:lnTo>
                    <a:pt x="3499" y="1173"/>
                  </a:lnTo>
                  <a:lnTo>
                    <a:pt x="3498" y="1173"/>
                  </a:lnTo>
                  <a:lnTo>
                    <a:pt x="3499" y="1171"/>
                  </a:lnTo>
                  <a:lnTo>
                    <a:pt x="3503" y="1170"/>
                  </a:lnTo>
                  <a:lnTo>
                    <a:pt x="3508" y="1170"/>
                  </a:lnTo>
                  <a:lnTo>
                    <a:pt x="3508" y="1171"/>
                  </a:lnTo>
                  <a:lnTo>
                    <a:pt x="3510" y="1171"/>
                  </a:lnTo>
                  <a:lnTo>
                    <a:pt x="3510" y="1173"/>
                  </a:lnTo>
                  <a:lnTo>
                    <a:pt x="3513" y="1173"/>
                  </a:lnTo>
                  <a:lnTo>
                    <a:pt x="3513" y="1166"/>
                  </a:lnTo>
                  <a:lnTo>
                    <a:pt x="3510" y="1164"/>
                  </a:lnTo>
                  <a:lnTo>
                    <a:pt x="3508" y="1161"/>
                  </a:lnTo>
                  <a:lnTo>
                    <a:pt x="3506" y="1157"/>
                  </a:lnTo>
                  <a:lnTo>
                    <a:pt x="3503" y="1154"/>
                  </a:lnTo>
                  <a:lnTo>
                    <a:pt x="3499" y="1150"/>
                  </a:lnTo>
                  <a:lnTo>
                    <a:pt x="3498" y="1143"/>
                  </a:lnTo>
                  <a:lnTo>
                    <a:pt x="3496" y="1138"/>
                  </a:lnTo>
                  <a:lnTo>
                    <a:pt x="3492" y="1138"/>
                  </a:lnTo>
                  <a:lnTo>
                    <a:pt x="3492" y="1140"/>
                  </a:lnTo>
                  <a:lnTo>
                    <a:pt x="3489" y="1140"/>
                  </a:lnTo>
                  <a:lnTo>
                    <a:pt x="3491" y="1138"/>
                  </a:lnTo>
                  <a:lnTo>
                    <a:pt x="3492" y="1136"/>
                  </a:lnTo>
                  <a:lnTo>
                    <a:pt x="3492" y="1133"/>
                  </a:lnTo>
                  <a:lnTo>
                    <a:pt x="3487" y="1126"/>
                  </a:lnTo>
                  <a:lnTo>
                    <a:pt x="3486" y="1114"/>
                  </a:lnTo>
                  <a:lnTo>
                    <a:pt x="3487" y="1103"/>
                  </a:lnTo>
                  <a:lnTo>
                    <a:pt x="3496" y="1098"/>
                  </a:lnTo>
                  <a:lnTo>
                    <a:pt x="3494" y="1093"/>
                  </a:lnTo>
                  <a:lnTo>
                    <a:pt x="3494" y="1093"/>
                  </a:lnTo>
                  <a:lnTo>
                    <a:pt x="3498" y="1091"/>
                  </a:lnTo>
                  <a:lnTo>
                    <a:pt x="3499" y="1091"/>
                  </a:lnTo>
                  <a:lnTo>
                    <a:pt x="3501" y="1089"/>
                  </a:lnTo>
                  <a:lnTo>
                    <a:pt x="3501" y="1088"/>
                  </a:lnTo>
                  <a:lnTo>
                    <a:pt x="3505" y="1086"/>
                  </a:lnTo>
                  <a:lnTo>
                    <a:pt x="3505" y="1082"/>
                  </a:lnTo>
                  <a:lnTo>
                    <a:pt x="3512" y="1079"/>
                  </a:lnTo>
                  <a:lnTo>
                    <a:pt x="3513" y="1077"/>
                  </a:lnTo>
                  <a:lnTo>
                    <a:pt x="3519" y="1077"/>
                  </a:lnTo>
                  <a:lnTo>
                    <a:pt x="3520" y="1075"/>
                  </a:lnTo>
                  <a:lnTo>
                    <a:pt x="3520" y="1074"/>
                  </a:lnTo>
                  <a:lnTo>
                    <a:pt x="3522" y="1072"/>
                  </a:lnTo>
                  <a:lnTo>
                    <a:pt x="3524" y="1072"/>
                  </a:lnTo>
                  <a:lnTo>
                    <a:pt x="3524" y="1072"/>
                  </a:lnTo>
                  <a:lnTo>
                    <a:pt x="3526" y="1072"/>
                  </a:lnTo>
                  <a:lnTo>
                    <a:pt x="3526" y="1074"/>
                  </a:lnTo>
                  <a:lnTo>
                    <a:pt x="3531" y="1072"/>
                  </a:lnTo>
                  <a:lnTo>
                    <a:pt x="3533" y="1068"/>
                  </a:lnTo>
                  <a:lnTo>
                    <a:pt x="3534" y="1065"/>
                  </a:lnTo>
                  <a:lnTo>
                    <a:pt x="3534" y="1061"/>
                  </a:lnTo>
                  <a:lnTo>
                    <a:pt x="3531" y="1060"/>
                  </a:lnTo>
                  <a:lnTo>
                    <a:pt x="3527" y="1060"/>
                  </a:lnTo>
                  <a:lnTo>
                    <a:pt x="3524" y="1060"/>
                  </a:lnTo>
                  <a:lnTo>
                    <a:pt x="3522" y="1061"/>
                  </a:lnTo>
                  <a:lnTo>
                    <a:pt x="3515" y="1061"/>
                  </a:lnTo>
                  <a:lnTo>
                    <a:pt x="3512" y="1056"/>
                  </a:lnTo>
                  <a:lnTo>
                    <a:pt x="3498" y="1056"/>
                  </a:lnTo>
                  <a:lnTo>
                    <a:pt x="3496" y="1060"/>
                  </a:lnTo>
                  <a:lnTo>
                    <a:pt x="3489" y="1061"/>
                  </a:lnTo>
                  <a:lnTo>
                    <a:pt x="3489" y="1065"/>
                  </a:lnTo>
                  <a:lnTo>
                    <a:pt x="3487" y="1067"/>
                  </a:lnTo>
                  <a:lnTo>
                    <a:pt x="3487" y="1068"/>
                  </a:lnTo>
                  <a:lnTo>
                    <a:pt x="3482" y="1068"/>
                  </a:lnTo>
                  <a:lnTo>
                    <a:pt x="3482" y="1068"/>
                  </a:lnTo>
                  <a:lnTo>
                    <a:pt x="3480" y="1068"/>
                  </a:lnTo>
                  <a:lnTo>
                    <a:pt x="3480" y="1070"/>
                  </a:lnTo>
                  <a:lnTo>
                    <a:pt x="3479" y="1070"/>
                  </a:lnTo>
                  <a:lnTo>
                    <a:pt x="3479" y="1068"/>
                  </a:lnTo>
                  <a:lnTo>
                    <a:pt x="3479" y="1068"/>
                  </a:lnTo>
                  <a:lnTo>
                    <a:pt x="3477" y="1067"/>
                  </a:lnTo>
                  <a:lnTo>
                    <a:pt x="3475" y="1065"/>
                  </a:lnTo>
                  <a:lnTo>
                    <a:pt x="3473" y="1063"/>
                  </a:lnTo>
                  <a:lnTo>
                    <a:pt x="3473" y="1060"/>
                  </a:lnTo>
                  <a:lnTo>
                    <a:pt x="3472" y="1056"/>
                  </a:lnTo>
                  <a:lnTo>
                    <a:pt x="3470" y="1054"/>
                  </a:lnTo>
                  <a:lnTo>
                    <a:pt x="3466" y="1053"/>
                  </a:lnTo>
                  <a:lnTo>
                    <a:pt x="3465" y="1049"/>
                  </a:lnTo>
                  <a:lnTo>
                    <a:pt x="3465" y="1049"/>
                  </a:lnTo>
                  <a:lnTo>
                    <a:pt x="3465" y="1046"/>
                  </a:lnTo>
                  <a:lnTo>
                    <a:pt x="3463" y="1046"/>
                  </a:lnTo>
                  <a:lnTo>
                    <a:pt x="3463" y="1042"/>
                  </a:lnTo>
                  <a:lnTo>
                    <a:pt x="3463" y="1042"/>
                  </a:lnTo>
                  <a:lnTo>
                    <a:pt x="3461" y="1039"/>
                  </a:lnTo>
                  <a:lnTo>
                    <a:pt x="3459" y="1039"/>
                  </a:lnTo>
                  <a:lnTo>
                    <a:pt x="3459" y="1037"/>
                  </a:lnTo>
                  <a:lnTo>
                    <a:pt x="3461" y="1037"/>
                  </a:lnTo>
                  <a:lnTo>
                    <a:pt x="3461" y="1037"/>
                  </a:lnTo>
                  <a:lnTo>
                    <a:pt x="3461" y="1033"/>
                  </a:lnTo>
                  <a:lnTo>
                    <a:pt x="3461" y="1032"/>
                  </a:lnTo>
                  <a:lnTo>
                    <a:pt x="3463" y="1032"/>
                  </a:lnTo>
                  <a:lnTo>
                    <a:pt x="3463" y="1030"/>
                  </a:lnTo>
                  <a:lnTo>
                    <a:pt x="3477" y="1030"/>
                  </a:lnTo>
                  <a:lnTo>
                    <a:pt x="3486" y="1018"/>
                  </a:lnTo>
                  <a:lnTo>
                    <a:pt x="3487" y="1018"/>
                  </a:lnTo>
                  <a:lnTo>
                    <a:pt x="3489" y="1014"/>
                  </a:lnTo>
                  <a:lnTo>
                    <a:pt x="3496" y="1014"/>
                  </a:lnTo>
                  <a:lnTo>
                    <a:pt x="3499" y="1007"/>
                  </a:lnTo>
                  <a:lnTo>
                    <a:pt x="3501" y="1007"/>
                  </a:lnTo>
                  <a:lnTo>
                    <a:pt x="3505" y="999"/>
                  </a:lnTo>
                  <a:lnTo>
                    <a:pt x="3508" y="997"/>
                  </a:lnTo>
                  <a:lnTo>
                    <a:pt x="3513" y="990"/>
                  </a:lnTo>
                  <a:lnTo>
                    <a:pt x="3531" y="995"/>
                  </a:lnTo>
                  <a:lnTo>
                    <a:pt x="3529" y="999"/>
                  </a:lnTo>
                  <a:lnTo>
                    <a:pt x="3529" y="1000"/>
                  </a:lnTo>
                  <a:lnTo>
                    <a:pt x="3527" y="1002"/>
                  </a:lnTo>
                  <a:lnTo>
                    <a:pt x="3526" y="1002"/>
                  </a:lnTo>
                  <a:lnTo>
                    <a:pt x="3526" y="1007"/>
                  </a:lnTo>
                  <a:lnTo>
                    <a:pt x="3522" y="1007"/>
                  </a:lnTo>
                  <a:lnTo>
                    <a:pt x="3522" y="1011"/>
                  </a:lnTo>
                  <a:lnTo>
                    <a:pt x="3517" y="1016"/>
                  </a:lnTo>
                  <a:lnTo>
                    <a:pt x="3517" y="1019"/>
                  </a:lnTo>
                  <a:lnTo>
                    <a:pt x="3517" y="1019"/>
                  </a:lnTo>
                  <a:lnTo>
                    <a:pt x="3517" y="1025"/>
                  </a:lnTo>
                  <a:lnTo>
                    <a:pt x="3517" y="1025"/>
                  </a:lnTo>
                  <a:lnTo>
                    <a:pt x="3519" y="1025"/>
                  </a:lnTo>
                  <a:lnTo>
                    <a:pt x="3519" y="1025"/>
                  </a:lnTo>
                  <a:lnTo>
                    <a:pt x="3519" y="1025"/>
                  </a:lnTo>
                  <a:lnTo>
                    <a:pt x="3519" y="1023"/>
                  </a:lnTo>
                  <a:lnTo>
                    <a:pt x="3522" y="1023"/>
                  </a:lnTo>
                  <a:lnTo>
                    <a:pt x="3520" y="1025"/>
                  </a:lnTo>
                  <a:lnTo>
                    <a:pt x="3519" y="1026"/>
                  </a:lnTo>
                  <a:lnTo>
                    <a:pt x="3519" y="1028"/>
                  </a:lnTo>
                  <a:lnTo>
                    <a:pt x="3519" y="1030"/>
                  </a:lnTo>
                  <a:lnTo>
                    <a:pt x="3517" y="1030"/>
                  </a:lnTo>
                  <a:lnTo>
                    <a:pt x="3515" y="1032"/>
                  </a:lnTo>
                  <a:lnTo>
                    <a:pt x="3515" y="1032"/>
                  </a:lnTo>
                  <a:lnTo>
                    <a:pt x="3515" y="1032"/>
                  </a:lnTo>
                  <a:lnTo>
                    <a:pt x="3515" y="1033"/>
                  </a:lnTo>
                  <a:lnTo>
                    <a:pt x="3515" y="1033"/>
                  </a:lnTo>
                  <a:lnTo>
                    <a:pt x="3517" y="1035"/>
                  </a:lnTo>
                  <a:lnTo>
                    <a:pt x="3517" y="1035"/>
                  </a:lnTo>
                  <a:lnTo>
                    <a:pt x="3522" y="1035"/>
                  </a:lnTo>
                  <a:lnTo>
                    <a:pt x="3522" y="1033"/>
                  </a:lnTo>
                  <a:lnTo>
                    <a:pt x="3522" y="1033"/>
                  </a:lnTo>
                  <a:lnTo>
                    <a:pt x="3522" y="1030"/>
                  </a:lnTo>
                  <a:lnTo>
                    <a:pt x="3526" y="1028"/>
                  </a:lnTo>
                  <a:lnTo>
                    <a:pt x="3526" y="1028"/>
                  </a:lnTo>
                  <a:lnTo>
                    <a:pt x="3527" y="1028"/>
                  </a:lnTo>
                  <a:lnTo>
                    <a:pt x="3533" y="1021"/>
                  </a:lnTo>
                  <a:lnTo>
                    <a:pt x="3534" y="1021"/>
                  </a:lnTo>
                  <a:lnTo>
                    <a:pt x="3536" y="1019"/>
                  </a:lnTo>
                  <a:lnTo>
                    <a:pt x="3538" y="1019"/>
                  </a:lnTo>
                  <a:lnTo>
                    <a:pt x="3540" y="1016"/>
                  </a:lnTo>
                  <a:lnTo>
                    <a:pt x="3543" y="1016"/>
                  </a:lnTo>
                  <a:lnTo>
                    <a:pt x="3543" y="1016"/>
                  </a:lnTo>
                  <a:lnTo>
                    <a:pt x="3545" y="1016"/>
                  </a:lnTo>
                  <a:lnTo>
                    <a:pt x="3545" y="1014"/>
                  </a:lnTo>
                  <a:lnTo>
                    <a:pt x="3547" y="1014"/>
                  </a:lnTo>
                  <a:lnTo>
                    <a:pt x="3547" y="1014"/>
                  </a:lnTo>
                  <a:lnTo>
                    <a:pt x="3550" y="1013"/>
                  </a:lnTo>
                  <a:lnTo>
                    <a:pt x="3554" y="1014"/>
                  </a:lnTo>
                  <a:lnTo>
                    <a:pt x="3557" y="1014"/>
                  </a:lnTo>
                  <a:lnTo>
                    <a:pt x="3559" y="1016"/>
                  </a:lnTo>
                  <a:lnTo>
                    <a:pt x="3561" y="1016"/>
                  </a:lnTo>
                  <a:lnTo>
                    <a:pt x="3561" y="1016"/>
                  </a:lnTo>
                  <a:lnTo>
                    <a:pt x="3561" y="1016"/>
                  </a:lnTo>
                  <a:lnTo>
                    <a:pt x="3561" y="1014"/>
                  </a:lnTo>
                  <a:lnTo>
                    <a:pt x="3564" y="1014"/>
                  </a:lnTo>
                  <a:lnTo>
                    <a:pt x="3564" y="1018"/>
                  </a:lnTo>
                  <a:lnTo>
                    <a:pt x="3568" y="1019"/>
                  </a:lnTo>
                  <a:lnTo>
                    <a:pt x="3569" y="1019"/>
                  </a:lnTo>
                  <a:lnTo>
                    <a:pt x="3571" y="1021"/>
                  </a:lnTo>
                  <a:lnTo>
                    <a:pt x="3571" y="1025"/>
                  </a:lnTo>
                  <a:lnTo>
                    <a:pt x="3571" y="1028"/>
                  </a:lnTo>
                  <a:lnTo>
                    <a:pt x="3571" y="1033"/>
                  </a:lnTo>
                  <a:lnTo>
                    <a:pt x="3575" y="1035"/>
                  </a:lnTo>
                  <a:lnTo>
                    <a:pt x="3573" y="1035"/>
                  </a:lnTo>
                  <a:lnTo>
                    <a:pt x="3571" y="1035"/>
                  </a:lnTo>
                  <a:lnTo>
                    <a:pt x="3569" y="1035"/>
                  </a:lnTo>
                  <a:lnTo>
                    <a:pt x="3568" y="1037"/>
                  </a:lnTo>
                  <a:lnTo>
                    <a:pt x="3568" y="1037"/>
                  </a:lnTo>
                  <a:lnTo>
                    <a:pt x="3566" y="1039"/>
                  </a:lnTo>
                  <a:lnTo>
                    <a:pt x="3564" y="1042"/>
                  </a:lnTo>
                  <a:lnTo>
                    <a:pt x="3562" y="1044"/>
                  </a:lnTo>
                  <a:lnTo>
                    <a:pt x="3562" y="1046"/>
                  </a:lnTo>
                  <a:lnTo>
                    <a:pt x="3564" y="1047"/>
                  </a:lnTo>
                  <a:lnTo>
                    <a:pt x="3564" y="1049"/>
                  </a:lnTo>
                  <a:lnTo>
                    <a:pt x="3568" y="1049"/>
                  </a:lnTo>
                  <a:lnTo>
                    <a:pt x="3568" y="1049"/>
                  </a:lnTo>
                  <a:lnTo>
                    <a:pt x="3568" y="1049"/>
                  </a:lnTo>
                  <a:lnTo>
                    <a:pt x="3569" y="1049"/>
                  </a:lnTo>
                  <a:lnTo>
                    <a:pt x="3569" y="1049"/>
                  </a:lnTo>
                  <a:lnTo>
                    <a:pt x="3571" y="1051"/>
                  </a:lnTo>
                  <a:lnTo>
                    <a:pt x="3571" y="1051"/>
                  </a:lnTo>
                  <a:lnTo>
                    <a:pt x="3569" y="1053"/>
                  </a:lnTo>
                  <a:lnTo>
                    <a:pt x="3568" y="1054"/>
                  </a:lnTo>
                  <a:lnTo>
                    <a:pt x="3571" y="1058"/>
                  </a:lnTo>
                  <a:lnTo>
                    <a:pt x="3575" y="1058"/>
                  </a:lnTo>
                  <a:lnTo>
                    <a:pt x="3575" y="1060"/>
                  </a:lnTo>
                  <a:lnTo>
                    <a:pt x="3575" y="1060"/>
                  </a:lnTo>
                  <a:lnTo>
                    <a:pt x="3576" y="1060"/>
                  </a:lnTo>
                  <a:lnTo>
                    <a:pt x="3576" y="1058"/>
                  </a:lnTo>
                  <a:lnTo>
                    <a:pt x="3580" y="1058"/>
                  </a:lnTo>
                  <a:lnTo>
                    <a:pt x="3580" y="1056"/>
                  </a:lnTo>
                  <a:lnTo>
                    <a:pt x="3587" y="1058"/>
                  </a:lnTo>
                  <a:lnTo>
                    <a:pt x="3587" y="1056"/>
                  </a:lnTo>
                  <a:lnTo>
                    <a:pt x="3590" y="1056"/>
                  </a:lnTo>
                  <a:lnTo>
                    <a:pt x="3592" y="1058"/>
                  </a:lnTo>
                  <a:lnTo>
                    <a:pt x="3594" y="1068"/>
                  </a:lnTo>
                  <a:lnTo>
                    <a:pt x="3595" y="1068"/>
                  </a:lnTo>
                  <a:lnTo>
                    <a:pt x="3595" y="1070"/>
                  </a:lnTo>
                  <a:lnTo>
                    <a:pt x="3595" y="1072"/>
                  </a:lnTo>
                  <a:lnTo>
                    <a:pt x="3595" y="1072"/>
                  </a:lnTo>
                  <a:lnTo>
                    <a:pt x="3594" y="1072"/>
                  </a:lnTo>
                  <a:lnTo>
                    <a:pt x="3590" y="1072"/>
                  </a:lnTo>
                  <a:lnTo>
                    <a:pt x="3590" y="1075"/>
                  </a:lnTo>
                  <a:lnTo>
                    <a:pt x="3592" y="1079"/>
                  </a:lnTo>
                  <a:lnTo>
                    <a:pt x="3594" y="1081"/>
                  </a:lnTo>
                  <a:lnTo>
                    <a:pt x="3594" y="1082"/>
                  </a:lnTo>
                  <a:lnTo>
                    <a:pt x="3592" y="1082"/>
                  </a:lnTo>
                  <a:lnTo>
                    <a:pt x="3592" y="1086"/>
                  </a:lnTo>
                  <a:lnTo>
                    <a:pt x="3592" y="1089"/>
                  </a:lnTo>
                  <a:lnTo>
                    <a:pt x="3594" y="1091"/>
                  </a:lnTo>
                  <a:lnTo>
                    <a:pt x="3595" y="1091"/>
                  </a:lnTo>
                  <a:lnTo>
                    <a:pt x="3594" y="1093"/>
                  </a:lnTo>
                  <a:lnTo>
                    <a:pt x="3594" y="1095"/>
                  </a:lnTo>
                  <a:lnTo>
                    <a:pt x="3594" y="1096"/>
                  </a:lnTo>
                  <a:lnTo>
                    <a:pt x="3588" y="1100"/>
                  </a:lnTo>
                  <a:lnTo>
                    <a:pt x="3590" y="1110"/>
                  </a:lnTo>
                  <a:lnTo>
                    <a:pt x="3588" y="1110"/>
                  </a:lnTo>
                  <a:lnTo>
                    <a:pt x="3588" y="1112"/>
                  </a:lnTo>
                  <a:lnTo>
                    <a:pt x="3588" y="1112"/>
                  </a:lnTo>
                  <a:lnTo>
                    <a:pt x="3588" y="1116"/>
                  </a:lnTo>
                  <a:lnTo>
                    <a:pt x="3587" y="1116"/>
                  </a:lnTo>
                  <a:lnTo>
                    <a:pt x="3587" y="1117"/>
                  </a:lnTo>
                  <a:lnTo>
                    <a:pt x="3587" y="1119"/>
                  </a:lnTo>
                  <a:lnTo>
                    <a:pt x="3588" y="1121"/>
                  </a:lnTo>
                  <a:lnTo>
                    <a:pt x="3587" y="1121"/>
                  </a:lnTo>
                  <a:lnTo>
                    <a:pt x="3587" y="1122"/>
                  </a:lnTo>
                  <a:lnTo>
                    <a:pt x="3585" y="1124"/>
                  </a:lnTo>
                  <a:lnTo>
                    <a:pt x="3587" y="1124"/>
                  </a:lnTo>
                  <a:lnTo>
                    <a:pt x="3588" y="1124"/>
                  </a:lnTo>
                  <a:lnTo>
                    <a:pt x="3588" y="1126"/>
                  </a:lnTo>
                  <a:lnTo>
                    <a:pt x="3592" y="1126"/>
                  </a:lnTo>
                  <a:lnTo>
                    <a:pt x="3594" y="1124"/>
                  </a:lnTo>
                  <a:lnTo>
                    <a:pt x="3595" y="1122"/>
                  </a:lnTo>
                  <a:lnTo>
                    <a:pt x="3599" y="1121"/>
                  </a:lnTo>
                  <a:lnTo>
                    <a:pt x="3601" y="1117"/>
                  </a:lnTo>
                  <a:lnTo>
                    <a:pt x="3604" y="1116"/>
                  </a:lnTo>
                  <a:lnTo>
                    <a:pt x="3604" y="1116"/>
                  </a:lnTo>
                  <a:lnTo>
                    <a:pt x="3616" y="1114"/>
                  </a:lnTo>
                  <a:lnTo>
                    <a:pt x="3618" y="1109"/>
                  </a:lnTo>
                  <a:lnTo>
                    <a:pt x="3620" y="1109"/>
                  </a:lnTo>
                  <a:lnTo>
                    <a:pt x="3623" y="1107"/>
                  </a:lnTo>
                  <a:lnTo>
                    <a:pt x="3625" y="1107"/>
                  </a:lnTo>
                  <a:lnTo>
                    <a:pt x="3627" y="1107"/>
                  </a:lnTo>
                  <a:lnTo>
                    <a:pt x="3627" y="1102"/>
                  </a:lnTo>
                  <a:lnTo>
                    <a:pt x="3629" y="1098"/>
                  </a:lnTo>
                  <a:lnTo>
                    <a:pt x="3629" y="1095"/>
                  </a:lnTo>
                  <a:lnTo>
                    <a:pt x="3630" y="1089"/>
                  </a:lnTo>
                  <a:lnTo>
                    <a:pt x="3627" y="1089"/>
                  </a:lnTo>
                  <a:lnTo>
                    <a:pt x="3627" y="1082"/>
                  </a:lnTo>
                  <a:lnTo>
                    <a:pt x="3629" y="1082"/>
                  </a:lnTo>
                  <a:lnTo>
                    <a:pt x="3629" y="1082"/>
                  </a:lnTo>
                  <a:lnTo>
                    <a:pt x="3629" y="1081"/>
                  </a:lnTo>
                  <a:lnTo>
                    <a:pt x="3627" y="1081"/>
                  </a:lnTo>
                  <a:lnTo>
                    <a:pt x="3627" y="1075"/>
                  </a:lnTo>
                  <a:lnTo>
                    <a:pt x="3629" y="1075"/>
                  </a:lnTo>
                  <a:lnTo>
                    <a:pt x="3629" y="1074"/>
                  </a:lnTo>
                  <a:lnTo>
                    <a:pt x="3629" y="1072"/>
                  </a:lnTo>
                  <a:lnTo>
                    <a:pt x="3627" y="1072"/>
                  </a:lnTo>
                  <a:lnTo>
                    <a:pt x="3627" y="1068"/>
                  </a:lnTo>
                  <a:lnTo>
                    <a:pt x="3623" y="1065"/>
                  </a:lnTo>
                  <a:lnTo>
                    <a:pt x="3622" y="1058"/>
                  </a:lnTo>
                  <a:lnTo>
                    <a:pt x="3622" y="1058"/>
                  </a:lnTo>
                  <a:lnTo>
                    <a:pt x="3622" y="1058"/>
                  </a:lnTo>
                  <a:lnTo>
                    <a:pt x="3618" y="1058"/>
                  </a:lnTo>
                  <a:lnTo>
                    <a:pt x="3616" y="1053"/>
                  </a:lnTo>
                  <a:lnTo>
                    <a:pt x="3616" y="1053"/>
                  </a:lnTo>
                  <a:lnTo>
                    <a:pt x="3618" y="1051"/>
                  </a:lnTo>
                  <a:lnTo>
                    <a:pt x="3618" y="1049"/>
                  </a:lnTo>
                  <a:lnTo>
                    <a:pt x="3615" y="1047"/>
                  </a:lnTo>
                  <a:lnTo>
                    <a:pt x="3615" y="1046"/>
                  </a:lnTo>
                  <a:lnTo>
                    <a:pt x="3613" y="1046"/>
                  </a:lnTo>
                  <a:lnTo>
                    <a:pt x="3613" y="1044"/>
                  </a:lnTo>
                  <a:lnTo>
                    <a:pt x="3613" y="1044"/>
                  </a:lnTo>
                  <a:lnTo>
                    <a:pt x="3613" y="1040"/>
                  </a:lnTo>
                  <a:lnTo>
                    <a:pt x="3611" y="1040"/>
                  </a:lnTo>
                  <a:lnTo>
                    <a:pt x="3611" y="1039"/>
                  </a:lnTo>
                  <a:lnTo>
                    <a:pt x="3611" y="1039"/>
                  </a:lnTo>
                  <a:lnTo>
                    <a:pt x="3613" y="1037"/>
                  </a:lnTo>
                  <a:lnTo>
                    <a:pt x="3613" y="1035"/>
                  </a:lnTo>
                  <a:lnTo>
                    <a:pt x="3611" y="1035"/>
                  </a:lnTo>
                  <a:lnTo>
                    <a:pt x="3609" y="1033"/>
                  </a:lnTo>
                  <a:lnTo>
                    <a:pt x="3608" y="1033"/>
                  </a:lnTo>
                  <a:lnTo>
                    <a:pt x="3606" y="1032"/>
                  </a:lnTo>
                  <a:lnTo>
                    <a:pt x="3606" y="1030"/>
                  </a:lnTo>
                  <a:lnTo>
                    <a:pt x="3601" y="1030"/>
                  </a:lnTo>
                  <a:lnTo>
                    <a:pt x="3601" y="1028"/>
                  </a:lnTo>
                  <a:lnTo>
                    <a:pt x="3599" y="1028"/>
                  </a:lnTo>
                  <a:lnTo>
                    <a:pt x="3599" y="1028"/>
                  </a:lnTo>
                  <a:lnTo>
                    <a:pt x="3597" y="1025"/>
                  </a:lnTo>
                  <a:lnTo>
                    <a:pt x="3601" y="1025"/>
                  </a:lnTo>
                  <a:lnTo>
                    <a:pt x="3602" y="1014"/>
                  </a:lnTo>
                  <a:lnTo>
                    <a:pt x="3604" y="1014"/>
                  </a:lnTo>
                  <a:lnTo>
                    <a:pt x="3606" y="1013"/>
                  </a:lnTo>
                  <a:lnTo>
                    <a:pt x="3608" y="1013"/>
                  </a:lnTo>
                  <a:lnTo>
                    <a:pt x="3609" y="1011"/>
                  </a:lnTo>
                  <a:lnTo>
                    <a:pt x="3613" y="1011"/>
                  </a:lnTo>
                  <a:lnTo>
                    <a:pt x="3613" y="1007"/>
                  </a:lnTo>
                  <a:lnTo>
                    <a:pt x="3618" y="1002"/>
                  </a:lnTo>
                  <a:lnTo>
                    <a:pt x="3618" y="1000"/>
                  </a:lnTo>
                  <a:lnTo>
                    <a:pt x="3620" y="1000"/>
                  </a:lnTo>
                  <a:lnTo>
                    <a:pt x="3620" y="999"/>
                  </a:lnTo>
                  <a:lnTo>
                    <a:pt x="3627" y="999"/>
                  </a:lnTo>
                  <a:lnTo>
                    <a:pt x="3627" y="997"/>
                  </a:lnTo>
                  <a:lnTo>
                    <a:pt x="3629" y="995"/>
                  </a:lnTo>
                  <a:lnTo>
                    <a:pt x="3629" y="993"/>
                  </a:lnTo>
                  <a:lnTo>
                    <a:pt x="3634" y="992"/>
                  </a:lnTo>
                  <a:lnTo>
                    <a:pt x="3632" y="988"/>
                  </a:lnTo>
                  <a:lnTo>
                    <a:pt x="3632" y="985"/>
                  </a:lnTo>
                  <a:lnTo>
                    <a:pt x="3632" y="983"/>
                  </a:lnTo>
                  <a:lnTo>
                    <a:pt x="3630" y="981"/>
                  </a:lnTo>
                  <a:lnTo>
                    <a:pt x="3630" y="978"/>
                  </a:lnTo>
                  <a:lnTo>
                    <a:pt x="3630" y="974"/>
                  </a:lnTo>
                  <a:lnTo>
                    <a:pt x="3632" y="972"/>
                  </a:lnTo>
                  <a:lnTo>
                    <a:pt x="3634" y="971"/>
                  </a:lnTo>
                  <a:lnTo>
                    <a:pt x="3636" y="967"/>
                  </a:lnTo>
                  <a:lnTo>
                    <a:pt x="3641" y="965"/>
                  </a:lnTo>
                  <a:lnTo>
                    <a:pt x="3641" y="964"/>
                  </a:lnTo>
                  <a:lnTo>
                    <a:pt x="3643" y="962"/>
                  </a:lnTo>
                  <a:lnTo>
                    <a:pt x="3646" y="960"/>
                  </a:lnTo>
                  <a:lnTo>
                    <a:pt x="3648" y="958"/>
                  </a:lnTo>
                  <a:lnTo>
                    <a:pt x="3648" y="955"/>
                  </a:lnTo>
                  <a:lnTo>
                    <a:pt x="3651" y="957"/>
                  </a:lnTo>
                  <a:lnTo>
                    <a:pt x="3651" y="955"/>
                  </a:lnTo>
                  <a:lnTo>
                    <a:pt x="3655" y="953"/>
                  </a:lnTo>
                  <a:lnTo>
                    <a:pt x="3655" y="950"/>
                  </a:lnTo>
                  <a:lnTo>
                    <a:pt x="3657" y="950"/>
                  </a:lnTo>
                  <a:lnTo>
                    <a:pt x="3658" y="950"/>
                  </a:lnTo>
                  <a:lnTo>
                    <a:pt x="3660" y="948"/>
                  </a:lnTo>
                  <a:lnTo>
                    <a:pt x="3660" y="948"/>
                  </a:lnTo>
                  <a:lnTo>
                    <a:pt x="3662" y="948"/>
                  </a:lnTo>
                  <a:lnTo>
                    <a:pt x="3665" y="939"/>
                  </a:lnTo>
                  <a:lnTo>
                    <a:pt x="3669" y="939"/>
                  </a:lnTo>
                  <a:lnTo>
                    <a:pt x="3669" y="941"/>
                  </a:lnTo>
                  <a:lnTo>
                    <a:pt x="3669" y="941"/>
                  </a:lnTo>
                  <a:lnTo>
                    <a:pt x="3669" y="944"/>
                  </a:lnTo>
                  <a:lnTo>
                    <a:pt x="3671" y="943"/>
                  </a:lnTo>
                  <a:lnTo>
                    <a:pt x="3672" y="943"/>
                  </a:lnTo>
                  <a:lnTo>
                    <a:pt x="3674" y="941"/>
                  </a:lnTo>
                  <a:lnTo>
                    <a:pt x="3676" y="941"/>
                  </a:lnTo>
                  <a:lnTo>
                    <a:pt x="3676" y="943"/>
                  </a:lnTo>
                  <a:lnTo>
                    <a:pt x="3676" y="944"/>
                  </a:lnTo>
                  <a:lnTo>
                    <a:pt x="3674" y="944"/>
                  </a:lnTo>
                  <a:lnTo>
                    <a:pt x="3674" y="948"/>
                  </a:lnTo>
                  <a:lnTo>
                    <a:pt x="3676" y="950"/>
                  </a:lnTo>
                  <a:lnTo>
                    <a:pt x="3678" y="950"/>
                  </a:lnTo>
                  <a:lnTo>
                    <a:pt x="3679" y="951"/>
                  </a:lnTo>
                  <a:lnTo>
                    <a:pt x="3681" y="957"/>
                  </a:lnTo>
                  <a:lnTo>
                    <a:pt x="3683" y="957"/>
                  </a:lnTo>
                  <a:lnTo>
                    <a:pt x="3684" y="955"/>
                  </a:lnTo>
                  <a:lnTo>
                    <a:pt x="3684" y="955"/>
                  </a:lnTo>
                  <a:lnTo>
                    <a:pt x="3686" y="957"/>
                  </a:lnTo>
                  <a:lnTo>
                    <a:pt x="3688" y="958"/>
                  </a:lnTo>
                  <a:lnTo>
                    <a:pt x="3688" y="958"/>
                  </a:lnTo>
                  <a:lnTo>
                    <a:pt x="3690" y="960"/>
                  </a:lnTo>
                  <a:lnTo>
                    <a:pt x="3690" y="958"/>
                  </a:lnTo>
                  <a:lnTo>
                    <a:pt x="3693" y="958"/>
                  </a:lnTo>
                  <a:lnTo>
                    <a:pt x="3695" y="958"/>
                  </a:lnTo>
                  <a:lnTo>
                    <a:pt x="3695" y="957"/>
                  </a:lnTo>
                  <a:lnTo>
                    <a:pt x="3697" y="955"/>
                  </a:lnTo>
                  <a:lnTo>
                    <a:pt x="3700" y="953"/>
                  </a:lnTo>
                  <a:lnTo>
                    <a:pt x="3700" y="950"/>
                  </a:lnTo>
                  <a:lnTo>
                    <a:pt x="3700" y="950"/>
                  </a:lnTo>
                  <a:lnTo>
                    <a:pt x="3702" y="948"/>
                  </a:lnTo>
                  <a:lnTo>
                    <a:pt x="3704" y="948"/>
                  </a:lnTo>
                  <a:lnTo>
                    <a:pt x="3705" y="944"/>
                  </a:lnTo>
                  <a:lnTo>
                    <a:pt x="3705" y="944"/>
                  </a:lnTo>
                  <a:lnTo>
                    <a:pt x="3707" y="943"/>
                  </a:lnTo>
                  <a:lnTo>
                    <a:pt x="3709" y="941"/>
                  </a:lnTo>
                  <a:lnTo>
                    <a:pt x="3709" y="939"/>
                  </a:lnTo>
                  <a:lnTo>
                    <a:pt x="3711" y="939"/>
                  </a:lnTo>
                  <a:lnTo>
                    <a:pt x="3711" y="936"/>
                  </a:lnTo>
                  <a:lnTo>
                    <a:pt x="3714" y="937"/>
                  </a:lnTo>
                  <a:lnTo>
                    <a:pt x="3714" y="936"/>
                  </a:lnTo>
                  <a:lnTo>
                    <a:pt x="3716" y="936"/>
                  </a:lnTo>
                  <a:lnTo>
                    <a:pt x="3716" y="932"/>
                  </a:lnTo>
                  <a:lnTo>
                    <a:pt x="3718" y="929"/>
                  </a:lnTo>
                  <a:lnTo>
                    <a:pt x="3719" y="927"/>
                  </a:lnTo>
                  <a:lnTo>
                    <a:pt x="3719" y="923"/>
                  </a:lnTo>
                  <a:lnTo>
                    <a:pt x="3721" y="922"/>
                  </a:lnTo>
                  <a:lnTo>
                    <a:pt x="3723" y="918"/>
                  </a:lnTo>
                  <a:lnTo>
                    <a:pt x="3725" y="918"/>
                  </a:lnTo>
                  <a:lnTo>
                    <a:pt x="3726" y="916"/>
                  </a:lnTo>
                  <a:lnTo>
                    <a:pt x="3728" y="915"/>
                  </a:lnTo>
                  <a:lnTo>
                    <a:pt x="3730" y="915"/>
                  </a:lnTo>
                  <a:lnTo>
                    <a:pt x="3730" y="911"/>
                  </a:lnTo>
                  <a:lnTo>
                    <a:pt x="3735" y="906"/>
                  </a:lnTo>
                  <a:lnTo>
                    <a:pt x="3735" y="903"/>
                  </a:lnTo>
                  <a:lnTo>
                    <a:pt x="3737" y="903"/>
                  </a:lnTo>
                  <a:lnTo>
                    <a:pt x="3739" y="901"/>
                  </a:lnTo>
                  <a:lnTo>
                    <a:pt x="3740" y="901"/>
                  </a:lnTo>
                  <a:lnTo>
                    <a:pt x="3740" y="899"/>
                  </a:lnTo>
                  <a:lnTo>
                    <a:pt x="3742" y="899"/>
                  </a:lnTo>
                  <a:lnTo>
                    <a:pt x="3744" y="897"/>
                  </a:lnTo>
                  <a:lnTo>
                    <a:pt x="3744" y="896"/>
                  </a:lnTo>
                  <a:lnTo>
                    <a:pt x="3744" y="894"/>
                  </a:lnTo>
                  <a:lnTo>
                    <a:pt x="3751" y="889"/>
                  </a:lnTo>
                  <a:lnTo>
                    <a:pt x="3751" y="887"/>
                  </a:lnTo>
                  <a:lnTo>
                    <a:pt x="3753" y="885"/>
                  </a:lnTo>
                  <a:lnTo>
                    <a:pt x="3753" y="882"/>
                  </a:lnTo>
                  <a:lnTo>
                    <a:pt x="3754" y="882"/>
                  </a:lnTo>
                  <a:lnTo>
                    <a:pt x="3754" y="880"/>
                  </a:lnTo>
                  <a:lnTo>
                    <a:pt x="3756" y="878"/>
                  </a:lnTo>
                  <a:lnTo>
                    <a:pt x="3758" y="876"/>
                  </a:lnTo>
                  <a:lnTo>
                    <a:pt x="3758" y="876"/>
                  </a:lnTo>
                  <a:lnTo>
                    <a:pt x="3756" y="875"/>
                  </a:lnTo>
                  <a:lnTo>
                    <a:pt x="3756" y="875"/>
                  </a:lnTo>
                  <a:lnTo>
                    <a:pt x="3756" y="873"/>
                  </a:lnTo>
                  <a:lnTo>
                    <a:pt x="3758" y="873"/>
                  </a:lnTo>
                  <a:lnTo>
                    <a:pt x="3758" y="869"/>
                  </a:lnTo>
                  <a:lnTo>
                    <a:pt x="3760" y="869"/>
                  </a:lnTo>
                  <a:lnTo>
                    <a:pt x="3760" y="868"/>
                  </a:lnTo>
                  <a:lnTo>
                    <a:pt x="3760" y="868"/>
                  </a:lnTo>
                  <a:lnTo>
                    <a:pt x="3760" y="864"/>
                  </a:lnTo>
                  <a:lnTo>
                    <a:pt x="3761" y="864"/>
                  </a:lnTo>
                  <a:lnTo>
                    <a:pt x="3761" y="862"/>
                  </a:lnTo>
                  <a:lnTo>
                    <a:pt x="3765" y="861"/>
                  </a:lnTo>
                  <a:lnTo>
                    <a:pt x="3765" y="859"/>
                  </a:lnTo>
                  <a:lnTo>
                    <a:pt x="3768" y="857"/>
                  </a:lnTo>
                  <a:lnTo>
                    <a:pt x="3768" y="852"/>
                  </a:lnTo>
                  <a:lnTo>
                    <a:pt x="3770" y="852"/>
                  </a:lnTo>
                  <a:lnTo>
                    <a:pt x="3770" y="848"/>
                  </a:lnTo>
                  <a:lnTo>
                    <a:pt x="3774" y="847"/>
                  </a:lnTo>
                  <a:lnTo>
                    <a:pt x="3774" y="845"/>
                  </a:lnTo>
                  <a:lnTo>
                    <a:pt x="3782" y="838"/>
                  </a:lnTo>
                  <a:lnTo>
                    <a:pt x="3784" y="829"/>
                  </a:lnTo>
                  <a:lnTo>
                    <a:pt x="3784" y="829"/>
                  </a:lnTo>
                  <a:lnTo>
                    <a:pt x="3784" y="829"/>
                  </a:lnTo>
                  <a:lnTo>
                    <a:pt x="3786" y="827"/>
                  </a:lnTo>
                  <a:lnTo>
                    <a:pt x="3786" y="827"/>
                  </a:lnTo>
                  <a:lnTo>
                    <a:pt x="3786" y="827"/>
                  </a:lnTo>
                  <a:lnTo>
                    <a:pt x="3786" y="826"/>
                  </a:lnTo>
                  <a:lnTo>
                    <a:pt x="3784" y="824"/>
                  </a:lnTo>
                  <a:lnTo>
                    <a:pt x="3784" y="822"/>
                  </a:lnTo>
                  <a:lnTo>
                    <a:pt x="3786" y="822"/>
                  </a:lnTo>
                  <a:lnTo>
                    <a:pt x="3786" y="819"/>
                  </a:lnTo>
                  <a:lnTo>
                    <a:pt x="3786" y="819"/>
                  </a:lnTo>
                  <a:lnTo>
                    <a:pt x="3786" y="815"/>
                  </a:lnTo>
                  <a:lnTo>
                    <a:pt x="3787" y="815"/>
                  </a:lnTo>
                  <a:lnTo>
                    <a:pt x="3787" y="814"/>
                  </a:lnTo>
                  <a:lnTo>
                    <a:pt x="3789" y="814"/>
                  </a:lnTo>
                  <a:lnTo>
                    <a:pt x="3789" y="810"/>
                  </a:lnTo>
                  <a:lnTo>
                    <a:pt x="3789" y="807"/>
                  </a:lnTo>
                  <a:lnTo>
                    <a:pt x="3787" y="805"/>
                  </a:lnTo>
                  <a:lnTo>
                    <a:pt x="3786" y="805"/>
                  </a:lnTo>
                  <a:lnTo>
                    <a:pt x="3789" y="798"/>
                  </a:lnTo>
                  <a:lnTo>
                    <a:pt x="3786" y="798"/>
                  </a:lnTo>
                  <a:lnTo>
                    <a:pt x="3786" y="793"/>
                  </a:lnTo>
                  <a:lnTo>
                    <a:pt x="3787" y="789"/>
                  </a:lnTo>
                  <a:lnTo>
                    <a:pt x="3789" y="789"/>
                  </a:lnTo>
                  <a:lnTo>
                    <a:pt x="3789" y="787"/>
                  </a:lnTo>
                  <a:lnTo>
                    <a:pt x="3789" y="786"/>
                  </a:lnTo>
                  <a:lnTo>
                    <a:pt x="3787" y="784"/>
                  </a:lnTo>
                  <a:lnTo>
                    <a:pt x="3787" y="784"/>
                  </a:lnTo>
                  <a:lnTo>
                    <a:pt x="3787" y="782"/>
                  </a:lnTo>
                  <a:lnTo>
                    <a:pt x="3787" y="779"/>
                  </a:lnTo>
                  <a:lnTo>
                    <a:pt x="3789" y="779"/>
                  </a:lnTo>
                  <a:lnTo>
                    <a:pt x="3789" y="779"/>
                  </a:lnTo>
                  <a:lnTo>
                    <a:pt x="3791" y="777"/>
                  </a:lnTo>
                  <a:lnTo>
                    <a:pt x="3793" y="773"/>
                  </a:lnTo>
                  <a:lnTo>
                    <a:pt x="3794" y="773"/>
                  </a:lnTo>
                  <a:lnTo>
                    <a:pt x="3794" y="770"/>
                  </a:lnTo>
                  <a:lnTo>
                    <a:pt x="3796" y="770"/>
                  </a:lnTo>
                  <a:lnTo>
                    <a:pt x="3796" y="768"/>
                  </a:lnTo>
                  <a:lnTo>
                    <a:pt x="3796" y="766"/>
                  </a:lnTo>
                  <a:lnTo>
                    <a:pt x="3798" y="765"/>
                  </a:lnTo>
                  <a:lnTo>
                    <a:pt x="3796" y="765"/>
                  </a:lnTo>
                  <a:lnTo>
                    <a:pt x="3796" y="765"/>
                  </a:lnTo>
                  <a:lnTo>
                    <a:pt x="3796" y="765"/>
                  </a:lnTo>
                  <a:lnTo>
                    <a:pt x="3794" y="765"/>
                  </a:lnTo>
                  <a:lnTo>
                    <a:pt x="3796" y="759"/>
                  </a:lnTo>
                  <a:lnTo>
                    <a:pt x="3796" y="759"/>
                  </a:lnTo>
                  <a:lnTo>
                    <a:pt x="3796" y="756"/>
                  </a:lnTo>
                  <a:lnTo>
                    <a:pt x="3793" y="756"/>
                  </a:lnTo>
                  <a:lnTo>
                    <a:pt x="3794" y="749"/>
                  </a:lnTo>
                  <a:lnTo>
                    <a:pt x="3796" y="749"/>
                  </a:lnTo>
                  <a:lnTo>
                    <a:pt x="3796" y="747"/>
                  </a:lnTo>
                  <a:lnTo>
                    <a:pt x="3800" y="749"/>
                  </a:lnTo>
                  <a:lnTo>
                    <a:pt x="3801" y="749"/>
                  </a:lnTo>
                  <a:lnTo>
                    <a:pt x="3805" y="751"/>
                  </a:lnTo>
                  <a:lnTo>
                    <a:pt x="3805" y="749"/>
                  </a:lnTo>
                  <a:lnTo>
                    <a:pt x="3807" y="749"/>
                  </a:lnTo>
                  <a:lnTo>
                    <a:pt x="3807" y="747"/>
                  </a:lnTo>
                  <a:lnTo>
                    <a:pt x="3805" y="747"/>
                  </a:lnTo>
                  <a:lnTo>
                    <a:pt x="3805" y="745"/>
                  </a:lnTo>
                  <a:lnTo>
                    <a:pt x="3805" y="745"/>
                  </a:lnTo>
                  <a:lnTo>
                    <a:pt x="3805" y="744"/>
                  </a:lnTo>
                  <a:lnTo>
                    <a:pt x="3805" y="744"/>
                  </a:lnTo>
                  <a:lnTo>
                    <a:pt x="3805" y="745"/>
                  </a:lnTo>
                  <a:lnTo>
                    <a:pt x="3805" y="745"/>
                  </a:lnTo>
                  <a:lnTo>
                    <a:pt x="3803" y="747"/>
                  </a:lnTo>
                  <a:lnTo>
                    <a:pt x="3803" y="745"/>
                  </a:lnTo>
                  <a:lnTo>
                    <a:pt x="3798" y="745"/>
                  </a:lnTo>
                  <a:lnTo>
                    <a:pt x="3798" y="744"/>
                  </a:lnTo>
                  <a:lnTo>
                    <a:pt x="3796" y="744"/>
                  </a:lnTo>
                  <a:lnTo>
                    <a:pt x="3796" y="740"/>
                  </a:lnTo>
                  <a:lnTo>
                    <a:pt x="3793" y="740"/>
                  </a:lnTo>
                  <a:lnTo>
                    <a:pt x="3793" y="740"/>
                  </a:lnTo>
                  <a:lnTo>
                    <a:pt x="3786" y="735"/>
                  </a:lnTo>
                  <a:lnTo>
                    <a:pt x="3784" y="735"/>
                  </a:lnTo>
                  <a:lnTo>
                    <a:pt x="3784" y="728"/>
                  </a:lnTo>
                  <a:lnTo>
                    <a:pt x="3779" y="726"/>
                  </a:lnTo>
                  <a:lnTo>
                    <a:pt x="3775" y="724"/>
                  </a:lnTo>
                  <a:lnTo>
                    <a:pt x="3775" y="723"/>
                  </a:lnTo>
                  <a:lnTo>
                    <a:pt x="3760" y="721"/>
                  </a:lnTo>
                  <a:lnTo>
                    <a:pt x="3760" y="731"/>
                  </a:lnTo>
                  <a:lnTo>
                    <a:pt x="3758" y="731"/>
                  </a:lnTo>
                  <a:lnTo>
                    <a:pt x="3758" y="728"/>
                  </a:lnTo>
                  <a:lnTo>
                    <a:pt x="3754" y="728"/>
                  </a:lnTo>
                  <a:lnTo>
                    <a:pt x="3753" y="733"/>
                  </a:lnTo>
                  <a:lnTo>
                    <a:pt x="3751" y="733"/>
                  </a:lnTo>
                  <a:lnTo>
                    <a:pt x="3749" y="735"/>
                  </a:lnTo>
                  <a:lnTo>
                    <a:pt x="3747" y="737"/>
                  </a:lnTo>
                  <a:lnTo>
                    <a:pt x="3744" y="737"/>
                  </a:lnTo>
                  <a:lnTo>
                    <a:pt x="3746" y="735"/>
                  </a:lnTo>
                  <a:lnTo>
                    <a:pt x="3746" y="731"/>
                  </a:lnTo>
                  <a:lnTo>
                    <a:pt x="3747" y="730"/>
                  </a:lnTo>
                  <a:lnTo>
                    <a:pt x="3747" y="726"/>
                  </a:lnTo>
                  <a:lnTo>
                    <a:pt x="3746" y="724"/>
                  </a:lnTo>
                  <a:lnTo>
                    <a:pt x="3742" y="723"/>
                  </a:lnTo>
                  <a:lnTo>
                    <a:pt x="3740" y="724"/>
                  </a:lnTo>
                  <a:lnTo>
                    <a:pt x="3740" y="728"/>
                  </a:lnTo>
                  <a:lnTo>
                    <a:pt x="3739" y="731"/>
                  </a:lnTo>
                  <a:lnTo>
                    <a:pt x="3735" y="731"/>
                  </a:lnTo>
                  <a:lnTo>
                    <a:pt x="3735" y="721"/>
                  </a:lnTo>
                  <a:lnTo>
                    <a:pt x="3735" y="721"/>
                  </a:lnTo>
                  <a:lnTo>
                    <a:pt x="3735" y="709"/>
                  </a:lnTo>
                  <a:lnTo>
                    <a:pt x="3721" y="711"/>
                  </a:lnTo>
                  <a:lnTo>
                    <a:pt x="3719" y="709"/>
                  </a:lnTo>
                  <a:lnTo>
                    <a:pt x="3712" y="709"/>
                  </a:lnTo>
                  <a:lnTo>
                    <a:pt x="3712" y="707"/>
                  </a:lnTo>
                  <a:lnTo>
                    <a:pt x="3714" y="705"/>
                  </a:lnTo>
                  <a:lnTo>
                    <a:pt x="3714" y="704"/>
                  </a:lnTo>
                  <a:lnTo>
                    <a:pt x="3716" y="704"/>
                  </a:lnTo>
                  <a:lnTo>
                    <a:pt x="3716" y="702"/>
                  </a:lnTo>
                  <a:lnTo>
                    <a:pt x="3718" y="702"/>
                  </a:lnTo>
                  <a:lnTo>
                    <a:pt x="3718" y="698"/>
                  </a:lnTo>
                  <a:lnTo>
                    <a:pt x="3721" y="697"/>
                  </a:lnTo>
                  <a:lnTo>
                    <a:pt x="3721" y="695"/>
                  </a:lnTo>
                  <a:lnTo>
                    <a:pt x="3723" y="695"/>
                  </a:lnTo>
                  <a:lnTo>
                    <a:pt x="3723" y="693"/>
                  </a:lnTo>
                  <a:lnTo>
                    <a:pt x="3726" y="691"/>
                  </a:lnTo>
                  <a:lnTo>
                    <a:pt x="3730" y="686"/>
                  </a:lnTo>
                  <a:lnTo>
                    <a:pt x="3735" y="684"/>
                  </a:lnTo>
                  <a:lnTo>
                    <a:pt x="3744" y="674"/>
                  </a:lnTo>
                  <a:lnTo>
                    <a:pt x="3746" y="674"/>
                  </a:lnTo>
                  <a:lnTo>
                    <a:pt x="3747" y="674"/>
                  </a:lnTo>
                  <a:lnTo>
                    <a:pt x="3747" y="674"/>
                  </a:lnTo>
                  <a:lnTo>
                    <a:pt x="3747" y="669"/>
                  </a:lnTo>
                  <a:lnTo>
                    <a:pt x="3756" y="663"/>
                  </a:lnTo>
                  <a:lnTo>
                    <a:pt x="3756" y="658"/>
                  </a:lnTo>
                  <a:lnTo>
                    <a:pt x="3756" y="658"/>
                  </a:lnTo>
                  <a:lnTo>
                    <a:pt x="3758" y="653"/>
                  </a:lnTo>
                  <a:lnTo>
                    <a:pt x="3760" y="653"/>
                  </a:lnTo>
                  <a:lnTo>
                    <a:pt x="3760" y="653"/>
                  </a:lnTo>
                  <a:lnTo>
                    <a:pt x="3758" y="651"/>
                  </a:lnTo>
                  <a:lnTo>
                    <a:pt x="3758" y="649"/>
                  </a:lnTo>
                  <a:lnTo>
                    <a:pt x="3761" y="648"/>
                  </a:lnTo>
                  <a:lnTo>
                    <a:pt x="3761" y="649"/>
                  </a:lnTo>
                  <a:lnTo>
                    <a:pt x="3761" y="649"/>
                  </a:lnTo>
                  <a:lnTo>
                    <a:pt x="3763" y="651"/>
                  </a:lnTo>
                  <a:lnTo>
                    <a:pt x="3765" y="648"/>
                  </a:lnTo>
                  <a:lnTo>
                    <a:pt x="3767" y="644"/>
                  </a:lnTo>
                  <a:lnTo>
                    <a:pt x="3768" y="644"/>
                  </a:lnTo>
                  <a:lnTo>
                    <a:pt x="3770" y="642"/>
                  </a:lnTo>
                  <a:lnTo>
                    <a:pt x="3770" y="641"/>
                  </a:lnTo>
                  <a:lnTo>
                    <a:pt x="3770" y="641"/>
                  </a:lnTo>
                  <a:lnTo>
                    <a:pt x="3770" y="641"/>
                  </a:lnTo>
                  <a:lnTo>
                    <a:pt x="3772" y="641"/>
                  </a:lnTo>
                  <a:lnTo>
                    <a:pt x="3772" y="639"/>
                  </a:lnTo>
                  <a:lnTo>
                    <a:pt x="3775" y="639"/>
                  </a:lnTo>
                  <a:lnTo>
                    <a:pt x="3779" y="634"/>
                  </a:lnTo>
                  <a:lnTo>
                    <a:pt x="3782" y="634"/>
                  </a:lnTo>
                  <a:lnTo>
                    <a:pt x="3784" y="628"/>
                  </a:lnTo>
                  <a:lnTo>
                    <a:pt x="3787" y="627"/>
                  </a:lnTo>
                  <a:lnTo>
                    <a:pt x="3787" y="627"/>
                  </a:lnTo>
                  <a:lnTo>
                    <a:pt x="3791" y="627"/>
                  </a:lnTo>
                  <a:lnTo>
                    <a:pt x="3796" y="611"/>
                  </a:lnTo>
                  <a:lnTo>
                    <a:pt x="3800" y="608"/>
                  </a:lnTo>
                  <a:lnTo>
                    <a:pt x="3800" y="606"/>
                  </a:lnTo>
                  <a:lnTo>
                    <a:pt x="3801" y="606"/>
                  </a:lnTo>
                  <a:lnTo>
                    <a:pt x="3803" y="604"/>
                  </a:lnTo>
                  <a:lnTo>
                    <a:pt x="3803" y="602"/>
                  </a:lnTo>
                  <a:lnTo>
                    <a:pt x="3803" y="602"/>
                  </a:lnTo>
                  <a:lnTo>
                    <a:pt x="3803" y="602"/>
                  </a:lnTo>
                  <a:lnTo>
                    <a:pt x="3805" y="602"/>
                  </a:lnTo>
                  <a:lnTo>
                    <a:pt x="3807" y="601"/>
                  </a:lnTo>
                  <a:lnTo>
                    <a:pt x="3807" y="599"/>
                  </a:lnTo>
                  <a:lnTo>
                    <a:pt x="3807" y="597"/>
                  </a:lnTo>
                  <a:lnTo>
                    <a:pt x="3808" y="597"/>
                  </a:lnTo>
                  <a:lnTo>
                    <a:pt x="3807" y="592"/>
                  </a:lnTo>
                  <a:lnTo>
                    <a:pt x="3810" y="592"/>
                  </a:lnTo>
                  <a:lnTo>
                    <a:pt x="3812" y="592"/>
                  </a:lnTo>
                  <a:lnTo>
                    <a:pt x="3814" y="592"/>
                  </a:lnTo>
                  <a:lnTo>
                    <a:pt x="3815" y="592"/>
                  </a:lnTo>
                  <a:lnTo>
                    <a:pt x="3817" y="588"/>
                  </a:lnTo>
                  <a:lnTo>
                    <a:pt x="3819" y="587"/>
                  </a:lnTo>
                  <a:lnTo>
                    <a:pt x="3822" y="585"/>
                  </a:lnTo>
                  <a:lnTo>
                    <a:pt x="3828" y="585"/>
                  </a:lnTo>
                  <a:lnTo>
                    <a:pt x="3826" y="578"/>
                  </a:lnTo>
                  <a:lnTo>
                    <a:pt x="3828" y="580"/>
                  </a:lnTo>
                  <a:lnTo>
                    <a:pt x="3829" y="580"/>
                  </a:lnTo>
                  <a:lnTo>
                    <a:pt x="3829" y="581"/>
                  </a:lnTo>
                  <a:lnTo>
                    <a:pt x="3831" y="581"/>
                  </a:lnTo>
                  <a:lnTo>
                    <a:pt x="3833" y="580"/>
                  </a:lnTo>
                  <a:lnTo>
                    <a:pt x="3835" y="578"/>
                  </a:lnTo>
                  <a:lnTo>
                    <a:pt x="3835" y="578"/>
                  </a:lnTo>
                  <a:lnTo>
                    <a:pt x="3835" y="585"/>
                  </a:lnTo>
                  <a:lnTo>
                    <a:pt x="3836" y="583"/>
                  </a:lnTo>
                  <a:lnTo>
                    <a:pt x="3836" y="583"/>
                  </a:lnTo>
                  <a:lnTo>
                    <a:pt x="3836" y="583"/>
                  </a:lnTo>
                  <a:lnTo>
                    <a:pt x="3842" y="583"/>
                  </a:lnTo>
                  <a:lnTo>
                    <a:pt x="3842" y="581"/>
                  </a:lnTo>
                  <a:lnTo>
                    <a:pt x="3859" y="581"/>
                  </a:lnTo>
                  <a:lnTo>
                    <a:pt x="3859" y="581"/>
                  </a:lnTo>
                  <a:lnTo>
                    <a:pt x="3859" y="581"/>
                  </a:lnTo>
                  <a:lnTo>
                    <a:pt x="3861" y="581"/>
                  </a:lnTo>
                  <a:lnTo>
                    <a:pt x="3861" y="583"/>
                  </a:lnTo>
                  <a:lnTo>
                    <a:pt x="3863" y="583"/>
                  </a:lnTo>
                  <a:lnTo>
                    <a:pt x="3864" y="581"/>
                  </a:lnTo>
                  <a:lnTo>
                    <a:pt x="3866" y="581"/>
                  </a:lnTo>
                  <a:lnTo>
                    <a:pt x="3866" y="583"/>
                  </a:lnTo>
                  <a:lnTo>
                    <a:pt x="3871" y="585"/>
                  </a:lnTo>
                  <a:lnTo>
                    <a:pt x="3873" y="585"/>
                  </a:lnTo>
                  <a:lnTo>
                    <a:pt x="3873" y="587"/>
                  </a:lnTo>
                  <a:lnTo>
                    <a:pt x="3873" y="588"/>
                  </a:lnTo>
                  <a:lnTo>
                    <a:pt x="3871" y="588"/>
                  </a:lnTo>
                  <a:lnTo>
                    <a:pt x="3871" y="590"/>
                  </a:lnTo>
                  <a:lnTo>
                    <a:pt x="3871" y="592"/>
                  </a:lnTo>
                  <a:lnTo>
                    <a:pt x="3873" y="594"/>
                  </a:lnTo>
                  <a:lnTo>
                    <a:pt x="3878" y="592"/>
                  </a:lnTo>
                  <a:lnTo>
                    <a:pt x="3878" y="588"/>
                  </a:lnTo>
                  <a:lnTo>
                    <a:pt x="3880" y="588"/>
                  </a:lnTo>
                  <a:lnTo>
                    <a:pt x="3880" y="587"/>
                  </a:lnTo>
                  <a:lnTo>
                    <a:pt x="3882" y="585"/>
                  </a:lnTo>
                  <a:lnTo>
                    <a:pt x="3883" y="585"/>
                  </a:lnTo>
                  <a:lnTo>
                    <a:pt x="3883" y="585"/>
                  </a:lnTo>
                  <a:lnTo>
                    <a:pt x="3885" y="585"/>
                  </a:lnTo>
                  <a:lnTo>
                    <a:pt x="3885" y="585"/>
                  </a:lnTo>
                  <a:lnTo>
                    <a:pt x="3887" y="587"/>
                  </a:lnTo>
                  <a:lnTo>
                    <a:pt x="3887" y="588"/>
                  </a:lnTo>
                  <a:lnTo>
                    <a:pt x="3887" y="588"/>
                  </a:lnTo>
                  <a:lnTo>
                    <a:pt x="3889" y="588"/>
                  </a:lnTo>
                  <a:lnTo>
                    <a:pt x="3889" y="588"/>
                  </a:lnTo>
                  <a:lnTo>
                    <a:pt x="3889" y="590"/>
                  </a:lnTo>
                  <a:lnTo>
                    <a:pt x="3892" y="590"/>
                  </a:lnTo>
                  <a:lnTo>
                    <a:pt x="3892" y="592"/>
                  </a:lnTo>
                  <a:lnTo>
                    <a:pt x="3910" y="590"/>
                  </a:lnTo>
                  <a:lnTo>
                    <a:pt x="3910" y="592"/>
                  </a:lnTo>
                  <a:lnTo>
                    <a:pt x="3910" y="592"/>
                  </a:lnTo>
                  <a:lnTo>
                    <a:pt x="3911" y="594"/>
                  </a:lnTo>
                  <a:lnTo>
                    <a:pt x="3911" y="594"/>
                  </a:lnTo>
                  <a:lnTo>
                    <a:pt x="3917" y="594"/>
                  </a:lnTo>
                  <a:lnTo>
                    <a:pt x="3917" y="590"/>
                  </a:lnTo>
                  <a:lnTo>
                    <a:pt x="3915" y="588"/>
                  </a:lnTo>
                  <a:lnTo>
                    <a:pt x="3913" y="587"/>
                  </a:lnTo>
                  <a:lnTo>
                    <a:pt x="3917" y="587"/>
                  </a:lnTo>
                  <a:lnTo>
                    <a:pt x="3917" y="585"/>
                  </a:lnTo>
                  <a:lnTo>
                    <a:pt x="3917" y="585"/>
                  </a:lnTo>
                  <a:lnTo>
                    <a:pt x="3915" y="585"/>
                  </a:lnTo>
                  <a:lnTo>
                    <a:pt x="3917" y="581"/>
                  </a:lnTo>
                  <a:lnTo>
                    <a:pt x="3917" y="580"/>
                  </a:lnTo>
                  <a:lnTo>
                    <a:pt x="3918" y="578"/>
                  </a:lnTo>
                  <a:lnTo>
                    <a:pt x="3922" y="580"/>
                  </a:lnTo>
                  <a:lnTo>
                    <a:pt x="3925" y="580"/>
                  </a:lnTo>
                  <a:lnTo>
                    <a:pt x="3931" y="581"/>
                  </a:lnTo>
                  <a:lnTo>
                    <a:pt x="3931" y="581"/>
                  </a:lnTo>
                  <a:lnTo>
                    <a:pt x="3941" y="581"/>
                  </a:lnTo>
                  <a:lnTo>
                    <a:pt x="3943" y="585"/>
                  </a:lnTo>
                  <a:lnTo>
                    <a:pt x="3945" y="583"/>
                  </a:lnTo>
                  <a:lnTo>
                    <a:pt x="3946" y="583"/>
                  </a:lnTo>
                  <a:lnTo>
                    <a:pt x="3946" y="581"/>
                  </a:lnTo>
                  <a:lnTo>
                    <a:pt x="3948" y="581"/>
                  </a:lnTo>
                  <a:lnTo>
                    <a:pt x="3948" y="580"/>
                  </a:lnTo>
                  <a:lnTo>
                    <a:pt x="3955" y="578"/>
                  </a:lnTo>
                  <a:lnTo>
                    <a:pt x="3955" y="581"/>
                  </a:lnTo>
                  <a:lnTo>
                    <a:pt x="3957" y="583"/>
                  </a:lnTo>
                  <a:lnTo>
                    <a:pt x="3959" y="587"/>
                  </a:lnTo>
                  <a:lnTo>
                    <a:pt x="3960" y="588"/>
                  </a:lnTo>
                  <a:lnTo>
                    <a:pt x="3964" y="590"/>
                  </a:lnTo>
                  <a:lnTo>
                    <a:pt x="3962" y="590"/>
                  </a:lnTo>
                  <a:lnTo>
                    <a:pt x="3962" y="592"/>
                  </a:lnTo>
                  <a:lnTo>
                    <a:pt x="3962" y="592"/>
                  </a:lnTo>
                  <a:lnTo>
                    <a:pt x="3959" y="594"/>
                  </a:lnTo>
                  <a:lnTo>
                    <a:pt x="3955" y="594"/>
                  </a:lnTo>
                  <a:lnTo>
                    <a:pt x="3952" y="594"/>
                  </a:lnTo>
                  <a:lnTo>
                    <a:pt x="3948" y="594"/>
                  </a:lnTo>
                  <a:lnTo>
                    <a:pt x="3948" y="595"/>
                  </a:lnTo>
                  <a:lnTo>
                    <a:pt x="3948" y="599"/>
                  </a:lnTo>
                  <a:lnTo>
                    <a:pt x="3950" y="602"/>
                  </a:lnTo>
                  <a:lnTo>
                    <a:pt x="3952" y="604"/>
                  </a:lnTo>
                  <a:lnTo>
                    <a:pt x="3953" y="606"/>
                  </a:lnTo>
                  <a:lnTo>
                    <a:pt x="3953" y="604"/>
                  </a:lnTo>
                  <a:lnTo>
                    <a:pt x="3959" y="604"/>
                  </a:lnTo>
                  <a:lnTo>
                    <a:pt x="3962" y="604"/>
                  </a:lnTo>
                  <a:lnTo>
                    <a:pt x="3966" y="602"/>
                  </a:lnTo>
                  <a:lnTo>
                    <a:pt x="3966" y="599"/>
                  </a:lnTo>
                  <a:lnTo>
                    <a:pt x="3969" y="599"/>
                  </a:lnTo>
                  <a:lnTo>
                    <a:pt x="3971" y="601"/>
                  </a:lnTo>
                  <a:lnTo>
                    <a:pt x="3972" y="601"/>
                  </a:lnTo>
                  <a:lnTo>
                    <a:pt x="3976" y="602"/>
                  </a:lnTo>
                  <a:lnTo>
                    <a:pt x="3976" y="597"/>
                  </a:lnTo>
                  <a:lnTo>
                    <a:pt x="3981" y="595"/>
                  </a:lnTo>
                  <a:lnTo>
                    <a:pt x="3983" y="594"/>
                  </a:lnTo>
                  <a:lnTo>
                    <a:pt x="3986" y="594"/>
                  </a:lnTo>
                  <a:lnTo>
                    <a:pt x="3986" y="594"/>
                  </a:lnTo>
                  <a:lnTo>
                    <a:pt x="3988" y="594"/>
                  </a:lnTo>
                  <a:lnTo>
                    <a:pt x="3988" y="597"/>
                  </a:lnTo>
                  <a:lnTo>
                    <a:pt x="3993" y="597"/>
                  </a:lnTo>
                  <a:lnTo>
                    <a:pt x="3993" y="594"/>
                  </a:lnTo>
                  <a:lnTo>
                    <a:pt x="3997" y="595"/>
                  </a:lnTo>
                  <a:lnTo>
                    <a:pt x="3997" y="594"/>
                  </a:lnTo>
                  <a:lnTo>
                    <a:pt x="4000" y="594"/>
                  </a:lnTo>
                  <a:lnTo>
                    <a:pt x="4002" y="594"/>
                  </a:lnTo>
                  <a:lnTo>
                    <a:pt x="4002" y="587"/>
                  </a:lnTo>
                  <a:lnTo>
                    <a:pt x="4000" y="587"/>
                  </a:lnTo>
                  <a:lnTo>
                    <a:pt x="4000" y="587"/>
                  </a:lnTo>
                  <a:lnTo>
                    <a:pt x="3999" y="585"/>
                  </a:lnTo>
                  <a:lnTo>
                    <a:pt x="3995" y="585"/>
                  </a:lnTo>
                  <a:lnTo>
                    <a:pt x="3993" y="587"/>
                  </a:lnTo>
                  <a:lnTo>
                    <a:pt x="3990" y="588"/>
                  </a:lnTo>
                  <a:lnTo>
                    <a:pt x="3988" y="588"/>
                  </a:lnTo>
                  <a:lnTo>
                    <a:pt x="3988" y="587"/>
                  </a:lnTo>
                  <a:lnTo>
                    <a:pt x="3986" y="587"/>
                  </a:lnTo>
                  <a:lnTo>
                    <a:pt x="3988" y="581"/>
                  </a:lnTo>
                  <a:lnTo>
                    <a:pt x="3988" y="581"/>
                  </a:lnTo>
                  <a:lnTo>
                    <a:pt x="3988" y="574"/>
                  </a:lnTo>
                  <a:lnTo>
                    <a:pt x="3992" y="576"/>
                  </a:lnTo>
                  <a:lnTo>
                    <a:pt x="3992" y="574"/>
                  </a:lnTo>
                  <a:lnTo>
                    <a:pt x="3993" y="574"/>
                  </a:lnTo>
                  <a:lnTo>
                    <a:pt x="3992" y="571"/>
                  </a:lnTo>
                  <a:lnTo>
                    <a:pt x="3993" y="571"/>
                  </a:lnTo>
                  <a:lnTo>
                    <a:pt x="3993" y="567"/>
                  </a:lnTo>
                  <a:lnTo>
                    <a:pt x="3993" y="567"/>
                  </a:lnTo>
                  <a:lnTo>
                    <a:pt x="3995" y="566"/>
                  </a:lnTo>
                  <a:lnTo>
                    <a:pt x="3995" y="564"/>
                  </a:lnTo>
                  <a:lnTo>
                    <a:pt x="4002" y="562"/>
                  </a:lnTo>
                  <a:lnTo>
                    <a:pt x="4006" y="557"/>
                  </a:lnTo>
                  <a:lnTo>
                    <a:pt x="4007" y="559"/>
                  </a:lnTo>
                  <a:lnTo>
                    <a:pt x="4013" y="557"/>
                  </a:lnTo>
                  <a:lnTo>
                    <a:pt x="4013" y="555"/>
                  </a:lnTo>
                  <a:lnTo>
                    <a:pt x="4014" y="553"/>
                  </a:lnTo>
                  <a:lnTo>
                    <a:pt x="4018" y="552"/>
                  </a:lnTo>
                  <a:lnTo>
                    <a:pt x="4016" y="545"/>
                  </a:lnTo>
                  <a:lnTo>
                    <a:pt x="4020" y="545"/>
                  </a:lnTo>
                  <a:lnTo>
                    <a:pt x="4023" y="543"/>
                  </a:lnTo>
                  <a:lnTo>
                    <a:pt x="4025" y="536"/>
                  </a:lnTo>
                  <a:lnTo>
                    <a:pt x="4028" y="538"/>
                  </a:lnTo>
                  <a:lnTo>
                    <a:pt x="4028" y="536"/>
                  </a:lnTo>
                  <a:lnTo>
                    <a:pt x="4030" y="536"/>
                  </a:lnTo>
                  <a:lnTo>
                    <a:pt x="4032" y="534"/>
                  </a:lnTo>
                  <a:lnTo>
                    <a:pt x="4037" y="532"/>
                  </a:lnTo>
                  <a:lnTo>
                    <a:pt x="4037" y="532"/>
                  </a:lnTo>
                  <a:lnTo>
                    <a:pt x="4048" y="532"/>
                  </a:lnTo>
                  <a:lnTo>
                    <a:pt x="4048" y="531"/>
                  </a:lnTo>
                  <a:lnTo>
                    <a:pt x="4049" y="531"/>
                  </a:lnTo>
                  <a:lnTo>
                    <a:pt x="4049" y="531"/>
                  </a:lnTo>
                  <a:lnTo>
                    <a:pt x="4051" y="531"/>
                  </a:lnTo>
                  <a:lnTo>
                    <a:pt x="4051" y="531"/>
                  </a:lnTo>
                  <a:lnTo>
                    <a:pt x="4053" y="531"/>
                  </a:lnTo>
                  <a:lnTo>
                    <a:pt x="4053" y="531"/>
                  </a:lnTo>
                  <a:lnTo>
                    <a:pt x="4055" y="531"/>
                  </a:lnTo>
                  <a:lnTo>
                    <a:pt x="4056" y="529"/>
                  </a:lnTo>
                  <a:lnTo>
                    <a:pt x="4058" y="529"/>
                  </a:lnTo>
                  <a:lnTo>
                    <a:pt x="4060" y="531"/>
                  </a:lnTo>
                  <a:lnTo>
                    <a:pt x="4062" y="531"/>
                  </a:lnTo>
                  <a:lnTo>
                    <a:pt x="4062" y="532"/>
                  </a:lnTo>
                  <a:lnTo>
                    <a:pt x="4063" y="534"/>
                  </a:lnTo>
                  <a:lnTo>
                    <a:pt x="4065" y="534"/>
                  </a:lnTo>
                  <a:lnTo>
                    <a:pt x="4065" y="536"/>
                  </a:lnTo>
                  <a:lnTo>
                    <a:pt x="4072" y="536"/>
                  </a:lnTo>
                  <a:lnTo>
                    <a:pt x="4072" y="532"/>
                  </a:lnTo>
                  <a:lnTo>
                    <a:pt x="4075" y="532"/>
                  </a:lnTo>
                  <a:lnTo>
                    <a:pt x="4075" y="532"/>
                  </a:lnTo>
                  <a:lnTo>
                    <a:pt x="4075" y="531"/>
                  </a:lnTo>
                  <a:lnTo>
                    <a:pt x="4077" y="531"/>
                  </a:lnTo>
                  <a:lnTo>
                    <a:pt x="4077" y="532"/>
                  </a:lnTo>
                  <a:lnTo>
                    <a:pt x="4077" y="534"/>
                  </a:lnTo>
                  <a:lnTo>
                    <a:pt x="4077" y="536"/>
                  </a:lnTo>
                  <a:lnTo>
                    <a:pt x="4077" y="539"/>
                  </a:lnTo>
                  <a:lnTo>
                    <a:pt x="4074" y="541"/>
                  </a:lnTo>
                  <a:lnTo>
                    <a:pt x="4072" y="545"/>
                  </a:lnTo>
                  <a:lnTo>
                    <a:pt x="4072" y="546"/>
                  </a:lnTo>
                  <a:lnTo>
                    <a:pt x="4070" y="550"/>
                  </a:lnTo>
                  <a:lnTo>
                    <a:pt x="4070" y="553"/>
                  </a:lnTo>
                  <a:lnTo>
                    <a:pt x="4074" y="552"/>
                  </a:lnTo>
                  <a:lnTo>
                    <a:pt x="4075" y="550"/>
                  </a:lnTo>
                  <a:lnTo>
                    <a:pt x="4077" y="548"/>
                  </a:lnTo>
                  <a:lnTo>
                    <a:pt x="4079" y="548"/>
                  </a:lnTo>
                  <a:lnTo>
                    <a:pt x="4077" y="555"/>
                  </a:lnTo>
                  <a:lnTo>
                    <a:pt x="4074" y="555"/>
                  </a:lnTo>
                  <a:lnTo>
                    <a:pt x="4075" y="560"/>
                  </a:lnTo>
                  <a:lnTo>
                    <a:pt x="4079" y="560"/>
                  </a:lnTo>
                  <a:lnTo>
                    <a:pt x="4079" y="559"/>
                  </a:lnTo>
                  <a:lnTo>
                    <a:pt x="4082" y="557"/>
                  </a:lnTo>
                  <a:lnTo>
                    <a:pt x="4084" y="555"/>
                  </a:lnTo>
                  <a:lnTo>
                    <a:pt x="4084" y="553"/>
                  </a:lnTo>
                  <a:lnTo>
                    <a:pt x="4086" y="553"/>
                  </a:lnTo>
                  <a:lnTo>
                    <a:pt x="4088" y="552"/>
                  </a:lnTo>
                  <a:lnTo>
                    <a:pt x="4088" y="552"/>
                  </a:lnTo>
                  <a:lnTo>
                    <a:pt x="4089" y="550"/>
                  </a:lnTo>
                  <a:lnTo>
                    <a:pt x="4089" y="546"/>
                  </a:lnTo>
                  <a:lnTo>
                    <a:pt x="4093" y="545"/>
                  </a:lnTo>
                  <a:lnTo>
                    <a:pt x="4096" y="543"/>
                  </a:lnTo>
                  <a:lnTo>
                    <a:pt x="4096" y="541"/>
                  </a:lnTo>
                  <a:lnTo>
                    <a:pt x="4098" y="539"/>
                  </a:lnTo>
                  <a:lnTo>
                    <a:pt x="4098" y="536"/>
                  </a:lnTo>
                  <a:lnTo>
                    <a:pt x="4102" y="536"/>
                  </a:lnTo>
                  <a:lnTo>
                    <a:pt x="4103" y="536"/>
                  </a:lnTo>
                  <a:lnTo>
                    <a:pt x="4103" y="534"/>
                  </a:lnTo>
                  <a:lnTo>
                    <a:pt x="4105" y="532"/>
                  </a:lnTo>
                  <a:lnTo>
                    <a:pt x="4105" y="532"/>
                  </a:lnTo>
                  <a:lnTo>
                    <a:pt x="4114" y="532"/>
                  </a:lnTo>
                  <a:lnTo>
                    <a:pt x="4114" y="532"/>
                  </a:lnTo>
                  <a:lnTo>
                    <a:pt x="4114" y="532"/>
                  </a:lnTo>
                  <a:lnTo>
                    <a:pt x="4114" y="536"/>
                  </a:lnTo>
                  <a:lnTo>
                    <a:pt x="4117" y="538"/>
                  </a:lnTo>
                  <a:lnTo>
                    <a:pt x="4117" y="536"/>
                  </a:lnTo>
                  <a:lnTo>
                    <a:pt x="4123" y="534"/>
                  </a:lnTo>
                  <a:lnTo>
                    <a:pt x="4123" y="531"/>
                  </a:lnTo>
                  <a:lnTo>
                    <a:pt x="4121" y="531"/>
                  </a:lnTo>
                  <a:lnTo>
                    <a:pt x="4121" y="531"/>
                  </a:lnTo>
                  <a:lnTo>
                    <a:pt x="4119" y="531"/>
                  </a:lnTo>
                  <a:lnTo>
                    <a:pt x="4119" y="529"/>
                  </a:lnTo>
                  <a:lnTo>
                    <a:pt x="4119" y="525"/>
                  </a:lnTo>
                  <a:lnTo>
                    <a:pt x="4117" y="522"/>
                  </a:lnTo>
                  <a:lnTo>
                    <a:pt x="4117" y="520"/>
                  </a:lnTo>
                  <a:lnTo>
                    <a:pt x="4121" y="520"/>
                  </a:lnTo>
                  <a:lnTo>
                    <a:pt x="4121" y="518"/>
                  </a:lnTo>
                  <a:lnTo>
                    <a:pt x="4123" y="517"/>
                  </a:lnTo>
                  <a:lnTo>
                    <a:pt x="4123" y="513"/>
                  </a:lnTo>
                  <a:lnTo>
                    <a:pt x="4121" y="513"/>
                  </a:lnTo>
                  <a:lnTo>
                    <a:pt x="4121" y="512"/>
                  </a:lnTo>
                  <a:lnTo>
                    <a:pt x="4128" y="512"/>
                  </a:lnTo>
                  <a:lnTo>
                    <a:pt x="4128" y="512"/>
                  </a:lnTo>
                  <a:lnTo>
                    <a:pt x="4130" y="512"/>
                  </a:lnTo>
                  <a:lnTo>
                    <a:pt x="4130" y="510"/>
                  </a:lnTo>
                  <a:lnTo>
                    <a:pt x="4135" y="510"/>
                  </a:lnTo>
                  <a:lnTo>
                    <a:pt x="4135" y="510"/>
                  </a:lnTo>
                  <a:lnTo>
                    <a:pt x="4135" y="510"/>
                  </a:lnTo>
                  <a:lnTo>
                    <a:pt x="4138" y="512"/>
                  </a:lnTo>
                  <a:lnTo>
                    <a:pt x="4144" y="515"/>
                  </a:lnTo>
                  <a:lnTo>
                    <a:pt x="4149" y="517"/>
                  </a:lnTo>
                  <a:lnTo>
                    <a:pt x="4149" y="518"/>
                  </a:lnTo>
                  <a:lnTo>
                    <a:pt x="4145" y="517"/>
                  </a:lnTo>
                  <a:lnTo>
                    <a:pt x="4142" y="517"/>
                  </a:lnTo>
                  <a:lnTo>
                    <a:pt x="4140" y="515"/>
                  </a:lnTo>
                  <a:lnTo>
                    <a:pt x="4137" y="517"/>
                  </a:lnTo>
                  <a:lnTo>
                    <a:pt x="4135" y="518"/>
                  </a:lnTo>
                  <a:lnTo>
                    <a:pt x="4131" y="520"/>
                  </a:lnTo>
                  <a:lnTo>
                    <a:pt x="4130" y="522"/>
                  </a:lnTo>
                  <a:lnTo>
                    <a:pt x="4131" y="534"/>
                  </a:lnTo>
                  <a:lnTo>
                    <a:pt x="4131" y="534"/>
                  </a:lnTo>
                  <a:lnTo>
                    <a:pt x="4131" y="536"/>
                  </a:lnTo>
                  <a:lnTo>
                    <a:pt x="4128" y="538"/>
                  </a:lnTo>
                  <a:lnTo>
                    <a:pt x="4128" y="541"/>
                  </a:lnTo>
                  <a:lnTo>
                    <a:pt x="4126" y="546"/>
                  </a:lnTo>
                  <a:lnTo>
                    <a:pt x="4128" y="546"/>
                  </a:lnTo>
                  <a:lnTo>
                    <a:pt x="4128" y="550"/>
                  </a:lnTo>
                  <a:lnTo>
                    <a:pt x="4126" y="552"/>
                  </a:lnTo>
                  <a:lnTo>
                    <a:pt x="4126" y="555"/>
                  </a:lnTo>
                  <a:lnTo>
                    <a:pt x="4114" y="557"/>
                  </a:lnTo>
                  <a:lnTo>
                    <a:pt x="4112" y="557"/>
                  </a:lnTo>
                  <a:lnTo>
                    <a:pt x="4112" y="555"/>
                  </a:lnTo>
                  <a:lnTo>
                    <a:pt x="4110" y="555"/>
                  </a:lnTo>
                  <a:lnTo>
                    <a:pt x="4110" y="557"/>
                  </a:lnTo>
                  <a:lnTo>
                    <a:pt x="4107" y="557"/>
                  </a:lnTo>
                  <a:lnTo>
                    <a:pt x="4107" y="559"/>
                  </a:lnTo>
                  <a:lnTo>
                    <a:pt x="4098" y="559"/>
                  </a:lnTo>
                  <a:lnTo>
                    <a:pt x="4098" y="559"/>
                  </a:lnTo>
                  <a:lnTo>
                    <a:pt x="4098" y="560"/>
                  </a:lnTo>
                  <a:lnTo>
                    <a:pt x="4096" y="560"/>
                  </a:lnTo>
                  <a:lnTo>
                    <a:pt x="4096" y="564"/>
                  </a:lnTo>
                  <a:lnTo>
                    <a:pt x="4096" y="564"/>
                  </a:lnTo>
                  <a:lnTo>
                    <a:pt x="4096" y="564"/>
                  </a:lnTo>
                  <a:lnTo>
                    <a:pt x="4096" y="566"/>
                  </a:lnTo>
                  <a:lnTo>
                    <a:pt x="4098" y="566"/>
                  </a:lnTo>
                  <a:lnTo>
                    <a:pt x="4096" y="571"/>
                  </a:lnTo>
                  <a:lnTo>
                    <a:pt x="4093" y="573"/>
                  </a:lnTo>
                  <a:lnTo>
                    <a:pt x="4091" y="573"/>
                  </a:lnTo>
                  <a:lnTo>
                    <a:pt x="4091" y="574"/>
                  </a:lnTo>
                  <a:lnTo>
                    <a:pt x="4091" y="576"/>
                  </a:lnTo>
                  <a:lnTo>
                    <a:pt x="4091" y="578"/>
                  </a:lnTo>
                  <a:lnTo>
                    <a:pt x="4089" y="578"/>
                  </a:lnTo>
                  <a:lnTo>
                    <a:pt x="4089" y="581"/>
                  </a:lnTo>
                  <a:lnTo>
                    <a:pt x="4086" y="581"/>
                  </a:lnTo>
                  <a:lnTo>
                    <a:pt x="4086" y="585"/>
                  </a:lnTo>
                  <a:lnTo>
                    <a:pt x="4077" y="588"/>
                  </a:lnTo>
                  <a:lnTo>
                    <a:pt x="4077" y="594"/>
                  </a:lnTo>
                  <a:lnTo>
                    <a:pt x="4074" y="594"/>
                  </a:lnTo>
                  <a:lnTo>
                    <a:pt x="4072" y="595"/>
                  </a:lnTo>
                  <a:lnTo>
                    <a:pt x="4070" y="597"/>
                  </a:lnTo>
                  <a:lnTo>
                    <a:pt x="4068" y="601"/>
                  </a:lnTo>
                  <a:lnTo>
                    <a:pt x="4067" y="602"/>
                  </a:lnTo>
                  <a:lnTo>
                    <a:pt x="4067" y="606"/>
                  </a:lnTo>
                  <a:lnTo>
                    <a:pt x="4063" y="608"/>
                  </a:lnTo>
                  <a:lnTo>
                    <a:pt x="4056" y="616"/>
                  </a:lnTo>
                  <a:lnTo>
                    <a:pt x="4053" y="616"/>
                  </a:lnTo>
                  <a:lnTo>
                    <a:pt x="4049" y="623"/>
                  </a:lnTo>
                  <a:lnTo>
                    <a:pt x="4046" y="623"/>
                  </a:lnTo>
                  <a:lnTo>
                    <a:pt x="4044" y="623"/>
                  </a:lnTo>
                  <a:lnTo>
                    <a:pt x="4042" y="623"/>
                  </a:lnTo>
                  <a:lnTo>
                    <a:pt x="4041" y="623"/>
                  </a:lnTo>
                  <a:lnTo>
                    <a:pt x="4039" y="625"/>
                  </a:lnTo>
                  <a:lnTo>
                    <a:pt x="4039" y="627"/>
                  </a:lnTo>
                  <a:lnTo>
                    <a:pt x="4037" y="628"/>
                  </a:lnTo>
                  <a:lnTo>
                    <a:pt x="4032" y="628"/>
                  </a:lnTo>
                  <a:lnTo>
                    <a:pt x="4032" y="627"/>
                  </a:lnTo>
                  <a:lnTo>
                    <a:pt x="4028" y="627"/>
                  </a:lnTo>
                  <a:lnTo>
                    <a:pt x="4025" y="628"/>
                  </a:lnTo>
                  <a:lnTo>
                    <a:pt x="4027" y="630"/>
                  </a:lnTo>
                  <a:lnTo>
                    <a:pt x="4027" y="632"/>
                  </a:lnTo>
                  <a:lnTo>
                    <a:pt x="4030" y="632"/>
                  </a:lnTo>
                  <a:lnTo>
                    <a:pt x="4028" y="639"/>
                  </a:lnTo>
                  <a:lnTo>
                    <a:pt x="4027" y="639"/>
                  </a:lnTo>
                  <a:lnTo>
                    <a:pt x="4027" y="642"/>
                  </a:lnTo>
                  <a:lnTo>
                    <a:pt x="4027" y="646"/>
                  </a:lnTo>
                  <a:lnTo>
                    <a:pt x="4027" y="649"/>
                  </a:lnTo>
                  <a:lnTo>
                    <a:pt x="4025" y="651"/>
                  </a:lnTo>
                  <a:lnTo>
                    <a:pt x="4025" y="653"/>
                  </a:lnTo>
                  <a:lnTo>
                    <a:pt x="4023" y="651"/>
                  </a:lnTo>
                  <a:lnTo>
                    <a:pt x="4021" y="651"/>
                  </a:lnTo>
                  <a:lnTo>
                    <a:pt x="4020" y="651"/>
                  </a:lnTo>
                  <a:lnTo>
                    <a:pt x="4020" y="653"/>
                  </a:lnTo>
                  <a:lnTo>
                    <a:pt x="4016" y="655"/>
                  </a:lnTo>
                  <a:lnTo>
                    <a:pt x="4014" y="656"/>
                  </a:lnTo>
                  <a:lnTo>
                    <a:pt x="4013" y="660"/>
                  </a:lnTo>
                  <a:lnTo>
                    <a:pt x="4013" y="662"/>
                  </a:lnTo>
                  <a:lnTo>
                    <a:pt x="4013" y="665"/>
                  </a:lnTo>
                  <a:lnTo>
                    <a:pt x="4011" y="669"/>
                  </a:lnTo>
                  <a:lnTo>
                    <a:pt x="4011" y="669"/>
                  </a:lnTo>
                  <a:lnTo>
                    <a:pt x="4011" y="674"/>
                  </a:lnTo>
                  <a:lnTo>
                    <a:pt x="4009" y="674"/>
                  </a:lnTo>
                  <a:lnTo>
                    <a:pt x="4009" y="677"/>
                  </a:lnTo>
                  <a:lnTo>
                    <a:pt x="4007" y="677"/>
                  </a:lnTo>
                  <a:lnTo>
                    <a:pt x="4009" y="702"/>
                  </a:lnTo>
                  <a:lnTo>
                    <a:pt x="4009" y="702"/>
                  </a:lnTo>
                  <a:lnTo>
                    <a:pt x="4009" y="707"/>
                  </a:lnTo>
                  <a:lnTo>
                    <a:pt x="4011" y="707"/>
                  </a:lnTo>
                  <a:lnTo>
                    <a:pt x="4011" y="709"/>
                  </a:lnTo>
                  <a:lnTo>
                    <a:pt x="4011" y="709"/>
                  </a:lnTo>
                  <a:lnTo>
                    <a:pt x="4013" y="716"/>
                  </a:lnTo>
                  <a:lnTo>
                    <a:pt x="4014" y="716"/>
                  </a:lnTo>
                  <a:lnTo>
                    <a:pt x="4013" y="724"/>
                  </a:lnTo>
                  <a:lnTo>
                    <a:pt x="4014" y="724"/>
                  </a:lnTo>
                  <a:lnTo>
                    <a:pt x="4014" y="731"/>
                  </a:lnTo>
                  <a:lnTo>
                    <a:pt x="4014" y="731"/>
                  </a:lnTo>
                  <a:lnTo>
                    <a:pt x="4014" y="744"/>
                  </a:lnTo>
                  <a:lnTo>
                    <a:pt x="4014" y="744"/>
                  </a:lnTo>
                  <a:lnTo>
                    <a:pt x="4014" y="747"/>
                  </a:lnTo>
                  <a:lnTo>
                    <a:pt x="4016" y="747"/>
                  </a:lnTo>
                  <a:lnTo>
                    <a:pt x="4016" y="756"/>
                  </a:lnTo>
                  <a:lnTo>
                    <a:pt x="4018" y="756"/>
                  </a:lnTo>
                  <a:lnTo>
                    <a:pt x="4018" y="758"/>
                  </a:lnTo>
                  <a:lnTo>
                    <a:pt x="4020" y="758"/>
                  </a:lnTo>
                  <a:lnTo>
                    <a:pt x="4020" y="761"/>
                  </a:lnTo>
                  <a:lnTo>
                    <a:pt x="4021" y="761"/>
                  </a:lnTo>
                  <a:lnTo>
                    <a:pt x="4021" y="775"/>
                  </a:lnTo>
                  <a:lnTo>
                    <a:pt x="4021" y="775"/>
                  </a:lnTo>
                  <a:lnTo>
                    <a:pt x="4020" y="777"/>
                  </a:lnTo>
                  <a:lnTo>
                    <a:pt x="4021" y="779"/>
                  </a:lnTo>
                  <a:lnTo>
                    <a:pt x="4023" y="779"/>
                  </a:lnTo>
                  <a:lnTo>
                    <a:pt x="4023" y="782"/>
                  </a:lnTo>
                  <a:lnTo>
                    <a:pt x="4023" y="787"/>
                  </a:lnTo>
                  <a:lnTo>
                    <a:pt x="4027" y="787"/>
                  </a:lnTo>
                  <a:lnTo>
                    <a:pt x="4028" y="786"/>
                  </a:lnTo>
                  <a:lnTo>
                    <a:pt x="4028" y="786"/>
                  </a:lnTo>
                  <a:lnTo>
                    <a:pt x="4028" y="784"/>
                  </a:lnTo>
                  <a:lnTo>
                    <a:pt x="4030" y="782"/>
                  </a:lnTo>
                  <a:lnTo>
                    <a:pt x="4035" y="782"/>
                  </a:lnTo>
                  <a:lnTo>
                    <a:pt x="4037" y="779"/>
                  </a:lnTo>
                  <a:lnTo>
                    <a:pt x="4039" y="779"/>
                  </a:lnTo>
                  <a:lnTo>
                    <a:pt x="4039" y="777"/>
                  </a:lnTo>
                  <a:lnTo>
                    <a:pt x="4048" y="770"/>
                  </a:lnTo>
                  <a:lnTo>
                    <a:pt x="4048" y="749"/>
                  </a:lnTo>
                  <a:lnTo>
                    <a:pt x="4051" y="749"/>
                  </a:lnTo>
                  <a:lnTo>
                    <a:pt x="4053" y="749"/>
                  </a:lnTo>
                  <a:lnTo>
                    <a:pt x="4053" y="747"/>
                  </a:lnTo>
                  <a:lnTo>
                    <a:pt x="4053" y="747"/>
                  </a:lnTo>
                  <a:lnTo>
                    <a:pt x="4065" y="745"/>
                  </a:lnTo>
                  <a:lnTo>
                    <a:pt x="4065" y="740"/>
                  </a:lnTo>
                  <a:lnTo>
                    <a:pt x="4065" y="735"/>
                  </a:lnTo>
                  <a:lnTo>
                    <a:pt x="4065" y="728"/>
                  </a:lnTo>
                  <a:lnTo>
                    <a:pt x="4067" y="726"/>
                  </a:lnTo>
                  <a:lnTo>
                    <a:pt x="4068" y="723"/>
                  </a:lnTo>
                  <a:lnTo>
                    <a:pt x="4070" y="723"/>
                  </a:lnTo>
                  <a:lnTo>
                    <a:pt x="4070" y="719"/>
                  </a:lnTo>
                  <a:lnTo>
                    <a:pt x="4074" y="717"/>
                  </a:lnTo>
                  <a:lnTo>
                    <a:pt x="4074" y="716"/>
                  </a:lnTo>
                  <a:lnTo>
                    <a:pt x="4077" y="714"/>
                  </a:lnTo>
                  <a:lnTo>
                    <a:pt x="4077" y="712"/>
                  </a:lnTo>
                  <a:lnTo>
                    <a:pt x="4079" y="712"/>
                  </a:lnTo>
                  <a:lnTo>
                    <a:pt x="4079" y="712"/>
                  </a:lnTo>
                  <a:lnTo>
                    <a:pt x="4081" y="711"/>
                  </a:lnTo>
                  <a:lnTo>
                    <a:pt x="4081" y="711"/>
                  </a:lnTo>
                  <a:lnTo>
                    <a:pt x="4084" y="711"/>
                  </a:lnTo>
                  <a:lnTo>
                    <a:pt x="4088" y="711"/>
                  </a:lnTo>
                  <a:lnTo>
                    <a:pt x="4089" y="712"/>
                  </a:lnTo>
                  <a:lnTo>
                    <a:pt x="4091" y="712"/>
                  </a:lnTo>
                  <a:lnTo>
                    <a:pt x="4093" y="712"/>
                  </a:lnTo>
                  <a:lnTo>
                    <a:pt x="4095" y="711"/>
                  </a:lnTo>
                  <a:lnTo>
                    <a:pt x="4095" y="709"/>
                  </a:lnTo>
                  <a:lnTo>
                    <a:pt x="4096" y="709"/>
                  </a:lnTo>
                  <a:lnTo>
                    <a:pt x="4098" y="705"/>
                  </a:lnTo>
                  <a:lnTo>
                    <a:pt x="4100" y="705"/>
                  </a:lnTo>
                  <a:lnTo>
                    <a:pt x="4098" y="702"/>
                  </a:lnTo>
                  <a:lnTo>
                    <a:pt x="4096" y="698"/>
                  </a:lnTo>
                  <a:lnTo>
                    <a:pt x="4095" y="695"/>
                  </a:lnTo>
                  <a:lnTo>
                    <a:pt x="4091" y="693"/>
                  </a:lnTo>
                  <a:lnTo>
                    <a:pt x="4093" y="688"/>
                  </a:lnTo>
                  <a:lnTo>
                    <a:pt x="4093" y="688"/>
                  </a:lnTo>
                  <a:lnTo>
                    <a:pt x="4093" y="676"/>
                  </a:lnTo>
                  <a:lnTo>
                    <a:pt x="4105" y="670"/>
                  </a:lnTo>
                  <a:lnTo>
                    <a:pt x="4105" y="669"/>
                  </a:lnTo>
                  <a:lnTo>
                    <a:pt x="4107" y="669"/>
                  </a:lnTo>
                  <a:lnTo>
                    <a:pt x="4110" y="670"/>
                  </a:lnTo>
                  <a:lnTo>
                    <a:pt x="4110" y="672"/>
                  </a:lnTo>
                  <a:lnTo>
                    <a:pt x="4114" y="672"/>
                  </a:lnTo>
                  <a:lnTo>
                    <a:pt x="4114" y="670"/>
                  </a:lnTo>
                  <a:lnTo>
                    <a:pt x="4117" y="669"/>
                  </a:lnTo>
                  <a:lnTo>
                    <a:pt x="4117" y="662"/>
                  </a:lnTo>
                  <a:lnTo>
                    <a:pt x="4107" y="662"/>
                  </a:lnTo>
                  <a:lnTo>
                    <a:pt x="4107" y="658"/>
                  </a:lnTo>
                  <a:lnTo>
                    <a:pt x="4107" y="656"/>
                  </a:lnTo>
                  <a:lnTo>
                    <a:pt x="4105" y="655"/>
                  </a:lnTo>
                  <a:lnTo>
                    <a:pt x="4103" y="651"/>
                  </a:lnTo>
                  <a:lnTo>
                    <a:pt x="4103" y="649"/>
                  </a:lnTo>
                  <a:lnTo>
                    <a:pt x="4105" y="649"/>
                  </a:lnTo>
                  <a:lnTo>
                    <a:pt x="4107" y="639"/>
                  </a:lnTo>
                  <a:lnTo>
                    <a:pt x="4112" y="635"/>
                  </a:lnTo>
                  <a:lnTo>
                    <a:pt x="4114" y="627"/>
                  </a:lnTo>
                  <a:lnTo>
                    <a:pt x="4112" y="625"/>
                  </a:lnTo>
                  <a:lnTo>
                    <a:pt x="4110" y="623"/>
                  </a:lnTo>
                  <a:lnTo>
                    <a:pt x="4107" y="623"/>
                  </a:lnTo>
                  <a:lnTo>
                    <a:pt x="4105" y="623"/>
                  </a:lnTo>
                  <a:lnTo>
                    <a:pt x="4105" y="625"/>
                  </a:lnTo>
                  <a:lnTo>
                    <a:pt x="4102" y="623"/>
                  </a:lnTo>
                  <a:lnTo>
                    <a:pt x="4100" y="620"/>
                  </a:lnTo>
                  <a:lnTo>
                    <a:pt x="4098" y="620"/>
                  </a:lnTo>
                  <a:lnTo>
                    <a:pt x="4098" y="614"/>
                  </a:lnTo>
                  <a:lnTo>
                    <a:pt x="4100" y="611"/>
                  </a:lnTo>
                  <a:lnTo>
                    <a:pt x="4102" y="608"/>
                  </a:lnTo>
                  <a:lnTo>
                    <a:pt x="4103" y="604"/>
                  </a:lnTo>
                  <a:lnTo>
                    <a:pt x="4107" y="602"/>
                  </a:lnTo>
                  <a:lnTo>
                    <a:pt x="4109" y="599"/>
                  </a:lnTo>
                  <a:lnTo>
                    <a:pt x="4109" y="599"/>
                  </a:lnTo>
                  <a:lnTo>
                    <a:pt x="4110" y="597"/>
                  </a:lnTo>
                  <a:lnTo>
                    <a:pt x="4110" y="594"/>
                  </a:lnTo>
                  <a:lnTo>
                    <a:pt x="4112" y="594"/>
                  </a:lnTo>
                  <a:lnTo>
                    <a:pt x="4112" y="594"/>
                  </a:lnTo>
                  <a:lnTo>
                    <a:pt x="4114" y="594"/>
                  </a:lnTo>
                  <a:lnTo>
                    <a:pt x="4116" y="592"/>
                  </a:lnTo>
                  <a:lnTo>
                    <a:pt x="4116" y="588"/>
                  </a:lnTo>
                  <a:lnTo>
                    <a:pt x="4119" y="588"/>
                  </a:lnTo>
                  <a:lnTo>
                    <a:pt x="4117" y="581"/>
                  </a:lnTo>
                  <a:lnTo>
                    <a:pt x="4121" y="581"/>
                  </a:lnTo>
                  <a:lnTo>
                    <a:pt x="4123" y="578"/>
                  </a:lnTo>
                  <a:lnTo>
                    <a:pt x="4123" y="576"/>
                  </a:lnTo>
                  <a:lnTo>
                    <a:pt x="4124" y="574"/>
                  </a:lnTo>
                  <a:lnTo>
                    <a:pt x="4124" y="573"/>
                  </a:lnTo>
                  <a:lnTo>
                    <a:pt x="4130" y="573"/>
                  </a:lnTo>
                  <a:lnTo>
                    <a:pt x="4130" y="576"/>
                  </a:lnTo>
                  <a:lnTo>
                    <a:pt x="4133" y="574"/>
                  </a:lnTo>
                  <a:lnTo>
                    <a:pt x="4135" y="574"/>
                  </a:lnTo>
                  <a:lnTo>
                    <a:pt x="4138" y="576"/>
                  </a:lnTo>
                  <a:lnTo>
                    <a:pt x="4138" y="578"/>
                  </a:lnTo>
                  <a:lnTo>
                    <a:pt x="4142" y="578"/>
                  </a:lnTo>
                  <a:lnTo>
                    <a:pt x="4142" y="576"/>
                  </a:lnTo>
                  <a:lnTo>
                    <a:pt x="4144" y="576"/>
                  </a:lnTo>
                  <a:lnTo>
                    <a:pt x="4144" y="573"/>
                  </a:lnTo>
                  <a:lnTo>
                    <a:pt x="4147" y="571"/>
                  </a:lnTo>
                  <a:lnTo>
                    <a:pt x="4151" y="569"/>
                  </a:lnTo>
                  <a:lnTo>
                    <a:pt x="4154" y="566"/>
                  </a:lnTo>
                  <a:lnTo>
                    <a:pt x="4158" y="562"/>
                  </a:lnTo>
                  <a:lnTo>
                    <a:pt x="4159" y="560"/>
                  </a:lnTo>
                  <a:lnTo>
                    <a:pt x="4161" y="560"/>
                  </a:lnTo>
                  <a:lnTo>
                    <a:pt x="4161" y="560"/>
                  </a:lnTo>
                  <a:lnTo>
                    <a:pt x="4159" y="562"/>
                  </a:lnTo>
                  <a:lnTo>
                    <a:pt x="4159" y="566"/>
                  </a:lnTo>
                  <a:lnTo>
                    <a:pt x="4158" y="569"/>
                  </a:lnTo>
                  <a:lnTo>
                    <a:pt x="4158" y="573"/>
                  </a:lnTo>
                  <a:lnTo>
                    <a:pt x="4158" y="576"/>
                  </a:lnTo>
                  <a:lnTo>
                    <a:pt x="4159" y="580"/>
                  </a:lnTo>
                  <a:lnTo>
                    <a:pt x="4161" y="580"/>
                  </a:lnTo>
                  <a:lnTo>
                    <a:pt x="4163" y="578"/>
                  </a:lnTo>
                  <a:lnTo>
                    <a:pt x="4164" y="578"/>
                  </a:lnTo>
                  <a:lnTo>
                    <a:pt x="4164" y="576"/>
                  </a:lnTo>
                  <a:lnTo>
                    <a:pt x="4166" y="574"/>
                  </a:lnTo>
                  <a:lnTo>
                    <a:pt x="4168" y="573"/>
                  </a:lnTo>
                  <a:lnTo>
                    <a:pt x="4170" y="573"/>
                  </a:lnTo>
                  <a:lnTo>
                    <a:pt x="4170" y="569"/>
                  </a:lnTo>
                  <a:lnTo>
                    <a:pt x="4173" y="569"/>
                  </a:lnTo>
                  <a:lnTo>
                    <a:pt x="4173" y="566"/>
                  </a:lnTo>
                  <a:lnTo>
                    <a:pt x="4173" y="564"/>
                  </a:lnTo>
                  <a:lnTo>
                    <a:pt x="4173" y="560"/>
                  </a:lnTo>
                  <a:lnTo>
                    <a:pt x="4177" y="562"/>
                  </a:lnTo>
                  <a:lnTo>
                    <a:pt x="4177" y="560"/>
                  </a:lnTo>
                  <a:lnTo>
                    <a:pt x="4178" y="560"/>
                  </a:lnTo>
                  <a:lnTo>
                    <a:pt x="4180" y="560"/>
                  </a:lnTo>
                  <a:lnTo>
                    <a:pt x="4182" y="560"/>
                  </a:lnTo>
                  <a:lnTo>
                    <a:pt x="4182" y="557"/>
                  </a:lnTo>
                  <a:lnTo>
                    <a:pt x="4185" y="557"/>
                  </a:lnTo>
                  <a:lnTo>
                    <a:pt x="4189" y="555"/>
                  </a:lnTo>
                  <a:lnTo>
                    <a:pt x="4191" y="557"/>
                  </a:lnTo>
                  <a:lnTo>
                    <a:pt x="4194" y="557"/>
                  </a:lnTo>
                  <a:lnTo>
                    <a:pt x="4194" y="559"/>
                  </a:lnTo>
                  <a:lnTo>
                    <a:pt x="4196" y="559"/>
                  </a:lnTo>
                  <a:lnTo>
                    <a:pt x="4196" y="560"/>
                  </a:lnTo>
                  <a:lnTo>
                    <a:pt x="4198" y="560"/>
                  </a:lnTo>
                  <a:lnTo>
                    <a:pt x="4201" y="564"/>
                  </a:lnTo>
                  <a:lnTo>
                    <a:pt x="4206" y="564"/>
                  </a:lnTo>
                  <a:lnTo>
                    <a:pt x="4206" y="564"/>
                  </a:lnTo>
                  <a:lnTo>
                    <a:pt x="4206" y="564"/>
                  </a:lnTo>
                  <a:lnTo>
                    <a:pt x="4206" y="571"/>
                  </a:lnTo>
                  <a:lnTo>
                    <a:pt x="4210" y="571"/>
                  </a:lnTo>
                  <a:lnTo>
                    <a:pt x="4212" y="573"/>
                  </a:lnTo>
                  <a:lnTo>
                    <a:pt x="4213" y="574"/>
                  </a:lnTo>
                  <a:lnTo>
                    <a:pt x="4213" y="576"/>
                  </a:lnTo>
                  <a:lnTo>
                    <a:pt x="4219" y="578"/>
                  </a:lnTo>
                  <a:lnTo>
                    <a:pt x="4222" y="566"/>
                  </a:lnTo>
                  <a:lnTo>
                    <a:pt x="4224" y="566"/>
                  </a:lnTo>
                  <a:lnTo>
                    <a:pt x="4226" y="564"/>
                  </a:lnTo>
                  <a:lnTo>
                    <a:pt x="4227" y="562"/>
                  </a:lnTo>
                  <a:lnTo>
                    <a:pt x="4227" y="559"/>
                  </a:lnTo>
                  <a:lnTo>
                    <a:pt x="4233" y="559"/>
                  </a:lnTo>
                  <a:lnTo>
                    <a:pt x="4234" y="557"/>
                  </a:lnTo>
                  <a:lnTo>
                    <a:pt x="4236" y="555"/>
                  </a:lnTo>
                  <a:lnTo>
                    <a:pt x="4238" y="555"/>
                  </a:lnTo>
                  <a:lnTo>
                    <a:pt x="4238" y="553"/>
                  </a:lnTo>
                  <a:lnTo>
                    <a:pt x="4236" y="552"/>
                  </a:lnTo>
                  <a:lnTo>
                    <a:pt x="4236" y="550"/>
                  </a:lnTo>
                  <a:lnTo>
                    <a:pt x="4240" y="550"/>
                  </a:lnTo>
                  <a:lnTo>
                    <a:pt x="4240" y="548"/>
                  </a:lnTo>
                  <a:lnTo>
                    <a:pt x="4241" y="548"/>
                  </a:lnTo>
                  <a:lnTo>
                    <a:pt x="4241" y="548"/>
                  </a:lnTo>
                  <a:lnTo>
                    <a:pt x="4243" y="548"/>
                  </a:lnTo>
                  <a:lnTo>
                    <a:pt x="4247" y="548"/>
                  </a:lnTo>
                  <a:lnTo>
                    <a:pt x="4248" y="546"/>
                  </a:lnTo>
                  <a:lnTo>
                    <a:pt x="4250" y="545"/>
                  </a:lnTo>
                  <a:lnTo>
                    <a:pt x="4252" y="545"/>
                  </a:lnTo>
                  <a:lnTo>
                    <a:pt x="4250" y="543"/>
                  </a:lnTo>
                  <a:lnTo>
                    <a:pt x="4248" y="541"/>
                  </a:lnTo>
                  <a:lnTo>
                    <a:pt x="4248" y="541"/>
                  </a:lnTo>
                  <a:lnTo>
                    <a:pt x="4248" y="539"/>
                  </a:lnTo>
                  <a:lnTo>
                    <a:pt x="4252" y="539"/>
                  </a:lnTo>
                  <a:lnTo>
                    <a:pt x="4254" y="541"/>
                  </a:lnTo>
                  <a:lnTo>
                    <a:pt x="4257" y="543"/>
                  </a:lnTo>
                  <a:lnTo>
                    <a:pt x="4259" y="539"/>
                  </a:lnTo>
                  <a:lnTo>
                    <a:pt x="4260" y="539"/>
                  </a:lnTo>
                  <a:lnTo>
                    <a:pt x="4260" y="536"/>
                  </a:lnTo>
                  <a:lnTo>
                    <a:pt x="4259" y="534"/>
                  </a:lnTo>
                  <a:lnTo>
                    <a:pt x="4259" y="532"/>
                  </a:lnTo>
                  <a:lnTo>
                    <a:pt x="4260" y="532"/>
                  </a:lnTo>
                  <a:lnTo>
                    <a:pt x="4262" y="534"/>
                  </a:lnTo>
                  <a:lnTo>
                    <a:pt x="4264" y="536"/>
                  </a:lnTo>
                  <a:lnTo>
                    <a:pt x="4266" y="534"/>
                  </a:lnTo>
                  <a:lnTo>
                    <a:pt x="4267" y="534"/>
                  </a:lnTo>
                  <a:lnTo>
                    <a:pt x="4269" y="532"/>
                  </a:lnTo>
                  <a:lnTo>
                    <a:pt x="4269" y="532"/>
                  </a:lnTo>
                  <a:lnTo>
                    <a:pt x="4271" y="532"/>
                  </a:lnTo>
                  <a:lnTo>
                    <a:pt x="4273" y="531"/>
                  </a:lnTo>
                  <a:lnTo>
                    <a:pt x="4276" y="531"/>
                  </a:lnTo>
                  <a:lnTo>
                    <a:pt x="4276" y="529"/>
                  </a:lnTo>
                  <a:lnTo>
                    <a:pt x="4278" y="529"/>
                  </a:lnTo>
                  <a:lnTo>
                    <a:pt x="4278" y="527"/>
                  </a:lnTo>
                  <a:lnTo>
                    <a:pt x="4285" y="527"/>
                  </a:lnTo>
                  <a:lnTo>
                    <a:pt x="4285" y="525"/>
                  </a:lnTo>
                  <a:lnTo>
                    <a:pt x="4288" y="525"/>
                  </a:lnTo>
                  <a:lnTo>
                    <a:pt x="4288" y="524"/>
                  </a:lnTo>
                  <a:lnTo>
                    <a:pt x="4290" y="524"/>
                  </a:lnTo>
                  <a:lnTo>
                    <a:pt x="4290" y="522"/>
                  </a:lnTo>
                  <a:lnTo>
                    <a:pt x="4294" y="522"/>
                  </a:lnTo>
                  <a:lnTo>
                    <a:pt x="4294" y="522"/>
                  </a:lnTo>
                  <a:lnTo>
                    <a:pt x="4297" y="522"/>
                  </a:lnTo>
                  <a:lnTo>
                    <a:pt x="4297" y="518"/>
                  </a:lnTo>
                  <a:lnTo>
                    <a:pt x="4299" y="518"/>
                  </a:lnTo>
                  <a:lnTo>
                    <a:pt x="4299" y="518"/>
                  </a:lnTo>
                  <a:lnTo>
                    <a:pt x="4308" y="517"/>
                  </a:lnTo>
                  <a:lnTo>
                    <a:pt x="4308" y="515"/>
                  </a:lnTo>
                  <a:lnTo>
                    <a:pt x="4309" y="515"/>
                  </a:lnTo>
                  <a:lnTo>
                    <a:pt x="4309" y="515"/>
                  </a:lnTo>
                  <a:lnTo>
                    <a:pt x="4311" y="515"/>
                  </a:lnTo>
                  <a:lnTo>
                    <a:pt x="4311" y="517"/>
                  </a:lnTo>
                  <a:lnTo>
                    <a:pt x="4311" y="517"/>
                  </a:lnTo>
                  <a:lnTo>
                    <a:pt x="4323" y="515"/>
                  </a:lnTo>
                  <a:lnTo>
                    <a:pt x="4323" y="515"/>
                  </a:lnTo>
                  <a:lnTo>
                    <a:pt x="4327" y="515"/>
                  </a:lnTo>
                  <a:lnTo>
                    <a:pt x="4327" y="518"/>
                  </a:lnTo>
                  <a:lnTo>
                    <a:pt x="4330" y="518"/>
                  </a:lnTo>
                  <a:lnTo>
                    <a:pt x="4330" y="518"/>
                  </a:lnTo>
                  <a:lnTo>
                    <a:pt x="4337" y="518"/>
                  </a:lnTo>
                  <a:lnTo>
                    <a:pt x="4339" y="520"/>
                  </a:lnTo>
                  <a:lnTo>
                    <a:pt x="4341" y="518"/>
                  </a:lnTo>
                  <a:lnTo>
                    <a:pt x="4343" y="517"/>
                  </a:lnTo>
                  <a:lnTo>
                    <a:pt x="4344" y="513"/>
                  </a:lnTo>
                  <a:lnTo>
                    <a:pt x="4346" y="513"/>
                  </a:lnTo>
                  <a:lnTo>
                    <a:pt x="4346" y="512"/>
                  </a:lnTo>
                  <a:lnTo>
                    <a:pt x="4344" y="512"/>
                  </a:lnTo>
                  <a:lnTo>
                    <a:pt x="4344" y="505"/>
                  </a:lnTo>
                  <a:lnTo>
                    <a:pt x="4339" y="503"/>
                  </a:lnTo>
                  <a:lnTo>
                    <a:pt x="4339" y="503"/>
                  </a:lnTo>
                  <a:lnTo>
                    <a:pt x="4337" y="503"/>
                  </a:lnTo>
                  <a:lnTo>
                    <a:pt x="4337" y="501"/>
                  </a:lnTo>
                  <a:lnTo>
                    <a:pt x="4337" y="499"/>
                  </a:lnTo>
                  <a:lnTo>
                    <a:pt x="4339" y="498"/>
                  </a:lnTo>
                  <a:lnTo>
                    <a:pt x="4337" y="498"/>
                  </a:lnTo>
                  <a:lnTo>
                    <a:pt x="4337" y="496"/>
                  </a:lnTo>
                  <a:lnTo>
                    <a:pt x="4336" y="496"/>
                  </a:lnTo>
                  <a:lnTo>
                    <a:pt x="4336" y="489"/>
                  </a:lnTo>
                  <a:lnTo>
                    <a:pt x="4332" y="489"/>
                  </a:lnTo>
                  <a:lnTo>
                    <a:pt x="4332" y="485"/>
                  </a:lnTo>
                  <a:lnTo>
                    <a:pt x="4330" y="482"/>
                  </a:lnTo>
                  <a:lnTo>
                    <a:pt x="4327" y="475"/>
                  </a:lnTo>
                  <a:lnTo>
                    <a:pt x="4323" y="477"/>
                  </a:lnTo>
                  <a:lnTo>
                    <a:pt x="4322" y="478"/>
                  </a:lnTo>
                  <a:lnTo>
                    <a:pt x="4318" y="478"/>
                  </a:lnTo>
                  <a:lnTo>
                    <a:pt x="4318" y="477"/>
                  </a:lnTo>
                  <a:lnTo>
                    <a:pt x="4316" y="477"/>
                  </a:lnTo>
                  <a:lnTo>
                    <a:pt x="4316" y="475"/>
                  </a:lnTo>
                  <a:lnTo>
                    <a:pt x="4316" y="475"/>
                  </a:lnTo>
                  <a:lnTo>
                    <a:pt x="4318" y="475"/>
                  </a:lnTo>
                  <a:lnTo>
                    <a:pt x="4318" y="473"/>
                  </a:lnTo>
                  <a:lnTo>
                    <a:pt x="4318" y="471"/>
                  </a:lnTo>
                  <a:lnTo>
                    <a:pt x="4322" y="470"/>
                  </a:lnTo>
                  <a:lnTo>
                    <a:pt x="4322" y="468"/>
                  </a:lnTo>
                  <a:lnTo>
                    <a:pt x="4320" y="468"/>
                  </a:lnTo>
                  <a:lnTo>
                    <a:pt x="4320" y="466"/>
                  </a:lnTo>
                  <a:lnTo>
                    <a:pt x="4318" y="468"/>
                  </a:lnTo>
                  <a:lnTo>
                    <a:pt x="4318" y="470"/>
                  </a:lnTo>
                  <a:lnTo>
                    <a:pt x="4313" y="470"/>
                  </a:lnTo>
                  <a:lnTo>
                    <a:pt x="4313" y="468"/>
                  </a:lnTo>
                  <a:lnTo>
                    <a:pt x="4311" y="466"/>
                  </a:lnTo>
                  <a:lnTo>
                    <a:pt x="4308" y="466"/>
                  </a:lnTo>
                  <a:lnTo>
                    <a:pt x="4306" y="464"/>
                  </a:lnTo>
                  <a:lnTo>
                    <a:pt x="4302" y="466"/>
                  </a:lnTo>
                  <a:lnTo>
                    <a:pt x="4299" y="466"/>
                  </a:lnTo>
                  <a:lnTo>
                    <a:pt x="4299" y="464"/>
                  </a:lnTo>
                  <a:lnTo>
                    <a:pt x="4302" y="464"/>
                  </a:lnTo>
                  <a:lnTo>
                    <a:pt x="4302" y="463"/>
                  </a:lnTo>
                  <a:lnTo>
                    <a:pt x="4316" y="464"/>
                  </a:lnTo>
                  <a:lnTo>
                    <a:pt x="4316" y="461"/>
                  </a:lnTo>
                  <a:lnTo>
                    <a:pt x="4318" y="461"/>
                  </a:lnTo>
                  <a:lnTo>
                    <a:pt x="4318" y="463"/>
                  </a:lnTo>
                  <a:lnTo>
                    <a:pt x="4320" y="463"/>
                  </a:lnTo>
                  <a:lnTo>
                    <a:pt x="4322" y="463"/>
                  </a:lnTo>
                  <a:lnTo>
                    <a:pt x="4323" y="464"/>
                  </a:lnTo>
                  <a:lnTo>
                    <a:pt x="4323" y="464"/>
                  </a:lnTo>
                  <a:lnTo>
                    <a:pt x="4325" y="464"/>
                  </a:lnTo>
                  <a:lnTo>
                    <a:pt x="4325" y="466"/>
                  </a:lnTo>
                  <a:lnTo>
                    <a:pt x="4341" y="468"/>
                  </a:lnTo>
                  <a:lnTo>
                    <a:pt x="4341" y="468"/>
                  </a:lnTo>
                  <a:lnTo>
                    <a:pt x="4344" y="468"/>
                  </a:lnTo>
                  <a:lnTo>
                    <a:pt x="4344" y="466"/>
                  </a:lnTo>
                  <a:lnTo>
                    <a:pt x="4346" y="466"/>
                  </a:lnTo>
                  <a:lnTo>
                    <a:pt x="4348" y="466"/>
                  </a:lnTo>
                  <a:lnTo>
                    <a:pt x="4348" y="468"/>
                  </a:lnTo>
                  <a:lnTo>
                    <a:pt x="4348" y="466"/>
                  </a:lnTo>
                  <a:lnTo>
                    <a:pt x="4351" y="466"/>
                  </a:lnTo>
                  <a:lnTo>
                    <a:pt x="4351" y="464"/>
                  </a:lnTo>
                  <a:lnTo>
                    <a:pt x="4353" y="464"/>
                  </a:lnTo>
                  <a:lnTo>
                    <a:pt x="4353" y="463"/>
                  </a:lnTo>
                  <a:lnTo>
                    <a:pt x="4356" y="463"/>
                  </a:lnTo>
                  <a:lnTo>
                    <a:pt x="4356" y="461"/>
                  </a:lnTo>
                  <a:lnTo>
                    <a:pt x="4360" y="461"/>
                  </a:lnTo>
                  <a:lnTo>
                    <a:pt x="4360" y="457"/>
                  </a:lnTo>
                  <a:lnTo>
                    <a:pt x="4360" y="454"/>
                  </a:lnTo>
                  <a:lnTo>
                    <a:pt x="4362" y="450"/>
                  </a:lnTo>
                  <a:lnTo>
                    <a:pt x="4365" y="449"/>
                  </a:lnTo>
                  <a:lnTo>
                    <a:pt x="4365" y="447"/>
                  </a:lnTo>
                  <a:lnTo>
                    <a:pt x="4363" y="445"/>
                  </a:lnTo>
                  <a:lnTo>
                    <a:pt x="4363" y="443"/>
                  </a:lnTo>
                  <a:lnTo>
                    <a:pt x="4360" y="443"/>
                  </a:lnTo>
                  <a:lnTo>
                    <a:pt x="4358" y="440"/>
                  </a:lnTo>
                  <a:lnTo>
                    <a:pt x="4358" y="440"/>
                  </a:lnTo>
                  <a:lnTo>
                    <a:pt x="4358" y="440"/>
                  </a:lnTo>
                  <a:lnTo>
                    <a:pt x="4356" y="438"/>
                  </a:lnTo>
                  <a:lnTo>
                    <a:pt x="4358" y="438"/>
                  </a:lnTo>
                  <a:lnTo>
                    <a:pt x="4358" y="438"/>
                  </a:lnTo>
                  <a:lnTo>
                    <a:pt x="4358" y="436"/>
                  </a:lnTo>
                  <a:lnTo>
                    <a:pt x="4360" y="436"/>
                  </a:lnTo>
                  <a:lnTo>
                    <a:pt x="4360" y="433"/>
                  </a:lnTo>
                  <a:lnTo>
                    <a:pt x="4360" y="431"/>
                  </a:lnTo>
                  <a:lnTo>
                    <a:pt x="4360" y="428"/>
                  </a:lnTo>
                  <a:lnTo>
                    <a:pt x="4363" y="426"/>
                  </a:lnTo>
                  <a:lnTo>
                    <a:pt x="4363" y="426"/>
                  </a:lnTo>
                  <a:lnTo>
                    <a:pt x="4365" y="426"/>
                  </a:lnTo>
                  <a:lnTo>
                    <a:pt x="4369" y="426"/>
                  </a:lnTo>
                  <a:lnTo>
                    <a:pt x="4369" y="424"/>
                  </a:lnTo>
                  <a:lnTo>
                    <a:pt x="4370" y="424"/>
                  </a:lnTo>
                  <a:lnTo>
                    <a:pt x="4369" y="426"/>
                  </a:lnTo>
                  <a:lnTo>
                    <a:pt x="4369" y="428"/>
                  </a:lnTo>
                  <a:lnTo>
                    <a:pt x="4367" y="429"/>
                  </a:lnTo>
                  <a:lnTo>
                    <a:pt x="4367" y="433"/>
                  </a:lnTo>
                  <a:lnTo>
                    <a:pt x="4370" y="433"/>
                  </a:lnTo>
                  <a:lnTo>
                    <a:pt x="4369" y="440"/>
                  </a:lnTo>
                  <a:lnTo>
                    <a:pt x="4367" y="440"/>
                  </a:lnTo>
                  <a:lnTo>
                    <a:pt x="4367" y="447"/>
                  </a:lnTo>
                  <a:lnTo>
                    <a:pt x="4372" y="447"/>
                  </a:lnTo>
                  <a:lnTo>
                    <a:pt x="4374" y="449"/>
                  </a:lnTo>
                  <a:lnTo>
                    <a:pt x="4377" y="452"/>
                  </a:lnTo>
                  <a:lnTo>
                    <a:pt x="4381" y="450"/>
                  </a:lnTo>
                  <a:lnTo>
                    <a:pt x="4384" y="450"/>
                  </a:lnTo>
                  <a:lnTo>
                    <a:pt x="4386" y="449"/>
                  </a:lnTo>
                  <a:lnTo>
                    <a:pt x="4390" y="447"/>
                  </a:lnTo>
                  <a:lnTo>
                    <a:pt x="4391" y="445"/>
                  </a:lnTo>
                  <a:lnTo>
                    <a:pt x="4391" y="443"/>
                  </a:lnTo>
                  <a:lnTo>
                    <a:pt x="4393" y="443"/>
                  </a:lnTo>
                  <a:lnTo>
                    <a:pt x="4395" y="443"/>
                  </a:lnTo>
                  <a:lnTo>
                    <a:pt x="4395" y="445"/>
                  </a:lnTo>
                  <a:lnTo>
                    <a:pt x="4405" y="445"/>
                  </a:lnTo>
                  <a:lnTo>
                    <a:pt x="4409" y="449"/>
                  </a:lnTo>
                  <a:lnTo>
                    <a:pt x="4411" y="452"/>
                  </a:lnTo>
                  <a:lnTo>
                    <a:pt x="4412" y="456"/>
                  </a:lnTo>
                  <a:lnTo>
                    <a:pt x="4414" y="456"/>
                  </a:lnTo>
                  <a:lnTo>
                    <a:pt x="4414" y="457"/>
                  </a:lnTo>
                  <a:lnTo>
                    <a:pt x="4412" y="459"/>
                  </a:lnTo>
                  <a:lnTo>
                    <a:pt x="4412" y="461"/>
                  </a:lnTo>
                  <a:lnTo>
                    <a:pt x="4411" y="463"/>
                  </a:lnTo>
                  <a:lnTo>
                    <a:pt x="4416" y="466"/>
                  </a:lnTo>
                  <a:lnTo>
                    <a:pt x="4419" y="470"/>
                  </a:lnTo>
                  <a:lnTo>
                    <a:pt x="4423" y="470"/>
                  </a:lnTo>
                  <a:lnTo>
                    <a:pt x="4425" y="468"/>
                  </a:lnTo>
                  <a:lnTo>
                    <a:pt x="4426" y="468"/>
                  </a:lnTo>
                  <a:lnTo>
                    <a:pt x="4428" y="468"/>
                  </a:lnTo>
                  <a:lnTo>
                    <a:pt x="4430" y="468"/>
                  </a:lnTo>
                  <a:lnTo>
                    <a:pt x="4432" y="470"/>
                  </a:lnTo>
                  <a:lnTo>
                    <a:pt x="4432" y="470"/>
                  </a:lnTo>
                  <a:lnTo>
                    <a:pt x="4435" y="470"/>
                  </a:lnTo>
                  <a:lnTo>
                    <a:pt x="4437" y="473"/>
                  </a:lnTo>
                  <a:lnTo>
                    <a:pt x="4439" y="473"/>
                  </a:lnTo>
                  <a:lnTo>
                    <a:pt x="4440" y="475"/>
                  </a:lnTo>
                  <a:lnTo>
                    <a:pt x="4440" y="475"/>
                  </a:lnTo>
                  <a:lnTo>
                    <a:pt x="4440" y="477"/>
                  </a:lnTo>
                  <a:lnTo>
                    <a:pt x="4442" y="480"/>
                  </a:lnTo>
                  <a:lnTo>
                    <a:pt x="4446" y="478"/>
                  </a:lnTo>
                  <a:lnTo>
                    <a:pt x="4447" y="477"/>
                  </a:lnTo>
                  <a:lnTo>
                    <a:pt x="4449" y="477"/>
                  </a:lnTo>
                  <a:lnTo>
                    <a:pt x="4451" y="475"/>
                  </a:lnTo>
                  <a:lnTo>
                    <a:pt x="4452" y="473"/>
                  </a:lnTo>
                  <a:lnTo>
                    <a:pt x="4454" y="477"/>
                  </a:lnTo>
                  <a:lnTo>
                    <a:pt x="4454" y="478"/>
                  </a:lnTo>
                  <a:lnTo>
                    <a:pt x="4456" y="480"/>
                  </a:lnTo>
                  <a:lnTo>
                    <a:pt x="4459" y="48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5" name="Freeform 9">
              <a:extLst>
                <a:ext uri="{FF2B5EF4-FFF2-40B4-BE49-F238E27FC236}">
                  <a16:creationId xmlns:a16="http://schemas.microsoft.com/office/drawing/2014/main" id="{D4013882-5986-67D0-B565-872B8951BA82}"/>
                </a:ext>
              </a:extLst>
            </p:cNvPr>
            <p:cNvSpPr>
              <a:spLocks noEditPoints="1"/>
            </p:cNvSpPr>
            <p:nvPr/>
          </p:nvSpPr>
          <p:spPr bwMode="auto">
            <a:xfrm>
              <a:off x="1936750" y="1506538"/>
              <a:ext cx="5672138" cy="3171825"/>
            </a:xfrm>
            <a:custGeom>
              <a:avLst/>
              <a:gdLst>
                <a:gd name="T0" fmla="*/ 1869 w 3573"/>
                <a:gd name="T1" fmla="*/ 485 h 1998"/>
                <a:gd name="T2" fmla="*/ 1911 w 3573"/>
                <a:gd name="T3" fmla="*/ 291 h 1998"/>
                <a:gd name="T4" fmla="*/ 2070 w 3573"/>
                <a:gd name="T5" fmla="*/ 495 h 1998"/>
                <a:gd name="T6" fmla="*/ 2126 w 3573"/>
                <a:gd name="T7" fmla="*/ 453 h 1998"/>
                <a:gd name="T8" fmla="*/ 2138 w 3573"/>
                <a:gd name="T9" fmla="*/ 431 h 1998"/>
                <a:gd name="T10" fmla="*/ 2199 w 3573"/>
                <a:gd name="T11" fmla="*/ 441 h 1998"/>
                <a:gd name="T12" fmla="*/ 2180 w 3573"/>
                <a:gd name="T13" fmla="*/ 406 h 1998"/>
                <a:gd name="T14" fmla="*/ 2236 w 3573"/>
                <a:gd name="T15" fmla="*/ 497 h 1998"/>
                <a:gd name="T16" fmla="*/ 2219 w 3573"/>
                <a:gd name="T17" fmla="*/ 480 h 1998"/>
                <a:gd name="T18" fmla="*/ 1880 w 3573"/>
                <a:gd name="T19" fmla="*/ 1396 h 1998"/>
                <a:gd name="T20" fmla="*/ 2192 w 3573"/>
                <a:gd name="T21" fmla="*/ 1571 h 1998"/>
                <a:gd name="T22" fmla="*/ 2121 w 3573"/>
                <a:gd name="T23" fmla="*/ 1614 h 1998"/>
                <a:gd name="T24" fmla="*/ 2086 w 3573"/>
                <a:gd name="T25" fmla="*/ 1805 h 1998"/>
                <a:gd name="T26" fmla="*/ 2096 w 3573"/>
                <a:gd name="T27" fmla="*/ 1681 h 1998"/>
                <a:gd name="T28" fmla="*/ 2098 w 3573"/>
                <a:gd name="T29" fmla="*/ 1756 h 1998"/>
                <a:gd name="T30" fmla="*/ 2103 w 3573"/>
                <a:gd name="T31" fmla="*/ 1738 h 1998"/>
                <a:gd name="T32" fmla="*/ 2147 w 3573"/>
                <a:gd name="T33" fmla="*/ 1780 h 1998"/>
                <a:gd name="T34" fmla="*/ 2163 w 3573"/>
                <a:gd name="T35" fmla="*/ 1813 h 1998"/>
                <a:gd name="T36" fmla="*/ 2175 w 3573"/>
                <a:gd name="T37" fmla="*/ 1719 h 1998"/>
                <a:gd name="T38" fmla="*/ 2170 w 3573"/>
                <a:gd name="T39" fmla="*/ 1665 h 1998"/>
                <a:gd name="T40" fmla="*/ 2142 w 3573"/>
                <a:gd name="T41" fmla="*/ 1698 h 1998"/>
                <a:gd name="T42" fmla="*/ 2131 w 3573"/>
                <a:gd name="T43" fmla="*/ 1661 h 1998"/>
                <a:gd name="T44" fmla="*/ 2143 w 3573"/>
                <a:gd name="T45" fmla="*/ 1106 h 1998"/>
                <a:gd name="T46" fmla="*/ 2294 w 3573"/>
                <a:gd name="T47" fmla="*/ 928 h 1998"/>
                <a:gd name="T48" fmla="*/ 2323 w 3573"/>
                <a:gd name="T49" fmla="*/ 954 h 1998"/>
                <a:gd name="T50" fmla="*/ 2437 w 3573"/>
                <a:gd name="T51" fmla="*/ 881 h 1998"/>
                <a:gd name="T52" fmla="*/ 2449 w 3573"/>
                <a:gd name="T53" fmla="*/ 930 h 1998"/>
                <a:gd name="T54" fmla="*/ 2381 w 3573"/>
                <a:gd name="T55" fmla="*/ 951 h 1998"/>
                <a:gd name="T56" fmla="*/ 2391 w 3573"/>
                <a:gd name="T57" fmla="*/ 888 h 1998"/>
                <a:gd name="T58" fmla="*/ 2356 w 3573"/>
                <a:gd name="T59" fmla="*/ 820 h 1998"/>
                <a:gd name="T60" fmla="*/ 2362 w 3573"/>
                <a:gd name="T61" fmla="*/ 778 h 1998"/>
                <a:gd name="T62" fmla="*/ 2395 w 3573"/>
                <a:gd name="T63" fmla="*/ 762 h 1998"/>
                <a:gd name="T64" fmla="*/ 2440 w 3573"/>
                <a:gd name="T65" fmla="*/ 773 h 1998"/>
                <a:gd name="T66" fmla="*/ 2425 w 3573"/>
                <a:gd name="T67" fmla="*/ 816 h 1998"/>
                <a:gd name="T68" fmla="*/ 2411 w 3573"/>
                <a:gd name="T69" fmla="*/ 804 h 1998"/>
                <a:gd name="T70" fmla="*/ 2411 w 3573"/>
                <a:gd name="T71" fmla="*/ 832 h 1998"/>
                <a:gd name="T72" fmla="*/ 2431 w 3573"/>
                <a:gd name="T73" fmla="*/ 865 h 1998"/>
                <a:gd name="T74" fmla="*/ 2541 w 3573"/>
                <a:gd name="T75" fmla="*/ 834 h 1998"/>
                <a:gd name="T76" fmla="*/ 2510 w 3573"/>
                <a:gd name="T77" fmla="*/ 825 h 1998"/>
                <a:gd name="T78" fmla="*/ 2538 w 3573"/>
                <a:gd name="T79" fmla="*/ 778 h 1998"/>
                <a:gd name="T80" fmla="*/ 2561 w 3573"/>
                <a:gd name="T81" fmla="*/ 806 h 1998"/>
                <a:gd name="T82" fmla="*/ 2815 w 3573"/>
                <a:gd name="T83" fmla="*/ 759 h 1998"/>
                <a:gd name="T84" fmla="*/ 2751 w 3573"/>
                <a:gd name="T85" fmla="*/ 775 h 1998"/>
                <a:gd name="T86" fmla="*/ 2721 w 3573"/>
                <a:gd name="T87" fmla="*/ 785 h 1998"/>
                <a:gd name="T88" fmla="*/ 2798 w 3573"/>
                <a:gd name="T89" fmla="*/ 759 h 1998"/>
                <a:gd name="T90" fmla="*/ 3009 w 3573"/>
                <a:gd name="T91" fmla="*/ 691 h 1998"/>
                <a:gd name="T92" fmla="*/ 3116 w 3573"/>
                <a:gd name="T93" fmla="*/ 963 h 1998"/>
                <a:gd name="T94" fmla="*/ 3140 w 3573"/>
                <a:gd name="T95" fmla="*/ 76 h 1998"/>
                <a:gd name="T96" fmla="*/ 3166 w 3573"/>
                <a:gd name="T97" fmla="*/ 47 h 1998"/>
                <a:gd name="T98" fmla="*/ 3245 w 3573"/>
                <a:gd name="T99" fmla="*/ 591 h 1998"/>
                <a:gd name="T100" fmla="*/ 3199 w 3573"/>
                <a:gd name="T101" fmla="*/ 649 h 1998"/>
                <a:gd name="T102" fmla="*/ 3193 w 3573"/>
                <a:gd name="T103" fmla="*/ 637 h 1998"/>
                <a:gd name="T104" fmla="*/ 3259 w 3573"/>
                <a:gd name="T105" fmla="*/ 120 h 1998"/>
                <a:gd name="T106" fmla="*/ 3395 w 3573"/>
                <a:gd name="T107" fmla="*/ 1078 h 1998"/>
                <a:gd name="T108" fmla="*/ 3566 w 3573"/>
                <a:gd name="T109" fmla="*/ 794 h 1998"/>
                <a:gd name="T110" fmla="*/ 14 w 3573"/>
                <a:gd name="T111" fmla="*/ 47 h 1998"/>
                <a:gd name="T112" fmla="*/ 21 w 3573"/>
                <a:gd name="T113" fmla="*/ 68 h 1998"/>
                <a:gd name="T114" fmla="*/ 79 w 3573"/>
                <a:gd name="T115" fmla="*/ 59 h 1998"/>
                <a:gd name="T116" fmla="*/ 49 w 3573"/>
                <a:gd name="T117" fmla="*/ 75 h 1998"/>
                <a:gd name="T118" fmla="*/ 115 w 3573"/>
                <a:gd name="T119" fmla="*/ 64 h 1998"/>
                <a:gd name="T120" fmla="*/ 147 w 3573"/>
                <a:gd name="T121" fmla="*/ 41 h 1998"/>
                <a:gd name="T122" fmla="*/ 121 w 3573"/>
                <a:gd name="T123" fmla="*/ 27 h 1998"/>
                <a:gd name="T124" fmla="*/ 112 w 3573"/>
                <a:gd name="T125" fmla="*/ 47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73" h="1998">
                  <a:moveTo>
                    <a:pt x="1794" y="401"/>
                  </a:moveTo>
                  <a:lnTo>
                    <a:pt x="1796" y="401"/>
                  </a:lnTo>
                  <a:lnTo>
                    <a:pt x="1796" y="401"/>
                  </a:lnTo>
                  <a:lnTo>
                    <a:pt x="1798" y="403"/>
                  </a:lnTo>
                  <a:lnTo>
                    <a:pt x="1796" y="401"/>
                  </a:lnTo>
                  <a:lnTo>
                    <a:pt x="1796" y="401"/>
                  </a:lnTo>
                  <a:lnTo>
                    <a:pt x="1794" y="401"/>
                  </a:lnTo>
                  <a:close/>
                  <a:moveTo>
                    <a:pt x="1880" y="488"/>
                  </a:moveTo>
                  <a:lnTo>
                    <a:pt x="1880" y="492"/>
                  </a:lnTo>
                  <a:lnTo>
                    <a:pt x="1878" y="492"/>
                  </a:lnTo>
                  <a:lnTo>
                    <a:pt x="1876" y="494"/>
                  </a:lnTo>
                  <a:lnTo>
                    <a:pt x="1875" y="495"/>
                  </a:lnTo>
                  <a:lnTo>
                    <a:pt x="1875" y="495"/>
                  </a:lnTo>
                  <a:lnTo>
                    <a:pt x="1871" y="499"/>
                  </a:lnTo>
                  <a:lnTo>
                    <a:pt x="1871" y="499"/>
                  </a:lnTo>
                  <a:lnTo>
                    <a:pt x="1868" y="499"/>
                  </a:lnTo>
                  <a:lnTo>
                    <a:pt x="1868" y="499"/>
                  </a:lnTo>
                  <a:lnTo>
                    <a:pt x="1866" y="501"/>
                  </a:lnTo>
                  <a:lnTo>
                    <a:pt x="1864" y="501"/>
                  </a:lnTo>
                  <a:lnTo>
                    <a:pt x="1861" y="501"/>
                  </a:lnTo>
                  <a:lnTo>
                    <a:pt x="1857" y="501"/>
                  </a:lnTo>
                  <a:lnTo>
                    <a:pt x="1857" y="499"/>
                  </a:lnTo>
                  <a:lnTo>
                    <a:pt x="1859" y="499"/>
                  </a:lnTo>
                  <a:lnTo>
                    <a:pt x="1859" y="494"/>
                  </a:lnTo>
                  <a:lnTo>
                    <a:pt x="1859" y="492"/>
                  </a:lnTo>
                  <a:lnTo>
                    <a:pt x="1861" y="490"/>
                  </a:lnTo>
                  <a:lnTo>
                    <a:pt x="1864" y="488"/>
                  </a:lnTo>
                  <a:lnTo>
                    <a:pt x="1864" y="488"/>
                  </a:lnTo>
                  <a:lnTo>
                    <a:pt x="1866" y="488"/>
                  </a:lnTo>
                  <a:lnTo>
                    <a:pt x="1868" y="488"/>
                  </a:lnTo>
                  <a:lnTo>
                    <a:pt x="1868" y="488"/>
                  </a:lnTo>
                  <a:lnTo>
                    <a:pt x="1869" y="485"/>
                  </a:lnTo>
                  <a:lnTo>
                    <a:pt x="1869" y="485"/>
                  </a:lnTo>
                  <a:lnTo>
                    <a:pt x="1869" y="480"/>
                  </a:lnTo>
                  <a:lnTo>
                    <a:pt x="1869" y="480"/>
                  </a:lnTo>
                  <a:lnTo>
                    <a:pt x="1869" y="476"/>
                  </a:lnTo>
                  <a:lnTo>
                    <a:pt x="1873" y="476"/>
                  </a:lnTo>
                  <a:lnTo>
                    <a:pt x="1873" y="480"/>
                  </a:lnTo>
                  <a:lnTo>
                    <a:pt x="1878" y="480"/>
                  </a:lnTo>
                  <a:lnTo>
                    <a:pt x="1880" y="483"/>
                  </a:lnTo>
                  <a:lnTo>
                    <a:pt x="1880" y="487"/>
                  </a:lnTo>
                  <a:lnTo>
                    <a:pt x="1880" y="488"/>
                  </a:lnTo>
                  <a:close/>
                  <a:moveTo>
                    <a:pt x="1889" y="321"/>
                  </a:moveTo>
                  <a:lnTo>
                    <a:pt x="1890" y="321"/>
                  </a:lnTo>
                  <a:lnTo>
                    <a:pt x="1890" y="322"/>
                  </a:lnTo>
                  <a:lnTo>
                    <a:pt x="1889" y="322"/>
                  </a:lnTo>
                  <a:lnTo>
                    <a:pt x="1889" y="321"/>
                  </a:lnTo>
                  <a:close/>
                  <a:moveTo>
                    <a:pt x="1890" y="501"/>
                  </a:moveTo>
                  <a:lnTo>
                    <a:pt x="1889" y="501"/>
                  </a:lnTo>
                  <a:lnTo>
                    <a:pt x="1889" y="507"/>
                  </a:lnTo>
                  <a:lnTo>
                    <a:pt x="1887" y="507"/>
                  </a:lnTo>
                  <a:lnTo>
                    <a:pt x="1887" y="511"/>
                  </a:lnTo>
                  <a:lnTo>
                    <a:pt x="1885" y="511"/>
                  </a:lnTo>
                  <a:lnTo>
                    <a:pt x="1887" y="502"/>
                  </a:lnTo>
                  <a:lnTo>
                    <a:pt x="1890" y="494"/>
                  </a:lnTo>
                  <a:lnTo>
                    <a:pt x="1892" y="492"/>
                  </a:lnTo>
                  <a:lnTo>
                    <a:pt x="1892" y="494"/>
                  </a:lnTo>
                  <a:lnTo>
                    <a:pt x="1894" y="494"/>
                  </a:lnTo>
                  <a:lnTo>
                    <a:pt x="1890" y="501"/>
                  </a:lnTo>
                  <a:close/>
                  <a:moveTo>
                    <a:pt x="1911" y="291"/>
                  </a:moveTo>
                  <a:lnTo>
                    <a:pt x="1913" y="293"/>
                  </a:lnTo>
                  <a:lnTo>
                    <a:pt x="1913" y="293"/>
                  </a:lnTo>
                  <a:lnTo>
                    <a:pt x="1913" y="293"/>
                  </a:lnTo>
                  <a:lnTo>
                    <a:pt x="1911" y="293"/>
                  </a:lnTo>
                  <a:lnTo>
                    <a:pt x="1911" y="293"/>
                  </a:lnTo>
                  <a:lnTo>
                    <a:pt x="1911" y="291"/>
                  </a:lnTo>
                  <a:close/>
                  <a:moveTo>
                    <a:pt x="1924" y="476"/>
                  </a:moveTo>
                  <a:lnTo>
                    <a:pt x="1920" y="478"/>
                  </a:lnTo>
                  <a:lnTo>
                    <a:pt x="1920" y="474"/>
                  </a:lnTo>
                  <a:lnTo>
                    <a:pt x="1924" y="474"/>
                  </a:lnTo>
                  <a:lnTo>
                    <a:pt x="1924" y="476"/>
                  </a:lnTo>
                  <a:close/>
                  <a:moveTo>
                    <a:pt x="1931" y="476"/>
                  </a:moveTo>
                  <a:lnTo>
                    <a:pt x="1931" y="478"/>
                  </a:lnTo>
                  <a:lnTo>
                    <a:pt x="1932" y="476"/>
                  </a:lnTo>
                  <a:lnTo>
                    <a:pt x="1934" y="476"/>
                  </a:lnTo>
                  <a:lnTo>
                    <a:pt x="1936" y="476"/>
                  </a:lnTo>
                  <a:lnTo>
                    <a:pt x="1936" y="476"/>
                  </a:lnTo>
                  <a:lnTo>
                    <a:pt x="1938" y="478"/>
                  </a:lnTo>
                  <a:lnTo>
                    <a:pt x="1939" y="480"/>
                  </a:lnTo>
                  <a:lnTo>
                    <a:pt x="1939" y="480"/>
                  </a:lnTo>
                  <a:lnTo>
                    <a:pt x="1927" y="480"/>
                  </a:lnTo>
                  <a:lnTo>
                    <a:pt x="1927" y="474"/>
                  </a:lnTo>
                  <a:lnTo>
                    <a:pt x="1931" y="476"/>
                  </a:lnTo>
                  <a:close/>
                  <a:moveTo>
                    <a:pt x="1812" y="616"/>
                  </a:moveTo>
                  <a:lnTo>
                    <a:pt x="1814" y="616"/>
                  </a:lnTo>
                  <a:lnTo>
                    <a:pt x="1814" y="616"/>
                  </a:lnTo>
                  <a:lnTo>
                    <a:pt x="1814" y="617"/>
                  </a:lnTo>
                  <a:lnTo>
                    <a:pt x="1812" y="617"/>
                  </a:lnTo>
                  <a:lnTo>
                    <a:pt x="1812" y="617"/>
                  </a:lnTo>
                  <a:lnTo>
                    <a:pt x="1812" y="616"/>
                  </a:lnTo>
                  <a:close/>
                  <a:moveTo>
                    <a:pt x="2075" y="509"/>
                  </a:moveTo>
                  <a:lnTo>
                    <a:pt x="2075" y="506"/>
                  </a:lnTo>
                  <a:lnTo>
                    <a:pt x="2074" y="506"/>
                  </a:lnTo>
                  <a:lnTo>
                    <a:pt x="2074" y="504"/>
                  </a:lnTo>
                  <a:lnTo>
                    <a:pt x="2072" y="504"/>
                  </a:lnTo>
                  <a:lnTo>
                    <a:pt x="2072" y="501"/>
                  </a:lnTo>
                  <a:lnTo>
                    <a:pt x="2072" y="499"/>
                  </a:lnTo>
                  <a:lnTo>
                    <a:pt x="2072" y="497"/>
                  </a:lnTo>
                  <a:lnTo>
                    <a:pt x="2070" y="495"/>
                  </a:lnTo>
                  <a:lnTo>
                    <a:pt x="2070" y="494"/>
                  </a:lnTo>
                  <a:lnTo>
                    <a:pt x="2070" y="492"/>
                  </a:lnTo>
                  <a:lnTo>
                    <a:pt x="2072" y="490"/>
                  </a:lnTo>
                  <a:lnTo>
                    <a:pt x="2072" y="490"/>
                  </a:lnTo>
                  <a:lnTo>
                    <a:pt x="2077" y="490"/>
                  </a:lnTo>
                  <a:lnTo>
                    <a:pt x="2079" y="499"/>
                  </a:lnTo>
                  <a:lnTo>
                    <a:pt x="2081" y="499"/>
                  </a:lnTo>
                  <a:lnTo>
                    <a:pt x="2081" y="501"/>
                  </a:lnTo>
                  <a:lnTo>
                    <a:pt x="2081" y="501"/>
                  </a:lnTo>
                  <a:lnTo>
                    <a:pt x="2081" y="501"/>
                  </a:lnTo>
                  <a:lnTo>
                    <a:pt x="2081" y="504"/>
                  </a:lnTo>
                  <a:lnTo>
                    <a:pt x="2079" y="506"/>
                  </a:lnTo>
                  <a:lnTo>
                    <a:pt x="2079" y="509"/>
                  </a:lnTo>
                  <a:lnTo>
                    <a:pt x="2075" y="509"/>
                  </a:lnTo>
                  <a:close/>
                  <a:moveTo>
                    <a:pt x="2082" y="516"/>
                  </a:moveTo>
                  <a:lnTo>
                    <a:pt x="2082" y="516"/>
                  </a:lnTo>
                  <a:lnTo>
                    <a:pt x="2082" y="514"/>
                  </a:lnTo>
                  <a:lnTo>
                    <a:pt x="2081" y="514"/>
                  </a:lnTo>
                  <a:lnTo>
                    <a:pt x="2081" y="513"/>
                  </a:lnTo>
                  <a:lnTo>
                    <a:pt x="2082" y="513"/>
                  </a:lnTo>
                  <a:lnTo>
                    <a:pt x="2082" y="516"/>
                  </a:lnTo>
                  <a:close/>
                  <a:moveTo>
                    <a:pt x="2145" y="450"/>
                  </a:moveTo>
                  <a:lnTo>
                    <a:pt x="2147" y="453"/>
                  </a:lnTo>
                  <a:lnTo>
                    <a:pt x="2147" y="455"/>
                  </a:lnTo>
                  <a:lnTo>
                    <a:pt x="2143" y="455"/>
                  </a:lnTo>
                  <a:lnTo>
                    <a:pt x="2142" y="455"/>
                  </a:lnTo>
                  <a:lnTo>
                    <a:pt x="2138" y="455"/>
                  </a:lnTo>
                  <a:lnTo>
                    <a:pt x="2137" y="457"/>
                  </a:lnTo>
                  <a:lnTo>
                    <a:pt x="2135" y="457"/>
                  </a:lnTo>
                  <a:lnTo>
                    <a:pt x="2133" y="460"/>
                  </a:lnTo>
                  <a:lnTo>
                    <a:pt x="2126" y="459"/>
                  </a:lnTo>
                  <a:lnTo>
                    <a:pt x="2126" y="455"/>
                  </a:lnTo>
                  <a:lnTo>
                    <a:pt x="2126" y="453"/>
                  </a:lnTo>
                  <a:lnTo>
                    <a:pt x="2124" y="450"/>
                  </a:lnTo>
                  <a:lnTo>
                    <a:pt x="2123" y="450"/>
                  </a:lnTo>
                  <a:lnTo>
                    <a:pt x="2123" y="448"/>
                  </a:lnTo>
                  <a:lnTo>
                    <a:pt x="2119" y="445"/>
                  </a:lnTo>
                  <a:lnTo>
                    <a:pt x="2117" y="443"/>
                  </a:lnTo>
                  <a:lnTo>
                    <a:pt x="2117" y="439"/>
                  </a:lnTo>
                  <a:lnTo>
                    <a:pt x="2116" y="436"/>
                  </a:lnTo>
                  <a:lnTo>
                    <a:pt x="2116" y="434"/>
                  </a:lnTo>
                  <a:lnTo>
                    <a:pt x="2114" y="434"/>
                  </a:lnTo>
                  <a:lnTo>
                    <a:pt x="2112" y="432"/>
                  </a:lnTo>
                  <a:lnTo>
                    <a:pt x="2110" y="431"/>
                  </a:lnTo>
                  <a:lnTo>
                    <a:pt x="2110" y="429"/>
                  </a:lnTo>
                  <a:lnTo>
                    <a:pt x="2110" y="427"/>
                  </a:lnTo>
                  <a:lnTo>
                    <a:pt x="2112" y="427"/>
                  </a:lnTo>
                  <a:lnTo>
                    <a:pt x="2112" y="425"/>
                  </a:lnTo>
                  <a:lnTo>
                    <a:pt x="2112" y="425"/>
                  </a:lnTo>
                  <a:lnTo>
                    <a:pt x="2114" y="424"/>
                  </a:lnTo>
                  <a:lnTo>
                    <a:pt x="2114" y="424"/>
                  </a:lnTo>
                  <a:lnTo>
                    <a:pt x="2116" y="424"/>
                  </a:lnTo>
                  <a:lnTo>
                    <a:pt x="2119" y="424"/>
                  </a:lnTo>
                  <a:lnTo>
                    <a:pt x="2119" y="420"/>
                  </a:lnTo>
                  <a:lnTo>
                    <a:pt x="2121" y="420"/>
                  </a:lnTo>
                  <a:lnTo>
                    <a:pt x="2121" y="420"/>
                  </a:lnTo>
                  <a:lnTo>
                    <a:pt x="2124" y="420"/>
                  </a:lnTo>
                  <a:lnTo>
                    <a:pt x="2124" y="422"/>
                  </a:lnTo>
                  <a:lnTo>
                    <a:pt x="2128" y="422"/>
                  </a:lnTo>
                  <a:lnTo>
                    <a:pt x="2130" y="422"/>
                  </a:lnTo>
                  <a:lnTo>
                    <a:pt x="2131" y="424"/>
                  </a:lnTo>
                  <a:lnTo>
                    <a:pt x="2133" y="424"/>
                  </a:lnTo>
                  <a:lnTo>
                    <a:pt x="2131" y="425"/>
                  </a:lnTo>
                  <a:lnTo>
                    <a:pt x="2133" y="427"/>
                  </a:lnTo>
                  <a:lnTo>
                    <a:pt x="2137" y="427"/>
                  </a:lnTo>
                  <a:lnTo>
                    <a:pt x="2138" y="431"/>
                  </a:lnTo>
                  <a:lnTo>
                    <a:pt x="2142" y="432"/>
                  </a:lnTo>
                  <a:lnTo>
                    <a:pt x="2143" y="434"/>
                  </a:lnTo>
                  <a:lnTo>
                    <a:pt x="2143" y="436"/>
                  </a:lnTo>
                  <a:lnTo>
                    <a:pt x="2147" y="439"/>
                  </a:lnTo>
                  <a:lnTo>
                    <a:pt x="2149" y="443"/>
                  </a:lnTo>
                  <a:lnTo>
                    <a:pt x="2150" y="446"/>
                  </a:lnTo>
                  <a:lnTo>
                    <a:pt x="2152" y="452"/>
                  </a:lnTo>
                  <a:lnTo>
                    <a:pt x="2149" y="452"/>
                  </a:lnTo>
                  <a:lnTo>
                    <a:pt x="2149" y="450"/>
                  </a:lnTo>
                  <a:lnTo>
                    <a:pt x="2145" y="450"/>
                  </a:lnTo>
                  <a:close/>
                  <a:moveTo>
                    <a:pt x="2170" y="373"/>
                  </a:moveTo>
                  <a:lnTo>
                    <a:pt x="2178" y="375"/>
                  </a:lnTo>
                  <a:lnTo>
                    <a:pt x="2178" y="377"/>
                  </a:lnTo>
                  <a:lnTo>
                    <a:pt x="2182" y="378"/>
                  </a:lnTo>
                  <a:lnTo>
                    <a:pt x="2182" y="382"/>
                  </a:lnTo>
                  <a:lnTo>
                    <a:pt x="2184" y="382"/>
                  </a:lnTo>
                  <a:lnTo>
                    <a:pt x="2187" y="382"/>
                  </a:lnTo>
                  <a:lnTo>
                    <a:pt x="2187" y="384"/>
                  </a:lnTo>
                  <a:lnTo>
                    <a:pt x="2185" y="385"/>
                  </a:lnTo>
                  <a:lnTo>
                    <a:pt x="2182" y="385"/>
                  </a:lnTo>
                  <a:lnTo>
                    <a:pt x="2178" y="385"/>
                  </a:lnTo>
                  <a:lnTo>
                    <a:pt x="2175" y="385"/>
                  </a:lnTo>
                  <a:lnTo>
                    <a:pt x="2173" y="382"/>
                  </a:lnTo>
                  <a:lnTo>
                    <a:pt x="2173" y="380"/>
                  </a:lnTo>
                  <a:lnTo>
                    <a:pt x="2171" y="378"/>
                  </a:lnTo>
                  <a:lnTo>
                    <a:pt x="2170" y="377"/>
                  </a:lnTo>
                  <a:lnTo>
                    <a:pt x="2170" y="373"/>
                  </a:lnTo>
                  <a:close/>
                  <a:moveTo>
                    <a:pt x="2203" y="434"/>
                  </a:moveTo>
                  <a:lnTo>
                    <a:pt x="2201" y="434"/>
                  </a:lnTo>
                  <a:lnTo>
                    <a:pt x="2201" y="436"/>
                  </a:lnTo>
                  <a:lnTo>
                    <a:pt x="2201" y="438"/>
                  </a:lnTo>
                  <a:lnTo>
                    <a:pt x="2199" y="439"/>
                  </a:lnTo>
                  <a:lnTo>
                    <a:pt x="2199" y="441"/>
                  </a:lnTo>
                  <a:lnTo>
                    <a:pt x="2198" y="441"/>
                  </a:lnTo>
                  <a:lnTo>
                    <a:pt x="2198" y="443"/>
                  </a:lnTo>
                  <a:lnTo>
                    <a:pt x="2196" y="443"/>
                  </a:lnTo>
                  <a:lnTo>
                    <a:pt x="2196" y="441"/>
                  </a:lnTo>
                  <a:lnTo>
                    <a:pt x="2194" y="441"/>
                  </a:lnTo>
                  <a:lnTo>
                    <a:pt x="2194" y="438"/>
                  </a:lnTo>
                  <a:lnTo>
                    <a:pt x="2194" y="438"/>
                  </a:lnTo>
                  <a:lnTo>
                    <a:pt x="2187" y="429"/>
                  </a:lnTo>
                  <a:lnTo>
                    <a:pt x="2184" y="429"/>
                  </a:lnTo>
                  <a:lnTo>
                    <a:pt x="2184" y="429"/>
                  </a:lnTo>
                  <a:lnTo>
                    <a:pt x="2184" y="427"/>
                  </a:lnTo>
                  <a:lnTo>
                    <a:pt x="2182" y="425"/>
                  </a:lnTo>
                  <a:lnTo>
                    <a:pt x="2180" y="424"/>
                  </a:lnTo>
                  <a:lnTo>
                    <a:pt x="2180" y="424"/>
                  </a:lnTo>
                  <a:lnTo>
                    <a:pt x="2177" y="424"/>
                  </a:lnTo>
                  <a:lnTo>
                    <a:pt x="2177" y="422"/>
                  </a:lnTo>
                  <a:lnTo>
                    <a:pt x="2177" y="422"/>
                  </a:lnTo>
                  <a:lnTo>
                    <a:pt x="2177" y="418"/>
                  </a:lnTo>
                  <a:lnTo>
                    <a:pt x="2178" y="418"/>
                  </a:lnTo>
                  <a:lnTo>
                    <a:pt x="2182" y="417"/>
                  </a:lnTo>
                  <a:lnTo>
                    <a:pt x="2182" y="415"/>
                  </a:lnTo>
                  <a:lnTo>
                    <a:pt x="2182" y="415"/>
                  </a:lnTo>
                  <a:lnTo>
                    <a:pt x="2184" y="417"/>
                  </a:lnTo>
                  <a:lnTo>
                    <a:pt x="2185" y="417"/>
                  </a:lnTo>
                  <a:lnTo>
                    <a:pt x="2187" y="417"/>
                  </a:lnTo>
                  <a:lnTo>
                    <a:pt x="2187" y="417"/>
                  </a:lnTo>
                  <a:lnTo>
                    <a:pt x="2189" y="415"/>
                  </a:lnTo>
                  <a:lnTo>
                    <a:pt x="2189" y="415"/>
                  </a:lnTo>
                  <a:lnTo>
                    <a:pt x="2189" y="406"/>
                  </a:lnTo>
                  <a:lnTo>
                    <a:pt x="2187" y="406"/>
                  </a:lnTo>
                  <a:lnTo>
                    <a:pt x="2187" y="405"/>
                  </a:lnTo>
                  <a:lnTo>
                    <a:pt x="2182" y="408"/>
                  </a:lnTo>
                  <a:lnTo>
                    <a:pt x="2180" y="406"/>
                  </a:lnTo>
                  <a:lnTo>
                    <a:pt x="2180" y="406"/>
                  </a:lnTo>
                  <a:lnTo>
                    <a:pt x="2178" y="405"/>
                  </a:lnTo>
                  <a:lnTo>
                    <a:pt x="2178" y="401"/>
                  </a:lnTo>
                  <a:lnTo>
                    <a:pt x="2178" y="401"/>
                  </a:lnTo>
                  <a:lnTo>
                    <a:pt x="2178" y="399"/>
                  </a:lnTo>
                  <a:lnTo>
                    <a:pt x="2194" y="403"/>
                  </a:lnTo>
                  <a:lnTo>
                    <a:pt x="2194" y="410"/>
                  </a:lnTo>
                  <a:lnTo>
                    <a:pt x="2194" y="410"/>
                  </a:lnTo>
                  <a:lnTo>
                    <a:pt x="2194" y="415"/>
                  </a:lnTo>
                  <a:lnTo>
                    <a:pt x="2194" y="415"/>
                  </a:lnTo>
                  <a:lnTo>
                    <a:pt x="2194" y="420"/>
                  </a:lnTo>
                  <a:lnTo>
                    <a:pt x="2198" y="420"/>
                  </a:lnTo>
                  <a:lnTo>
                    <a:pt x="2199" y="424"/>
                  </a:lnTo>
                  <a:lnTo>
                    <a:pt x="2201" y="425"/>
                  </a:lnTo>
                  <a:lnTo>
                    <a:pt x="2203" y="429"/>
                  </a:lnTo>
                  <a:lnTo>
                    <a:pt x="2203" y="429"/>
                  </a:lnTo>
                  <a:lnTo>
                    <a:pt x="2203" y="434"/>
                  </a:lnTo>
                  <a:close/>
                  <a:moveTo>
                    <a:pt x="2210" y="452"/>
                  </a:moveTo>
                  <a:lnTo>
                    <a:pt x="2213" y="452"/>
                  </a:lnTo>
                  <a:lnTo>
                    <a:pt x="2213" y="450"/>
                  </a:lnTo>
                  <a:lnTo>
                    <a:pt x="2217" y="452"/>
                  </a:lnTo>
                  <a:lnTo>
                    <a:pt x="2219" y="452"/>
                  </a:lnTo>
                  <a:lnTo>
                    <a:pt x="2219" y="453"/>
                  </a:lnTo>
                  <a:lnTo>
                    <a:pt x="2220" y="453"/>
                  </a:lnTo>
                  <a:lnTo>
                    <a:pt x="2220" y="457"/>
                  </a:lnTo>
                  <a:lnTo>
                    <a:pt x="2213" y="457"/>
                  </a:lnTo>
                  <a:lnTo>
                    <a:pt x="2213" y="457"/>
                  </a:lnTo>
                  <a:lnTo>
                    <a:pt x="2212" y="455"/>
                  </a:lnTo>
                  <a:lnTo>
                    <a:pt x="2210" y="455"/>
                  </a:lnTo>
                  <a:lnTo>
                    <a:pt x="2210" y="453"/>
                  </a:lnTo>
                  <a:lnTo>
                    <a:pt x="2210" y="452"/>
                  </a:lnTo>
                  <a:close/>
                  <a:moveTo>
                    <a:pt x="2239" y="495"/>
                  </a:moveTo>
                  <a:lnTo>
                    <a:pt x="2236" y="497"/>
                  </a:lnTo>
                  <a:lnTo>
                    <a:pt x="2236" y="504"/>
                  </a:lnTo>
                  <a:lnTo>
                    <a:pt x="2233" y="502"/>
                  </a:lnTo>
                  <a:lnTo>
                    <a:pt x="2233" y="507"/>
                  </a:lnTo>
                  <a:lnTo>
                    <a:pt x="2229" y="507"/>
                  </a:lnTo>
                  <a:lnTo>
                    <a:pt x="2227" y="507"/>
                  </a:lnTo>
                  <a:lnTo>
                    <a:pt x="2226" y="507"/>
                  </a:lnTo>
                  <a:lnTo>
                    <a:pt x="2224" y="506"/>
                  </a:lnTo>
                  <a:lnTo>
                    <a:pt x="2224" y="504"/>
                  </a:lnTo>
                  <a:lnTo>
                    <a:pt x="2220" y="504"/>
                  </a:lnTo>
                  <a:lnTo>
                    <a:pt x="2219" y="501"/>
                  </a:lnTo>
                  <a:lnTo>
                    <a:pt x="2217" y="501"/>
                  </a:lnTo>
                  <a:lnTo>
                    <a:pt x="2217" y="499"/>
                  </a:lnTo>
                  <a:lnTo>
                    <a:pt x="2210" y="494"/>
                  </a:lnTo>
                  <a:lnTo>
                    <a:pt x="2210" y="492"/>
                  </a:lnTo>
                  <a:lnTo>
                    <a:pt x="2212" y="492"/>
                  </a:lnTo>
                  <a:lnTo>
                    <a:pt x="2213" y="492"/>
                  </a:lnTo>
                  <a:lnTo>
                    <a:pt x="2215" y="492"/>
                  </a:lnTo>
                  <a:lnTo>
                    <a:pt x="2215" y="494"/>
                  </a:lnTo>
                  <a:lnTo>
                    <a:pt x="2219" y="494"/>
                  </a:lnTo>
                  <a:lnTo>
                    <a:pt x="2219" y="495"/>
                  </a:lnTo>
                  <a:lnTo>
                    <a:pt x="2219" y="495"/>
                  </a:lnTo>
                  <a:lnTo>
                    <a:pt x="2219" y="494"/>
                  </a:lnTo>
                  <a:lnTo>
                    <a:pt x="2219" y="494"/>
                  </a:lnTo>
                  <a:lnTo>
                    <a:pt x="2224" y="494"/>
                  </a:lnTo>
                  <a:lnTo>
                    <a:pt x="2224" y="487"/>
                  </a:lnTo>
                  <a:lnTo>
                    <a:pt x="2222" y="485"/>
                  </a:lnTo>
                  <a:lnTo>
                    <a:pt x="2220" y="485"/>
                  </a:lnTo>
                  <a:lnTo>
                    <a:pt x="2219" y="483"/>
                  </a:lnTo>
                  <a:lnTo>
                    <a:pt x="2219" y="483"/>
                  </a:lnTo>
                  <a:lnTo>
                    <a:pt x="2213" y="483"/>
                  </a:lnTo>
                  <a:lnTo>
                    <a:pt x="2213" y="481"/>
                  </a:lnTo>
                  <a:lnTo>
                    <a:pt x="2219" y="481"/>
                  </a:lnTo>
                  <a:lnTo>
                    <a:pt x="2219" y="480"/>
                  </a:lnTo>
                  <a:lnTo>
                    <a:pt x="2219" y="480"/>
                  </a:lnTo>
                  <a:lnTo>
                    <a:pt x="2219" y="480"/>
                  </a:lnTo>
                  <a:lnTo>
                    <a:pt x="2219" y="478"/>
                  </a:lnTo>
                  <a:lnTo>
                    <a:pt x="2220" y="478"/>
                  </a:lnTo>
                  <a:lnTo>
                    <a:pt x="2222" y="480"/>
                  </a:lnTo>
                  <a:lnTo>
                    <a:pt x="2222" y="483"/>
                  </a:lnTo>
                  <a:lnTo>
                    <a:pt x="2222" y="485"/>
                  </a:lnTo>
                  <a:lnTo>
                    <a:pt x="2224" y="487"/>
                  </a:lnTo>
                  <a:lnTo>
                    <a:pt x="2226" y="487"/>
                  </a:lnTo>
                  <a:lnTo>
                    <a:pt x="2229" y="492"/>
                  </a:lnTo>
                  <a:lnTo>
                    <a:pt x="2239" y="494"/>
                  </a:lnTo>
                  <a:lnTo>
                    <a:pt x="2239" y="495"/>
                  </a:lnTo>
                  <a:close/>
                  <a:moveTo>
                    <a:pt x="1885" y="1998"/>
                  </a:moveTo>
                  <a:lnTo>
                    <a:pt x="1883" y="1998"/>
                  </a:lnTo>
                  <a:lnTo>
                    <a:pt x="1883" y="1997"/>
                  </a:lnTo>
                  <a:lnTo>
                    <a:pt x="1883" y="1997"/>
                  </a:lnTo>
                  <a:lnTo>
                    <a:pt x="1885" y="1997"/>
                  </a:lnTo>
                  <a:lnTo>
                    <a:pt x="1883" y="1995"/>
                  </a:lnTo>
                  <a:lnTo>
                    <a:pt x="1885" y="1995"/>
                  </a:lnTo>
                  <a:lnTo>
                    <a:pt x="1885" y="1998"/>
                  </a:lnTo>
                  <a:close/>
                  <a:moveTo>
                    <a:pt x="1899" y="1400"/>
                  </a:moveTo>
                  <a:lnTo>
                    <a:pt x="1897" y="1400"/>
                  </a:lnTo>
                  <a:lnTo>
                    <a:pt x="1897" y="1400"/>
                  </a:lnTo>
                  <a:lnTo>
                    <a:pt x="1894" y="1400"/>
                  </a:lnTo>
                  <a:lnTo>
                    <a:pt x="1894" y="1396"/>
                  </a:lnTo>
                  <a:lnTo>
                    <a:pt x="1890" y="1396"/>
                  </a:lnTo>
                  <a:lnTo>
                    <a:pt x="1889" y="1396"/>
                  </a:lnTo>
                  <a:lnTo>
                    <a:pt x="1885" y="1398"/>
                  </a:lnTo>
                  <a:lnTo>
                    <a:pt x="1883" y="1398"/>
                  </a:lnTo>
                  <a:lnTo>
                    <a:pt x="1882" y="1398"/>
                  </a:lnTo>
                  <a:lnTo>
                    <a:pt x="1882" y="1396"/>
                  </a:lnTo>
                  <a:lnTo>
                    <a:pt x="1880" y="1396"/>
                  </a:lnTo>
                  <a:lnTo>
                    <a:pt x="1880" y="1396"/>
                  </a:lnTo>
                  <a:lnTo>
                    <a:pt x="1880" y="1394"/>
                  </a:lnTo>
                  <a:lnTo>
                    <a:pt x="1878" y="1394"/>
                  </a:lnTo>
                  <a:lnTo>
                    <a:pt x="1878" y="1391"/>
                  </a:lnTo>
                  <a:lnTo>
                    <a:pt x="1876" y="1387"/>
                  </a:lnTo>
                  <a:lnTo>
                    <a:pt x="1873" y="1386"/>
                  </a:lnTo>
                  <a:lnTo>
                    <a:pt x="1873" y="1384"/>
                  </a:lnTo>
                  <a:lnTo>
                    <a:pt x="1878" y="1384"/>
                  </a:lnTo>
                  <a:lnTo>
                    <a:pt x="1878" y="1389"/>
                  </a:lnTo>
                  <a:lnTo>
                    <a:pt x="1883" y="1389"/>
                  </a:lnTo>
                  <a:lnTo>
                    <a:pt x="1883" y="1391"/>
                  </a:lnTo>
                  <a:lnTo>
                    <a:pt x="1887" y="1391"/>
                  </a:lnTo>
                  <a:lnTo>
                    <a:pt x="1889" y="1393"/>
                  </a:lnTo>
                  <a:lnTo>
                    <a:pt x="1889" y="1393"/>
                  </a:lnTo>
                  <a:lnTo>
                    <a:pt x="1892" y="1393"/>
                  </a:lnTo>
                  <a:lnTo>
                    <a:pt x="1894" y="1391"/>
                  </a:lnTo>
                  <a:lnTo>
                    <a:pt x="1896" y="1393"/>
                  </a:lnTo>
                  <a:lnTo>
                    <a:pt x="1896" y="1393"/>
                  </a:lnTo>
                  <a:lnTo>
                    <a:pt x="1899" y="1394"/>
                  </a:lnTo>
                  <a:lnTo>
                    <a:pt x="1899" y="1400"/>
                  </a:lnTo>
                  <a:close/>
                  <a:moveTo>
                    <a:pt x="2206" y="1438"/>
                  </a:moveTo>
                  <a:lnTo>
                    <a:pt x="2215" y="1436"/>
                  </a:lnTo>
                  <a:lnTo>
                    <a:pt x="2215" y="1440"/>
                  </a:lnTo>
                  <a:lnTo>
                    <a:pt x="2213" y="1443"/>
                  </a:lnTo>
                  <a:lnTo>
                    <a:pt x="2212" y="1445"/>
                  </a:lnTo>
                  <a:lnTo>
                    <a:pt x="2212" y="1447"/>
                  </a:lnTo>
                  <a:lnTo>
                    <a:pt x="2210" y="1445"/>
                  </a:lnTo>
                  <a:lnTo>
                    <a:pt x="2208" y="1443"/>
                  </a:lnTo>
                  <a:lnTo>
                    <a:pt x="2206" y="1443"/>
                  </a:lnTo>
                  <a:lnTo>
                    <a:pt x="2206" y="1438"/>
                  </a:lnTo>
                  <a:close/>
                  <a:moveTo>
                    <a:pt x="2192" y="1576"/>
                  </a:moveTo>
                  <a:lnTo>
                    <a:pt x="2194" y="1576"/>
                  </a:lnTo>
                  <a:lnTo>
                    <a:pt x="2194" y="1571"/>
                  </a:lnTo>
                  <a:lnTo>
                    <a:pt x="2192" y="1571"/>
                  </a:lnTo>
                  <a:lnTo>
                    <a:pt x="2192" y="1571"/>
                  </a:lnTo>
                  <a:lnTo>
                    <a:pt x="2194" y="1571"/>
                  </a:lnTo>
                  <a:lnTo>
                    <a:pt x="2194" y="1565"/>
                  </a:lnTo>
                  <a:lnTo>
                    <a:pt x="2198" y="1567"/>
                  </a:lnTo>
                  <a:lnTo>
                    <a:pt x="2198" y="1567"/>
                  </a:lnTo>
                  <a:lnTo>
                    <a:pt x="2198" y="1572"/>
                  </a:lnTo>
                  <a:lnTo>
                    <a:pt x="2199" y="1572"/>
                  </a:lnTo>
                  <a:lnTo>
                    <a:pt x="2199" y="1576"/>
                  </a:lnTo>
                  <a:lnTo>
                    <a:pt x="2199" y="1576"/>
                  </a:lnTo>
                  <a:lnTo>
                    <a:pt x="2199" y="1585"/>
                  </a:lnTo>
                  <a:lnTo>
                    <a:pt x="2199" y="1585"/>
                  </a:lnTo>
                  <a:lnTo>
                    <a:pt x="2203" y="1592"/>
                  </a:lnTo>
                  <a:lnTo>
                    <a:pt x="2206" y="1593"/>
                  </a:lnTo>
                  <a:lnTo>
                    <a:pt x="2206" y="1600"/>
                  </a:lnTo>
                  <a:lnTo>
                    <a:pt x="2203" y="1600"/>
                  </a:lnTo>
                  <a:lnTo>
                    <a:pt x="2201" y="1599"/>
                  </a:lnTo>
                  <a:lnTo>
                    <a:pt x="2201" y="1597"/>
                  </a:lnTo>
                  <a:lnTo>
                    <a:pt x="2201" y="1595"/>
                  </a:lnTo>
                  <a:lnTo>
                    <a:pt x="2199" y="1592"/>
                  </a:lnTo>
                  <a:lnTo>
                    <a:pt x="2194" y="1586"/>
                  </a:lnTo>
                  <a:lnTo>
                    <a:pt x="2194" y="1583"/>
                  </a:lnTo>
                  <a:lnTo>
                    <a:pt x="2191" y="1583"/>
                  </a:lnTo>
                  <a:lnTo>
                    <a:pt x="2192" y="1576"/>
                  </a:lnTo>
                  <a:close/>
                  <a:moveTo>
                    <a:pt x="2142" y="1436"/>
                  </a:moveTo>
                  <a:lnTo>
                    <a:pt x="2143" y="1436"/>
                  </a:lnTo>
                  <a:lnTo>
                    <a:pt x="2143" y="1438"/>
                  </a:lnTo>
                  <a:lnTo>
                    <a:pt x="2143" y="1438"/>
                  </a:lnTo>
                  <a:lnTo>
                    <a:pt x="2143" y="1440"/>
                  </a:lnTo>
                  <a:lnTo>
                    <a:pt x="2142" y="1440"/>
                  </a:lnTo>
                  <a:lnTo>
                    <a:pt x="2142" y="1436"/>
                  </a:lnTo>
                  <a:close/>
                  <a:moveTo>
                    <a:pt x="2117" y="1618"/>
                  </a:moveTo>
                  <a:lnTo>
                    <a:pt x="2119" y="1618"/>
                  </a:lnTo>
                  <a:lnTo>
                    <a:pt x="2121" y="1614"/>
                  </a:lnTo>
                  <a:lnTo>
                    <a:pt x="2123" y="1614"/>
                  </a:lnTo>
                  <a:lnTo>
                    <a:pt x="2123" y="1613"/>
                  </a:lnTo>
                  <a:lnTo>
                    <a:pt x="2124" y="1611"/>
                  </a:lnTo>
                  <a:lnTo>
                    <a:pt x="2124" y="1609"/>
                  </a:lnTo>
                  <a:lnTo>
                    <a:pt x="2126" y="1609"/>
                  </a:lnTo>
                  <a:lnTo>
                    <a:pt x="2126" y="1614"/>
                  </a:lnTo>
                  <a:lnTo>
                    <a:pt x="2123" y="1618"/>
                  </a:lnTo>
                  <a:lnTo>
                    <a:pt x="2119" y="1621"/>
                  </a:lnTo>
                  <a:lnTo>
                    <a:pt x="2117" y="1625"/>
                  </a:lnTo>
                  <a:lnTo>
                    <a:pt x="2116" y="1625"/>
                  </a:lnTo>
                  <a:lnTo>
                    <a:pt x="2116" y="1623"/>
                  </a:lnTo>
                  <a:lnTo>
                    <a:pt x="2114" y="1623"/>
                  </a:lnTo>
                  <a:lnTo>
                    <a:pt x="2114" y="1623"/>
                  </a:lnTo>
                  <a:lnTo>
                    <a:pt x="2114" y="1621"/>
                  </a:lnTo>
                  <a:lnTo>
                    <a:pt x="2116" y="1619"/>
                  </a:lnTo>
                  <a:lnTo>
                    <a:pt x="2117" y="1618"/>
                  </a:lnTo>
                  <a:close/>
                  <a:moveTo>
                    <a:pt x="2091" y="1656"/>
                  </a:moveTo>
                  <a:lnTo>
                    <a:pt x="2095" y="1656"/>
                  </a:lnTo>
                  <a:lnTo>
                    <a:pt x="2095" y="1653"/>
                  </a:lnTo>
                  <a:lnTo>
                    <a:pt x="2095" y="1653"/>
                  </a:lnTo>
                  <a:lnTo>
                    <a:pt x="2096" y="1649"/>
                  </a:lnTo>
                  <a:lnTo>
                    <a:pt x="2102" y="1649"/>
                  </a:lnTo>
                  <a:lnTo>
                    <a:pt x="2102" y="1653"/>
                  </a:lnTo>
                  <a:lnTo>
                    <a:pt x="2100" y="1654"/>
                  </a:lnTo>
                  <a:lnTo>
                    <a:pt x="2096" y="1658"/>
                  </a:lnTo>
                  <a:lnTo>
                    <a:pt x="2095" y="1661"/>
                  </a:lnTo>
                  <a:lnTo>
                    <a:pt x="2093" y="1661"/>
                  </a:lnTo>
                  <a:lnTo>
                    <a:pt x="2093" y="1660"/>
                  </a:lnTo>
                  <a:lnTo>
                    <a:pt x="2091" y="1660"/>
                  </a:lnTo>
                  <a:lnTo>
                    <a:pt x="2091" y="1660"/>
                  </a:lnTo>
                  <a:lnTo>
                    <a:pt x="2091" y="1656"/>
                  </a:lnTo>
                  <a:close/>
                  <a:moveTo>
                    <a:pt x="2086" y="1803"/>
                  </a:moveTo>
                  <a:lnTo>
                    <a:pt x="2086" y="1805"/>
                  </a:lnTo>
                  <a:lnTo>
                    <a:pt x="2084" y="1805"/>
                  </a:lnTo>
                  <a:lnTo>
                    <a:pt x="2082" y="1806"/>
                  </a:lnTo>
                  <a:lnTo>
                    <a:pt x="2082" y="1806"/>
                  </a:lnTo>
                  <a:lnTo>
                    <a:pt x="2082" y="1808"/>
                  </a:lnTo>
                  <a:lnTo>
                    <a:pt x="2081" y="1810"/>
                  </a:lnTo>
                  <a:lnTo>
                    <a:pt x="2077" y="1810"/>
                  </a:lnTo>
                  <a:lnTo>
                    <a:pt x="2077" y="1808"/>
                  </a:lnTo>
                  <a:lnTo>
                    <a:pt x="2077" y="1808"/>
                  </a:lnTo>
                  <a:lnTo>
                    <a:pt x="2077" y="1806"/>
                  </a:lnTo>
                  <a:lnTo>
                    <a:pt x="2077" y="1803"/>
                  </a:lnTo>
                  <a:lnTo>
                    <a:pt x="2077" y="1801"/>
                  </a:lnTo>
                  <a:lnTo>
                    <a:pt x="2079" y="1801"/>
                  </a:lnTo>
                  <a:lnTo>
                    <a:pt x="2081" y="1801"/>
                  </a:lnTo>
                  <a:lnTo>
                    <a:pt x="2082" y="1799"/>
                  </a:lnTo>
                  <a:lnTo>
                    <a:pt x="2084" y="1798"/>
                  </a:lnTo>
                  <a:lnTo>
                    <a:pt x="2086" y="1798"/>
                  </a:lnTo>
                  <a:lnTo>
                    <a:pt x="2088" y="1799"/>
                  </a:lnTo>
                  <a:lnTo>
                    <a:pt x="2088" y="1801"/>
                  </a:lnTo>
                  <a:lnTo>
                    <a:pt x="2088" y="1803"/>
                  </a:lnTo>
                  <a:lnTo>
                    <a:pt x="2086" y="1803"/>
                  </a:lnTo>
                  <a:close/>
                  <a:moveTo>
                    <a:pt x="2088" y="1688"/>
                  </a:moveTo>
                  <a:lnTo>
                    <a:pt x="2088" y="1684"/>
                  </a:lnTo>
                  <a:lnTo>
                    <a:pt x="2088" y="1679"/>
                  </a:lnTo>
                  <a:lnTo>
                    <a:pt x="2088" y="1675"/>
                  </a:lnTo>
                  <a:lnTo>
                    <a:pt x="2089" y="1674"/>
                  </a:lnTo>
                  <a:lnTo>
                    <a:pt x="2089" y="1672"/>
                  </a:lnTo>
                  <a:lnTo>
                    <a:pt x="2091" y="1674"/>
                  </a:lnTo>
                  <a:lnTo>
                    <a:pt x="2093" y="1674"/>
                  </a:lnTo>
                  <a:lnTo>
                    <a:pt x="2095" y="1675"/>
                  </a:lnTo>
                  <a:lnTo>
                    <a:pt x="2095" y="1675"/>
                  </a:lnTo>
                  <a:lnTo>
                    <a:pt x="2095" y="1679"/>
                  </a:lnTo>
                  <a:lnTo>
                    <a:pt x="2096" y="1679"/>
                  </a:lnTo>
                  <a:lnTo>
                    <a:pt x="2096" y="1681"/>
                  </a:lnTo>
                  <a:lnTo>
                    <a:pt x="2095" y="1682"/>
                  </a:lnTo>
                  <a:lnTo>
                    <a:pt x="2095" y="1684"/>
                  </a:lnTo>
                  <a:lnTo>
                    <a:pt x="2095" y="1686"/>
                  </a:lnTo>
                  <a:lnTo>
                    <a:pt x="2088" y="1688"/>
                  </a:lnTo>
                  <a:close/>
                  <a:moveTo>
                    <a:pt x="2131" y="1798"/>
                  </a:moveTo>
                  <a:lnTo>
                    <a:pt x="2131" y="1798"/>
                  </a:lnTo>
                  <a:lnTo>
                    <a:pt x="2126" y="1798"/>
                  </a:lnTo>
                  <a:lnTo>
                    <a:pt x="2126" y="1796"/>
                  </a:lnTo>
                  <a:lnTo>
                    <a:pt x="2124" y="1796"/>
                  </a:lnTo>
                  <a:lnTo>
                    <a:pt x="2123" y="1796"/>
                  </a:lnTo>
                  <a:lnTo>
                    <a:pt x="2121" y="1798"/>
                  </a:lnTo>
                  <a:lnTo>
                    <a:pt x="2117" y="1798"/>
                  </a:lnTo>
                  <a:lnTo>
                    <a:pt x="2117" y="1798"/>
                  </a:lnTo>
                  <a:lnTo>
                    <a:pt x="2119" y="1796"/>
                  </a:lnTo>
                  <a:lnTo>
                    <a:pt x="2119" y="1792"/>
                  </a:lnTo>
                  <a:lnTo>
                    <a:pt x="2119" y="1791"/>
                  </a:lnTo>
                  <a:lnTo>
                    <a:pt x="2117" y="1791"/>
                  </a:lnTo>
                  <a:lnTo>
                    <a:pt x="2117" y="1789"/>
                  </a:lnTo>
                  <a:lnTo>
                    <a:pt x="2116" y="1789"/>
                  </a:lnTo>
                  <a:lnTo>
                    <a:pt x="2116" y="1784"/>
                  </a:lnTo>
                  <a:lnTo>
                    <a:pt x="2116" y="1784"/>
                  </a:lnTo>
                  <a:lnTo>
                    <a:pt x="2114" y="1778"/>
                  </a:lnTo>
                  <a:lnTo>
                    <a:pt x="2114" y="1778"/>
                  </a:lnTo>
                  <a:lnTo>
                    <a:pt x="2114" y="1775"/>
                  </a:lnTo>
                  <a:lnTo>
                    <a:pt x="2107" y="1770"/>
                  </a:lnTo>
                  <a:lnTo>
                    <a:pt x="2105" y="1768"/>
                  </a:lnTo>
                  <a:lnTo>
                    <a:pt x="2103" y="1768"/>
                  </a:lnTo>
                  <a:lnTo>
                    <a:pt x="2102" y="1764"/>
                  </a:lnTo>
                  <a:lnTo>
                    <a:pt x="2102" y="1764"/>
                  </a:lnTo>
                  <a:lnTo>
                    <a:pt x="2100" y="1763"/>
                  </a:lnTo>
                  <a:lnTo>
                    <a:pt x="2100" y="1759"/>
                  </a:lnTo>
                  <a:lnTo>
                    <a:pt x="2098" y="1756"/>
                  </a:lnTo>
                  <a:lnTo>
                    <a:pt x="2098" y="1756"/>
                  </a:lnTo>
                  <a:lnTo>
                    <a:pt x="2098" y="1752"/>
                  </a:lnTo>
                  <a:lnTo>
                    <a:pt x="2095" y="1750"/>
                  </a:lnTo>
                  <a:lnTo>
                    <a:pt x="2095" y="1749"/>
                  </a:lnTo>
                  <a:lnTo>
                    <a:pt x="2095" y="1749"/>
                  </a:lnTo>
                  <a:lnTo>
                    <a:pt x="2095" y="1745"/>
                  </a:lnTo>
                  <a:lnTo>
                    <a:pt x="2095" y="1743"/>
                  </a:lnTo>
                  <a:lnTo>
                    <a:pt x="2096" y="1740"/>
                  </a:lnTo>
                  <a:lnTo>
                    <a:pt x="2096" y="1738"/>
                  </a:lnTo>
                  <a:lnTo>
                    <a:pt x="2096" y="1735"/>
                  </a:lnTo>
                  <a:lnTo>
                    <a:pt x="2095" y="1735"/>
                  </a:lnTo>
                  <a:lnTo>
                    <a:pt x="2095" y="1731"/>
                  </a:lnTo>
                  <a:lnTo>
                    <a:pt x="2095" y="1731"/>
                  </a:lnTo>
                  <a:lnTo>
                    <a:pt x="2095" y="1729"/>
                  </a:lnTo>
                  <a:lnTo>
                    <a:pt x="2093" y="1729"/>
                  </a:lnTo>
                  <a:lnTo>
                    <a:pt x="2095" y="1719"/>
                  </a:lnTo>
                  <a:lnTo>
                    <a:pt x="2091" y="1719"/>
                  </a:lnTo>
                  <a:lnTo>
                    <a:pt x="2091" y="1714"/>
                  </a:lnTo>
                  <a:lnTo>
                    <a:pt x="2093" y="1714"/>
                  </a:lnTo>
                  <a:lnTo>
                    <a:pt x="2093" y="1710"/>
                  </a:lnTo>
                  <a:lnTo>
                    <a:pt x="2093" y="1709"/>
                  </a:lnTo>
                  <a:lnTo>
                    <a:pt x="2093" y="1705"/>
                  </a:lnTo>
                  <a:lnTo>
                    <a:pt x="2095" y="1703"/>
                  </a:lnTo>
                  <a:lnTo>
                    <a:pt x="2095" y="1702"/>
                  </a:lnTo>
                  <a:lnTo>
                    <a:pt x="2096" y="1703"/>
                  </a:lnTo>
                  <a:lnTo>
                    <a:pt x="2102" y="1703"/>
                  </a:lnTo>
                  <a:lnTo>
                    <a:pt x="2102" y="1710"/>
                  </a:lnTo>
                  <a:lnTo>
                    <a:pt x="2102" y="1715"/>
                  </a:lnTo>
                  <a:lnTo>
                    <a:pt x="2103" y="1722"/>
                  </a:lnTo>
                  <a:lnTo>
                    <a:pt x="2103" y="1729"/>
                  </a:lnTo>
                  <a:lnTo>
                    <a:pt x="2103" y="1735"/>
                  </a:lnTo>
                  <a:lnTo>
                    <a:pt x="2102" y="1735"/>
                  </a:lnTo>
                  <a:lnTo>
                    <a:pt x="2102" y="1736"/>
                  </a:lnTo>
                  <a:lnTo>
                    <a:pt x="2103" y="1738"/>
                  </a:lnTo>
                  <a:lnTo>
                    <a:pt x="2103" y="1740"/>
                  </a:lnTo>
                  <a:lnTo>
                    <a:pt x="2103" y="1740"/>
                  </a:lnTo>
                  <a:lnTo>
                    <a:pt x="2103" y="1742"/>
                  </a:lnTo>
                  <a:lnTo>
                    <a:pt x="2102" y="1743"/>
                  </a:lnTo>
                  <a:lnTo>
                    <a:pt x="2102" y="1752"/>
                  </a:lnTo>
                  <a:lnTo>
                    <a:pt x="2109" y="1754"/>
                  </a:lnTo>
                  <a:lnTo>
                    <a:pt x="2109" y="1756"/>
                  </a:lnTo>
                  <a:lnTo>
                    <a:pt x="2110" y="1756"/>
                  </a:lnTo>
                  <a:lnTo>
                    <a:pt x="2110" y="1759"/>
                  </a:lnTo>
                  <a:lnTo>
                    <a:pt x="2112" y="1759"/>
                  </a:lnTo>
                  <a:lnTo>
                    <a:pt x="2114" y="1763"/>
                  </a:lnTo>
                  <a:lnTo>
                    <a:pt x="2117" y="1763"/>
                  </a:lnTo>
                  <a:lnTo>
                    <a:pt x="2117" y="1763"/>
                  </a:lnTo>
                  <a:lnTo>
                    <a:pt x="2119" y="1763"/>
                  </a:lnTo>
                  <a:lnTo>
                    <a:pt x="2117" y="1770"/>
                  </a:lnTo>
                  <a:lnTo>
                    <a:pt x="2116" y="1777"/>
                  </a:lnTo>
                  <a:lnTo>
                    <a:pt x="2119" y="1777"/>
                  </a:lnTo>
                  <a:lnTo>
                    <a:pt x="2121" y="1778"/>
                  </a:lnTo>
                  <a:lnTo>
                    <a:pt x="2121" y="1780"/>
                  </a:lnTo>
                  <a:lnTo>
                    <a:pt x="2123" y="1784"/>
                  </a:lnTo>
                  <a:lnTo>
                    <a:pt x="2123" y="1784"/>
                  </a:lnTo>
                  <a:lnTo>
                    <a:pt x="2124" y="1785"/>
                  </a:lnTo>
                  <a:lnTo>
                    <a:pt x="2126" y="1785"/>
                  </a:lnTo>
                  <a:lnTo>
                    <a:pt x="2126" y="1791"/>
                  </a:lnTo>
                  <a:lnTo>
                    <a:pt x="2131" y="1792"/>
                  </a:lnTo>
                  <a:lnTo>
                    <a:pt x="2131" y="1794"/>
                  </a:lnTo>
                  <a:lnTo>
                    <a:pt x="2133" y="1798"/>
                  </a:lnTo>
                  <a:lnTo>
                    <a:pt x="2131" y="1798"/>
                  </a:lnTo>
                  <a:close/>
                  <a:moveTo>
                    <a:pt x="2156" y="1785"/>
                  </a:moveTo>
                  <a:lnTo>
                    <a:pt x="2150" y="1785"/>
                  </a:lnTo>
                  <a:lnTo>
                    <a:pt x="2149" y="1784"/>
                  </a:lnTo>
                  <a:lnTo>
                    <a:pt x="2147" y="1784"/>
                  </a:lnTo>
                  <a:lnTo>
                    <a:pt x="2147" y="1780"/>
                  </a:lnTo>
                  <a:lnTo>
                    <a:pt x="2149" y="1780"/>
                  </a:lnTo>
                  <a:lnTo>
                    <a:pt x="2149" y="1778"/>
                  </a:lnTo>
                  <a:lnTo>
                    <a:pt x="2150" y="1780"/>
                  </a:lnTo>
                  <a:lnTo>
                    <a:pt x="2152" y="1782"/>
                  </a:lnTo>
                  <a:lnTo>
                    <a:pt x="2156" y="1784"/>
                  </a:lnTo>
                  <a:lnTo>
                    <a:pt x="2156" y="1785"/>
                  </a:lnTo>
                  <a:close/>
                  <a:moveTo>
                    <a:pt x="2177" y="1894"/>
                  </a:moveTo>
                  <a:lnTo>
                    <a:pt x="2171" y="1890"/>
                  </a:lnTo>
                  <a:lnTo>
                    <a:pt x="2171" y="1890"/>
                  </a:lnTo>
                  <a:lnTo>
                    <a:pt x="2170" y="1890"/>
                  </a:lnTo>
                  <a:lnTo>
                    <a:pt x="2170" y="1881"/>
                  </a:lnTo>
                  <a:lnTo>
                    <a:pt x="2166" y="1880"/>
                  </a:lnTo>
                  <a:lnTo>
                    <a:pt x="2166" y="1869"/>
                  </a:lnTo>
                  <a:lnTo>
                    <a:pt x="2166" y="1867"/>
                  </a:lnTo>
                  <a:lnTo>
                    <a:pt x="2166" y="1867"/>
                  </a:lnTo>
                  <a:lnTo>
                    <a:pt x="2164" y="1867"/>
                  </a:lnTo>
                  <a:lnTo>
                    <a:pt x="2164" y="1864"/>
                  </a:lnTo>
                  <a:lnTo>
                    <a:pt x="2164" y="1860"/>
                  </a:lnTo>
                  <a:lnTo>
                    <a:pt x="2166" y="1857"/>
                  </a:lnTo>
                  <a:lnTo>
                    <a:pt x="2164" y="1857"/>
                  </a:lnTo>
                  <a:lnTo>
                    <a:pt x="2163" y="1855"/>
                  </a:lnTo>
                  <a:lnTo>
                    <a:pt x="2161" y="1855"/>
                  </a:lnTo>
                  <a:lnTo>
                    <a:pt x="2161" y="1853"/>
                  </a:lnTo>
                  <a:lnTo>
                    <a:pt x="2163" y="1852"/>
                  </a:lnTo>
                  <a:lnTo>
                    <a:pt x="2163" y="1852"/>
                  </a:lnTo>
                  <a:lnTo>
                    <a:pt x="2164" y="1852"/>
                  </a:lnTo>
                  <a:lnTo>
                    <a:pt x="2164" y="1846"/>
                  </a:lnTo>
                  <a:lnTo>
                    <a:pt x="2166" y="1845"/>
                  </a:lnTo>
                  <a:lnTo>
                    <a:pt x="2166" y="1838"/>
                  </a:lnTo>
                  <a:lnTo>
                    <a:pt x="2164" y="1838"/>
                  </a:lnTo>
                  <a:lnTo>
                    <a:pt x="2164" y="1822"/>
                  </a:lnTo>
                  <a:lnTo>
                    <a:pt x="2164" y="1822"/>
                  </a:lnTo>
                  <a:lnTo>
                    <a:pt x="2163" y="1813"/>
                  </a:lnTo>
                  <a:lnTo>
                    <a:pt x="2164" y="1813"/>
                  </a:lnTo>
                  <a:lnTo>
                    <a:pt x="2166" y="1815"/>
                  </a:lnTo>
                  <a:lnTo>
                    <a:pt x="2166" y="1817"/>
                  </a:lnTo>
                  <a:lnTo>
                    <a:pt x="2170" y="1818"/>
                  </a:lnTo>
                  <a:lnTo>
                    <a:pt x="2171" y="1818"/>
                  </a:lnTo>
                  <a:lnTo>
                    <a:pt x="2173" y="1820"/>
                  </a:lnTo>
                  <a:lnTo>
                    <a:pt x="2171" y="1829"/>
                  </a:lnTo>
                  <a:lnTo>
                    <a:pt x="2173" y="1829"/>
                  </a:lnTo>
                  <a:lnTo>
                    <a:pt x="2173" y="1834"/>
                  </a:lnTo>
                  <a:lnTo>
                    <a:pt x="2173" y="1834"/>
                  </a:lnTo>
                  <a:lnTo>
                    <a:pt x="2173" y="1836"/>
                  </a:lnTo>
                  <a:lnTo>
                    <a:pt x="2171" y="1836"/>
                  </a:lnTo>
                  <a:lnTo>
                    <a:pt x="2173" y="1852"/>
                  </a:lnTo>
                  <a:lnTo>
                    <a:pt x="2171" y="1852"/>
                  </a:lnTo>
                  <a:lnTo>
                    <a:pt x="2170" y="1864"/>
                  </a:lnTo>
                  <a:lnTo>
                    <a:pt x="2173" y="1866"/>
                  </a:lnTo>
                  <a:lnTo>
                    <a:pt x="2173" y="1867"/>
                  </a:lnTo>
                  <a:lnTo>
                    <a:pt x="2173" y="1867"/>
                  </a:lnTo>
                  <a:lnTo>
                    <a:pt x="2173" y="1874"/>
                  </a:lnTo>
                  <a:lnTo>
                    <a:pt x="2173" y="1874"/>
                  </a:lnTo>
                  <a:lnTo>
                    <a:pt x="2173" y="1876"/>
                  </a:lnTo>
                  <a:lnTo>
                    <a:pt x="2173" y="1876"/>
                  </a:lnTo>
                  <a:lnTo>
                    <a:pt x="2173" y="1876"/>
                  </a:lnTo>
                  <a:lnTo>
                    <a:pt x="2175" y="1880"/>
                  </a:lnTo>
                  <a:lnTo>
                    <a:pt x="2175" y="1883"/>
                  </a:lnTo>
                  <a:lnTo>
                    <a:pt x="2175" y="1885"/>
                  </a:lnTo>
                  <a:lnTo>
                    <a:pt x="2177" y="1888"/>
                  </a:lnTo>
                  <a:lnTo>
                    <a:pt x="2177" y="1894"/>
                  </a:lnTo>
                  <a:close/>
                  <a:moveTo>
                    <a:pt x="2182" y="1714"/>
                  </a:moveTo>
                  <a:lnTo>
                    <a:pt x="2180" y="1715"/>
                  </a:lnTo>
                  <a:lnTo>
                    <a:pt x="2180" y="1717"/>
                  </a:lnTo>
                  <a:lnTo>
                    <a:pt x="2178" y="1719"/>
                  </a:lnTo>
                  <a:lnTo>
                    <a:pt x="2175" y="1719"/>
                  </a:lnTo>
                  <a:lnTo>
                    <a:pt x="2178" y="1714"/>
                  </a:lnTo>
                  <a:lnTo>
                    <a:pt x="2182" y="1714"/>
                  </a:lnTo>
                  <a:close/>
                  <a:moveTo>
                    <a:pt x="2149" y="1642"/>
                  </a:moveTo>
                  <a:lnTo>
                    <a:pt x="2149" y="1642"/>
                  </a:lnTo>
                  <a:lnTo>
                    <a:pt x="2150" y="1644"/>
                  </a:lnTo>
                  <a:lnTo>
                    <a:pt x="2156" y="1644"/>
                  </a:lnTo>
                  <a:lnTo>
                    <a:pt x="2156" y="1639"/>
                  </a:lnTo>
                  <a:lnTo>
                    <a:pt x="2159" y="1639"/>
                  </a:lnTo>
                  <a:lnTo>
                    <a:pt x="2159" y="1639"/>
                  </a:lnTo>
                  <a:lnTo>
                    <a:pt x="2159" y="1640"/>
                  </a:lnTo>
                  <a:lnTo>
                    <a:pt x="2161" y="1640"/>
                  </a:lnTo>
                  <a:lnTo>
                    <a:pt x="2161" y="1642"/>
                  </a:lnTo>
                  <a:lnTo>
                    <a:pt x="2164" y="1642"/>
                  </a:lnTo>
                  <a:lnTo>
                    <a:pt x="2164" y="1646"/>
                  </a:lnTo>
                  <a:lnTo>
                    <a:pt x="2163" y="1646"/>
                  </a:lnTo>
                  <a:lnTo>
                    <a:pt x="2163" y="1647"/>
                  </a:lnTo>
                  <a:lnTo>
                    <a:pt x="2163" y="1647"/>
                  </a:lnTo>
                  <a:lnTo>
                    <a:pt x="2164" y="1647"/>
                  </a:lnTo>
                  <a:lnTo>
                    <a:pt x="2164" y="1649"/>
                  </a:lnTo>
                  <a:lnTo>
                    <a:pt x="2166" y="1649"/>
                  </a:lnTo>
                  <a:lnTo>
                    <a:pt x="2168" y="1653"/>
                  </a:lnTo>
                  <a:lnTo>
                    <a:pt x="2170" y="1654"/>
                  </a:lnTo>
                  <a:lnTo>
                    <a:pt x="2170" y="1654"/>
                  </a:lnTo>
                  <a:lnTo>
                    <a:pt x="2171" y="1654"/>
                  </a:lnTo>
                  <a:lnTo>
                    <a:pt x="2173" y="1653"/>
                  </a:lnTo>
                  <a:lnTo>
                    <a:pt x="2173" y="1651"/>
                  </a:lnTo>
                  <a:lnTo>
                    <a:pt x="2175" y="1651"/>
                  </a:lnTo>
                  <a:lnTo>
                    <a:pt x="2177" y="1653"/>
                  </a:lnTo>
                  <a:lnTo>
                    <a:pt x="2178" y="1653"/>
                  </a:lnTo>
                  <a:lnTo>
                    <a:pt x="2178" y="1654"/>
                  </a:lnTo>
                  <a:lnTo>
                    <a:pt x="2175" y="1654"/>
                  </a:lnTo>
                  <a:lnTo>
                    <a:pt x="2173" y="1663"/>
                  </a:lnTo>
                  <a:lnTo>
                    <a:pt x="2170" y="1665"/>
                  </a:lnTo>
                  <a:lnTo>
                    <a:pt x="2170" y="1677"/>
                  </a:lnTo>
                  <a:lnTo>
                    <a:pt x="2164" y="1681"/>
                  </a:lnTo>
                  <a:lnTo>
                    <a:pt x="2164" y="1681"/>
                  </a:lnTo>
                  <a:lnTo>
                    <a:pt x="2166" y="1682"/>
                  </a:lnTo>
                  <a:lnTo>
                    <a:pt x="2170" y="1682"/>
                  </a:lnTo>
                  <a:lnTo>
                    <a:pt x="2168" y="1684"/>
                  </a:lnTo>
                  <a:lnTo>
                    <a:pt x="2168" y="1684"/>
                  </a:lnTo>
                  <a:lnTo>
                    <a:pt x="2166" y="1684"/>
                  </a:lnTo>
                  <a:lnTo>
                    <a:pt x="2168" y="1688"/>
                  </a:lnTo>
                  <a:lnTo>
                    <a:pt x="2173" y="1688"/>
                  </a:lnTo>
                  <a:lnTo>
                    <a:pt x="2173" y="1691"/>
                  </a:lnTo>
                  <a:lnTo>
                    <a:pt x="2170" y="1691"/>
                  </a:lnTo>
                  <a:lnTo>
                    <a:pt x="2168" y="1691"/>
                  </a:lnTo>
                  <a:lnTo>
                    <a:pt x="2166" y="1691"/>
                  </a:lnTo>
                  <a:lnTo>
                    <a:pt x="2164" y="1691"/>
                  </a:lnTo>
                  <a:lnTo>
                    <a:pt x="2163" y="1693"/>
                  </a:lnTo>
                  <a:lnTo>
                    <a:pt x="2163" y="1695"/>
                  </a:lnTo>
                  <a:lnTo>
                    <a:pt x="2163" y="1696"/>
                  </a:lnTo>
                  <a:lnTo>
                    <a:pt x="2164" y="1696"/>
                  </a:lnTo>
                  <a:lnTo>
                    <a:pt x="2164" y="1702"/>
                  </a:lnTo>
                  <a:lnTo>
                    <a:pt x="2164" y="1702"/>
                  </a:lnTo>
                  <a:lnTo>
                    <a:pt x="2164" y="1702"/>
                  </a:lnTo>
                  <a:lnTo>
                    <a:pt x="2164" y="1702"/>
                  </a:lnTo>
                  <a:lnTo>
                    <a:pt x="2164" y="1703"/>
                  </a:lnTo>
                  <a:lnTo>
                    <a:pt x="2163" y="1703"/>
                  </a:lnTo>
                  <a:lnTo>
                    <a:pt x="2163" y="1702"/>
                  </a:lnTo>
                  <a:lnTo>
                    <a:pt x="2161" y="1700"/>
                  </a:lnTo>
                  <a:lnTo>
                    <a:pt x="2161" y="1698"/>
                  </a:lnTo>
                  <a:lnTo>
                    <a:pt x="2161" y="1695"/>
                  </a:lnTo>
                  <a:lnTo>
                    <a:pt x="2147" y="1689"/>
                  </a:lnTo>
                  <a:lnTo>
                    <a:pt x="2149" y="1693"/>
                  </a:lnTo>
                  <a:lnTo>
                    <a:pt x="2142" y="1696"/>
                  </a:lnTo>
                  <a:lnTo>
                    <a:pt x="2142" y="1698"/>
                  </a:lnTo>
                  <a:lnTo>
                    <a:pt x="2142" y="1698"/>
                  </a:lnTo>
                  <a:lnTo>
                    <a:pt x="2143" y="1698"/>
                  </a:lnTo>
                  <a:lnTo>
                    <a:pt x="2143" y="1700"/>
                  </a:lnTo>
                  <a:lnTo>
                    <a:pt x="2140" y="1700"/>
                  </a:lnTo>
                  <a:lnTo>
                    <a:pt x="2140" y="1702"/>
                  </a:lnTo>
                  <a:lnTo>
                    <a:pt x="2140" y="1702"/>
                  </a:lnTo>
                  <a:lnTo>
                    <a:pt x="2138" y="1698"/>
                  </a:lnTo>
                  <a:lnTo>
                    <a:pt x="2135" y="1696"/>
                  </a:lnTo>
                  <a:lnTo>
                    <a:pt x="2137" y="1693"/>
                  </a:lnTo>
                  <a:lnTo>
                    <a:pt x="2133" y="1693"/>
                  </a:lnTo>
                  <a:lnTo>
                    <a:pt x="2135" y="1689"/>
                  </a:lnTo>
                  <a:lnTo>
                    <a:pt x="2133" y="1688"/>
                  </a:lnTo>
                  <a:lnTo>
                    <a:pt x="2133" y="1688"/>
                  </a:lnTo>
                  <a:lnTo>
                    <a:pt x="2131" y="1686"/>
                  </a:lnTo>
                  <a:lnTo>
                    <a:pt x="2131" y="1684"/>
                  </a:lnTo>
                  <a:lnTo>
                    <a:pt x="2133" y="1684"/>
                  </a:lnTo>
                  <a:lnTo>
                    <a:pt x="2133" y="1681"/>
                  </a:lnTo>
                  <a:lnTo>
                    <a:pt x="2135" y="1681"/>
                  </a:lnTo>
                  <a:lnTo>
                    <a:pt x="2135" y="1679"/>
                  </a:lnTo>
                  <a:lnTo>
                    <a:pt x="2135" y="1677"/>
                  </a:lnTo>
                  <a:lnTo>
                    <a:pt x="2135" y="1675"/>
                  </a:lnTo>
                  <a:lnTo>
                    <a:pt x="2135" y="1675"/>
                  </a:lnTo>
                  <a:lnTo>
                    <a:pt x="2137" y="1674"/>
                  </a:lnTo>
                  <a:lnTo>
                    <a:pt x="2135" y="1672"/>
                  </a:lnTo>
                  <a:lnTo>
                    <a:pt x="2135" y="1670"/>
                  </a:lnTo>
                  <a:lnTo>
                    <a:pt x="2133" y="1670"/>
                  </a:lnTo>
                  <a:lnTo>
                    <a:pt x="2131" y="1668"/>
                  </a:lnTo>
                  <a:lnTo>
                    <a:pt x="2131" y="1667"/>
                  </a:lnTo>
                  <a:lnTo>
                    <a:pt x="2130" y="1667"/>
                  </a:lnTo>
                  <a:lnTo>
                    <a:pt x="2130" y="1665"/>
                  </a:lnTo>
                  <a:lnTo>
                    <a:pt x="2130" y="1665"/>
                  </a:lnTo>
                  <a:lnTo>
                    <a:pt x="2131" y="1665"/>
                  </a:lnTo>
                  <a:lnTo>
                    <a:pt x="2131" y="1661"/>
                  </a:lnTo>
                  <a:lnTo>
                    <a:pt x="2133" y="1658"/>
                  </a:lnTo>
                  <a:lnTo>
                    <a:pt x="2133" y="1656"/>
                  </a:lnTo>
                  <a:lnTo>
                    <a:pt x="2131" y="1654"/>
                  </a:lnTo>
                  <a:lnTo>
                    <a:pt x="2131" y="1651"/>
                  </a:lnTo>
                  <a:lnTo>
                    <a:pt x="2133" y="1651"/>
                  </a:lnTo>
                  <a:lnTo>
                    <a:pt x="2133" y="1649"/>
                  </a:lnTo>
                  <a:lnTo>
                    <a:pt x="2135" y="1649"/>
                  </a:lnTo>
                  <a:lnTo>
                    <a:pt x="2135" y="1646"/>
                  </a:lnTo>
                  <a:lnTo>
                    <a:pt x="2140" y="1642"/>
                  </a:lnTo>
                  <a:lnTo>
                    <a:pt x="2140" y="1642"/>
                  </a:lnTo>
                  <a:lnTo>
                    <a:pt x="2145" y="1642"/>
                  </a:lnTo>
                  <a:lnTo>
                    <a:pt x="2147" y="1642"/>
                  </a:lnTo>
                  <a:lnTo>
                    <a:pt x="2147" y="1642"/>
                  </a:lnTo>
                  <a:lnTo>
                    <a:pt x="2149" y="1642"/>
                  </a:lnTo>
                  <a:close/>
                  <a:moveTo>
                    <a:pt x="2145" y="1621"/>
                  </a:moveTo>
                  <a:lnTo>
                    <a:pt x="2145" y="1621"/>
                  </a:lnTo>
                  <a:lnTo>
                    <a:pt x="2145" y="1621"/>
                  </a:lnTo>
                  <a:lnTo>
                    <a:pt x="2142" y="1621"/>
                  </a:lnTo>
                  <a:lnTo>
                    <a:pt x="2142" y="1621"/>
                  </a:lnTo>
                  <a:lnTo>
                    <a:pt x="2140" y="1619"/>
                  </a:lnTo>
                  <a:lnTo>
                    <a:pt x="2137" y="1619"/>
                  </a:lnTo>
                  <a:lnTo>
                    <a:pt x="2138" y="1618"/>
                  </a:lnTo>
                  <a:lnTo>
                    <a:pt x="2138" y="1616"/>
                  </a:lnTo>
                  <a:lnTo>
                    <a:pt x="2140" y="1614"/>
                  </a:lnTo>
                  <a:lnTo>
                    <a:pt x="2143" y="1614"/>
                  </a:lnTo>
                  <a:lnTo>
                    <a:pt x="2143" y="1616"/>
                  </a:lnTo>
                  <a:lnTo>
                    <a:pt x="2145" y="1616"/>
                  </a:lnTo>
                  <a:lnTo>
                    <a:pt x="2145" y="1619"/>
                  </a:lnTo>
                  <a:lnTo>
                    <a:pt x="2145" y="1619"/>
                  </a:lnTo>
                  <a:lnTo>
                    <a:pt x="2145" y="1619"/>
                  </a:lnTo>
                  <a:lnTo>
                    <a:pt x="2145" y="1621"/>
                  </a:lnTo>
                  <a:close/>
                  <a:moveTo>
                    <a:pt x="2145" y="1106"/>
                  </a:moveTo>
                  <a:lnTo>
                    <a:pt x="2143" y="1106"/>
                  </a:lnTo>
                  <a:lnTo>
                    <a:pt x="2143" y="1101"/>
                  </a:lnTo>
                  <a:lnTo>
                    <a:pt x="2145" y="1101"/>
                  </a:lnTo>
                  <a:lnTo>
                    <a:pt x="2145" y="1106"/>
                  </a:lnTo>
                  <a:close/>
                  <a:moveTo>
                    <a:pt x="2191" y="1071"/>
                  </a:moveTo>
                  <a:lnTo>
                    <a:pt x="2187" y="1071"/>
                  </a:lnTo>
                  <a:lnTo>
                    <a:pt x="2187" y="1064"/>
                  </a:lnTo>
                  <a:lnTo>
                    <a:pt x="2189" y="1064"/>
                  </a:lnTo>
                  <a:lnTo>
                    <a:pt x="2189" y="1063"/>
                  </a:lnTo>
                  <a:lnTo>
                    <a:pt x="2191" y="1063"/>
                  </a:lnTo>
                  <a:lnTo>
                    <a:pt x="2191" y="1064"/>
                  </a:lnTo>
                  <a:lnTo>
                    <a:pt x="2191" y="1064"/>
                  </a:lnTo>
                  <a:lnTo>
                    <a:pt x="2191" y="1068"/>
                  </a:lnTo>
                  <a:lnTo>
                    <a:pt x="2191" y="1071"/>
                  </a:lnTo>
                  <a:close/>
                  <a:moveTo>
                    <a:pt x="2295" y="930"/>
                  </a:moveTo>
                  <a:lnTo>
                    <a:pt x="2294" y="930"/>
                  </a:lnTo>
                  <a:lnTo>
                    <a:pt x="2294" y="932"/>
                  </a:lnTo>
                  <a:lnTo>
                    <a:pt x="2295" y="933"/>
                  </a:lnTo>
                  <a:lnTo>
                    <a:pt x="2295" y="933"/>
                  </a:lnTo>
                  <a:lnTo>
                    <a:pt x="2295" y="937"/>
                  </a:lnTo>
                  <a:lnTo>
                    <a:pt x="2292" y="937"/>
                  </a:lnTo>
                  <a:lnTo>
                    <a:pt x="2290" y="935"/>
                  </a:lnTo>
                  <a:lnTo>
                    <a:pt x="2287" y="935"/>
                  </a:lnTo>
                  <a:lnTo>
                    <a:pt x="2285" y="937"/>
                  </a:lnTo>
                  <a:lnTo>
                    <a:pt x="2276" y="937"/>
                  </a:lnTo>
                  <a:lnTo>
                    <a:pt x="2278" y="935"/>
                  </a:lnTo>
                  <a:lnTo>
                    <a:pt x="2278" y="935"/>
                  </a:lnTo>
                  <a:lnTo>
                    <a:pt x="2278" y="932"/>
                  </a:lnTo>
                  <a:lnTo>
                    <a:pt x="2280" y="932"/>
                  </a:lnTo>
                  <a:lnTo>
                    <a:pt x="2283" y="930"/>
                  </a:lnTo>
                  <a:lnTo>
                    <a:pt x="2287" y="930"/>
                  </a:lnTo>
                  <a:lnTo>
                    <a:pt x="2290" y="930"/>
                  </a:lnTo>
                  <a:lnTo>
                    <a:pt x="2294" y="930"/>
                  </a:lnTo>
                  <a:lnTo>
                    <a:pt x="2294" y="928"/>
                  </a:lnTo>
                  <a:lnTo>
                    <a:pt x="2294" y="928"/>
                  </a:lnTo>
                  <a:lnTo>
                    <a:pt x="2294" y="925"/>
                  </a:lnTo>
                  <a:lnTo>
                    <a:pt x="2297" y="925"/>
                  </a:lnTo>
                  <a:lnTo>
                    <a:pt x="2297" y="926"/>
                  </a:lnTo>
                  <a:lnTo>
                    <a:pt x="2295" y="928"/>
                  </a:lnTo>
                  <a:lnTo>
                    <a:pt x="2295" y="930"/>
                  </a:lnTo>
                  <a:close/>
                  <a:moveTo>
                    <a:pt x="2323" y="895"/>
                  </a:moveTo>
                  <a:lnTo>
                    <a:pt x="2325" y="897"/>
                  </a:lnTo>
                  <a:lnTo>
                    <a:pt x="2327" y="897"/>
                  </a:lnTo>
                  <a:lnTo>
                    <a:pt x="2327" y="899"/>
                  </a:lnTo>
                  <a:lnTo>
                    <a:pt x="2325" y="899"/>
                  </a:lnTo>
                  <a:lnTo>
                    <a:pt x="2325" y="899"/>
                  </a:lnTo>
                  <a:lnTo>
                    <a:pt x="2325" y="900"/>
                  </a:lnTo>
                  <a:lnTo>
                    <a:pt x="2322" y="899"/>
                  </a:lnTo>
                  <a:lnTo>
                    <a:pt x="2318" y="897"/>
                  </a:lnTo>
                  <a:lnTo>
                    <a:pt x="2316" y="895"/>
                  </a:lnTo>
                  <a:lnTo>
                    <a:pt x="2320" y="895"/>
                  </a:lnTo>
                  <a:lnTo>
                    <a:pt x="2322" y="895"/>
                  </a:lnTo>
                  <a:lnTo>
                    <a:pt x="2322" y="895"/>
                  </a:lnTo>
                  <a:lnTo>
                    <a:pt x="2323" y="895"/>
                  </a:lnTo>
                  <a:close/>
                  <a:moveTo>
                    <a:pt x="2339" y="963"/>
                  </a:moveTo>
                  <a:lnTo>
                    <a:pt x="2337" y="963"/>
                  </a:lnTo>
                  <a:lnTo>
                    <a:pt x="2337" y="965"/>
                  </a:lnTo>
                  <a:lnTo>
                    <a:pt x="2335" y="967"/>
                  </a:lnTo>
                  <a:lnTo>
                    <a:pt x="2335" y="968"/>
                  </a:lnTo>
                  <a:lnTo>
                    <a:pt x="2330" y="968"/>
                  </a:lnTo>
                  <a:lnTo>
                    <a:pt x="2329" y="968"/>
                  </a:lnTo>
                  <a:lnTo>
                    <a:pt x="2327" y="967"/>
                  </a:lnTo>
                  <a:lnTo>
                    <a:pt x="2327" y="965"/>
                  </a:lnTo>
                  <a:lnTo>
                    <a:pt x="2325" y="963"/>
                  </a:lnTo>
                  <a:lnTo>
                    <a:pt x="2325" y="960"/>
                  </a:lnTo>
                  <a:lnTo>
                    <a:pt x="2323" y="960"/>
                  </a:lnTo>
                  <a:lnTo>
                    <a:pt x="2323" y="954"/>
                  </a:lnTo>
                  <a:lnTo>
                    <a:pt x="2320" y="951"/>
                  </a:lnTo>
                  <a:lnTo>
                    <a:pt x="2320" y="949"/>
                  </a:lnTo>
                  <a:lnTo>
                    <a:pt x="2320" y="947"/>
                  </a:lnTo>
                  <a:lnTo>
                    <a:pt x="2320" y="946"/>
                  </a:lnTo>
                  <a:lnTo>
                    <a:pt x="2320" y="944"/>
                  </a:lnTo>
                  <a:lnTo>
                    <a:pt x="2318" y="942"/>
                  </a:lnTo>
                  <a:lnTo>
                    <a:pt x="2316" y="940"/>
                  </a:lnTo>
                  <a:lnTo>
                    <a:pt x="2316" y="939"/>
                  </a:lnTo>
                  <a:lnTo>
                    <a:pt x="2315" y="937"/>
                  </a:lnTo>
                  <a:lnTo>
                    <a:pt x="2318" y="937"/>
                  </a:lnTo>
                  <a:lnTo>
                    <a:pt x="2322" y="939"/>
                  </a:lnTo>
                  <a:lnTo>
                    <a:pt x="2323" y="939"/>
                  </a:lnTo>
                  <a:lnTo>
                    <a:pt x="2327" y="942"/>
                  </a:lnTo>
                  <a:lnTo>
                    <a:pt x="2327" y="944"/>
                  </a:lnTo>
                  <a:lnTo>
                    <a:pt x="2329" y="947"/>
                  </a:lnTo>
                  <a:lnTo>
                    <a:pt x="2332" y="949"/>
                  </a:lnTo>
                  <a:lnTo>
                    <a:pt x="2334" y="951"/>
                  </a:lnTo>
                  <a:lnTo>
                    <a:pt x="2334" y="954"/>
                  </a:lnTo>
                  <a:lnTo>
                    <a:pt x="2332" y="958"/>
                  </a:lnTo>
                  <a:lnTo>
                    <a:pt x="2339" y="960"/>
                  </a:lnTo>
                  <a:lnTo>
                    <a:pt x="2339" y="963"/>
                  </a:lnTo>
                  <a:close/>
                  <a:moveTo>
                    <a:pt x="2454" y="886"/>
                  </a:moveTo>
                  <a:lnTo>
                    <a:pt x="2452" y="886"/>
                  </a:lnTo>
                  <a:lnTo>
                    <a:pt x="2454" y="886"/>
                  </a:lnTo>
                  <a:lnTo>
                    <a:pt x="2454" y="888"/>
                  </a:lnTo>
                  <a:lnTo>
                    <a:pt x="2454" y="890"/>
                  </a:lnTo>
                  <a:lnTo>
                    <a:pt x="2451" y="890"/>
                  </a:lnTo>
                  <a:lnTo>
                    <a:pt x="2447" y="890"/>
                  </a:lnTo>
                  <a:lnTo>
                    <a:pt x="2445" y="888"/>
                  </a:lnTo>
                  <a:lnTo>
                    <a:pt x="2437" y="888"/>
                  </a:lnTo>
                  <a:lnTo>
                    <a:pt x="2438" y="886"/>
                  </a:lnTo>
                  <a:lnTo>
                    <a:pt x="2437" y="886"/>
                  </a:lnTo>
                  <a:lnTo>
                    <a:pt x="2437" y="881"/>
                  </a:lnTo>
                  <a:lnTo>
                    <a:pt x="2433" y="881"/>
                  </a:lnTo>
                  <a:lnTo>
                    <a:pt x="2433" y="885"/>
                  </a:lnTo>
                  <a:lnTo>
                    <a:pt x="2433" y="888"/>
                  </a:lnTo>
                  <a:lnTo>
                    <a:pt x="2431" y="892"/>
                  </a:lnTo>
                  <a:lnTo>
                    <a:pt x="2431" y="895"/>
                  </a:lnTo>
                  <a:lnTo>
                    <a:pt x="2431" y="900"/>
                  </a:lnTo>
                  <a:lnTo>
                    <a:pt x="2428" y="902"/>
                  </a:lnTo>
                  <a:lnTo>
                    <a:pt x="2430" y="904"/>
                  </a:lnTo>
                  <a:lnTo>
                    <a:pt x="2430" y="904"/>
                  </a:lnTo>
                  <a:lnTo>
                    <a:pt x="2431" y="904"/>
                  </a:lnTo>
                  <a:lnTo>
                    <a:pt x="2431" y="906"/>
                  </a:lnTo>
                  <a:lnTo>
                    <a:pt x="2433" y="906"/>
                  </a:lnTo>
                  <a:lnTo>
                    <a:pt x="2435" y="902"/>
                  </a:lnTo>
                  <a:lnTo>
                    <a:pt x="2438" y="902"/>
                  </a:lnTo>
                  <a:lnTo>
                    <a:pt x="2438" y="900"/>
                  </a:lnTo>
                  <a:lnTo>
                    <a:pt x="2449" y="900"/>
                  </a:lnTo>
                  <a:lnTo>
                    <a:pt x="2449" y="902"/>
                  </a:lnTo>
                  <a:lnTo>
                    <a:pt x="2440" y="904"/>
                  </a:lnTo>
                  <a:lnTo>
                    <a:pt x="2440" y="907"/>
                  </a:lnTo>
                  <a:lnTo>
                    <a:pt x="2442" y="909"/>
                  </a:lnTo>
                  <a:lnTo>
                    <a:pt x="2444" y="911"/>
                  </a:lnTo>
                  <a:lnTo>
                    <a:pt x="2445" y="912"/>
                  </a:lnTo>
                  <a:lnTo>
                    <a:pt x="2444" y="916"/>
                  </a:lnTo>
                  <a:lnTo>
                    <a:pt x="2444" y="916"/>
                  </a:lnTo>
                  <a:lnTo>
                    <a:pt x="2445" y="918"/>
                  </a:lnTo>
                  <a:lnTo>
                    <a:pt x="2449" y="918"/>
                  </a:lnTo>
                  <a:lnTo>
                    <a:pt x="2449" y="919"/>
                  </a:lnTo>
                  <a:lnTo>
                    <a:pt x="2449" y="919"/>
                  </a:lnTo>
                  <a:lnTo>
                    <a:pt x="2451" y="921"/>
                  </a:lnTo>
                  <a:lnTo>
                    <a:pt x="2451" y="921"/>
                  </a:lnTo>
                  <a:lnTo>
                    <a:pt x="2451" y="921"/>
                  </a:lnTo>
                  <a:lnTo>
                    <a:pt x="2451" y="930"/>
                  </a:lnTo>
                  <a:lnTo>
                    <a:pt x="2449" y="930"/>
                  </a:lnTo>
                  <a:lnTo>
                    <a:pt x="2449" y="932"/>
                  </a:lnTo>
                  <a:lnTo>
                    <a:pt x="2445" y="932"/>
                  </a:lnTo>
                  <a:lnTo>
                    <a:pt x="2445" y="935"/>
                  </a:lnTo>
                  <a:lnTo>
                    <a:pt x="2445" y="940"/>
                  </a:lnTo>
                  <a:lnTo>
                    <a:pt x="2445" y="944"/>
                  </a:lnTo>
                  <a:lnTo>
                    <a:pt x="2447" y="947"/>
                  </a:lnTo>
                  <a:lnTo>
                    <a:pt x="2449" y="951"/>
                  </a:lnTo>
                  <a:lnTo>
                    <a:pt x="2449" y="956"/>
                  </a:lnTo>
                  <a:lnTo>
                    <a:pt x="2447" y="961"/>
                  </a:lnTo>
                  <a:lnTo>
                    <a:pt x="2445" y="967"/>
                  </a:lnTo>
                  <a:lnTo>
                    <a:pt x="2440" y="967"/>
                  </a:lnTo>
                  <a:lnTo>
                    <a:pt x="2442" y="963"/>
                  </a:lnTo>
                  <a:lnTo>
                    <a:pt x="2437" y="963"/>
                  </a:lnTo>
                  <a:lnTo>
                    <a:pt x="2433" y="965"/>
                  </a:lnTo>
                  <a:lnTo>
                    <a:pt x="2428" y="967"/>
                  </a:lnTo>
                  <a:lnTo>
                    <a:pt x="2423" y="968"/>
                  </a:lnTo>
                  <a:lnTo>
                    <a:pt x="2421" y="970"/>
                  </a:lnTo>
                  <a:lnTo>
                    <a:pt x="2418" y="970"/>
                  </a:lnTo>
                  <a:lnTo>
                    <a:pt x="2418" y="970"/>
                  </a:lnTo>
                  <a:lnTo>
                    <a:pt x="2416" y="968"/>
                  </a:lnTo>
                  <a:lnTo>
                    <a:pt x="2416" y="967"/>
                  </a:lnTo>
                  <a:lnTo>
                    <a:pt x="2405" y="963"/>
                  </a:lnTo>
                  <a:lnTo>
                    <a:pt x="2404" y="961"/>
                  </a:lnTo>
                  <a:lnTo>
                    <a:pt x="2402" y="961"/>
                  </a:lnTo>
                  <a:lnTo>
                    <a:pt x="2395" y="954"/>
                  </a:lnTo>
                  <a:lnTo>
                    <a:pt x="2391" y="954"/>
                  </a:lnTo>
                  <a:lnTo>
                    <a:pt x="2391" y="953"/>
                  </a:lnTo>
                  <a:lnTo>
                    <a:pt x="2390" y="953"/>
                  </a:lnTo>
                  <a:lnTo>
                    <a:pt x="2388" y="951"/>
                  </a:lnTo>
                  <a:lnTo>
                    <a:pt x="2386" y="954"/>
                  </a:lnTo>
                  <a:lnTo>
                    <a:pt x="2383" y="954"/>
                  </a:lnTo>
                  <a:lnTo>
                    <a:pt x="2381" y="953"/>
                  </a:lnTo>
                  <a:lnTo>
                    <a:pt x="2381" y="951"/>
                  </a:lnTo>
                  <a:lnTo>
                    <a:pt x="2379" y="947"/>
                  </a:lnTo>
                  <a:lnTo>
                    <a:pt x="2377" y="947"/>
                  </a:lnTo>
                  <a:lnTo>
                    <a:pt x="2377" y="942"/>
                  </a:lnTo>
                  <a:lnTo>
                    <a:pt x="2377" y="942"/>
                  </a:lnTo>
                  <a:lnTo>
                    <a:pt x="2377" y="940"/>
                  </a:lnTo>
                  <a:lnTo>
                    <a:pt x="2376" y="940"/>
                  </a:lnTo>
                  <a:lnTo>
                    <a:pt x="2376" y="933"/>
                  </a:lnTo>
                  <a:lnTo>
                    <a:pt x="2374" y="933"/>
                  </a:lnTo>
                  <a:lnTo>
                    <a:pt x="2374" y="930"/>
                  </a:lnTo>
                  <a:lnTo>
                    <a:pt x="2374" y="930"/>
                  </a:lnTo>
                  <a:lnTo>
                    <a:pt x="2374" y="921"/>
                  </a:lnTo>
                  <a:lnTo>
                    <a:pt x="2377" y="919"/>
                  </a:lnTo>
                  <a:lnTo>
                    <a:pt x="2379" y="919"/>
                  </a:lnTo>
                  <a:lnTo>
                    <a:pt x="2381" y="918"/>
                  </a:lnTo>
                  <a:lnTo>
                    <a:pt x="2381" y="916"/>
                  </a:lnTo>
                  <a:lnTo>
                    <a:pt x="2379" y="914"/>
                  </a:lnTo>
                  <a:lnTo>
                    <a:pt x="2377" y="914"/>
                  </a:lnTo>
                  <a:lnTo>
                    <a:pt x="2377" y="912"/>
                  </a:lnTo>
                  <a:lnTo>
                    <a:pt x="2379" y="912"/>
                  </a:lnTo>
                  <a:lnTo>
                    <a:pt x="2381" y="911"/>
                  </a:lnTo>
                  <a:lnTo>
                    <a:pt x="2381" y="911"/>
                  </a:lnTo>
                  <a:lnTo>
                    <a:pt x="2381" y="907"/>
                  </a:lnTo>
                  <a:lnTo>
                    <a:pt x="2383" y="907"/>
                  </a:lnTo>
                  <a:lnTo>
                    <a:pt x="2383" y="899"/>
                  </a:lnTo>
                  <a:lnTo>
                    <a:pt x="2383" y="899"/>
                  </a:lnTo>
                  <a:lnTo>
                    <a:pt x="2390" y="892"/>
                  </a:lnTo>
                  <a:lnTo>
                    <a:pt x="2395" y="892"/>
                  </a:lnTo>
                  <a:lnTo>
                    <a:pt x="2395" y="892"/>
                  </a:lnTo>
                  <a:lnTo>
                    <a:pt x="2395" y="892"/>
                  </a:lnTo>
                  <a:lnTo>
                    <a:pt x="2393" y="888"/>
                  </a:lnTo>
                  <a:lnTo>
                    <a:pt x="2393" y="888"/>
                  </a:lnTo>
                  <a:lnTo>
                    <a:pt x="2393" y="888"/>
                  </a:lnTo>
                  <a:lnTo>
                    <a:pt x="2391" y="888"/>
                  </a:lnTo>
                  <a:lnTo>
                    <a:pt x="2390" y="888"/>
                  </a:lnTo>
                  <a:lnTo>
                    <a:pt x="2390" y="886"/>
                  </a:lnTo>
                  <a:lnTo>
                    <a:pt x="2388" y="886"/>
                  </a:lnTo>
                  <a:lnTo>
                    <a:pt x="2388" y="886"/>
                  </a:lnTo>
                  <a:lnTo>
                    <a:pt x="2386" y="886"/>
                  </a:lnTo>
                  <a:lnTo>
                    <a:pt x="2386" y="885"/>
                  </a:lnTo>
                  <a:lnTo>
                    <a:pt x="2383" y="883"/>
                  </a:lnTo>
                  <a:lnTo>
                    <a:pt x="2383" y="881"/>
                  </a:lnTo>
                  <a:lnTo>
                    <a:pt x="2381" y="879"/>
                  </a:lnTo>
                  <a:lnTo>
                    <a:pt x="2381" y="874"/>
                  </a:lnTo>
                  <a:lnTo>
                    <a:pt x="2379" y="874"/>
                  </a:lnTo>
                  <a:lnTo>
                    <a:pt x="2379" y="872"/>
                  </a:lnTo>
                  <a:lnTo>
                    <a:pt x="2376" y="871"/>
                  </a:lnTo>
                  <a:lnTo>
                    <a:pt x="2374" y="867"/>
                  </a:lnTo>
                  <a:lnTo>
                    <a:pt x="2372" y="867"/>
                  </a:lnTo>
                  <a:lnTo>
                    <a:pt x="2370" y="864"/>
                  </a:lnTo>
                  <a:lnTo>
                    <a:pt x="2370" y="862"/>
                  </a:lnTo>
                  <a:lnTo>
                    <a:pt x="2367" y="862"/>
                  </a:lnTo>
                  <a:lnTo>
                    <a:pt x="2365" y="857"/>
                  </a:lnTo>
                  <a:lnTo>
                    <a:pt x="2365" y="857"/>
                  </a:lnTo>
                  <a:lnTo>
                    <a:pt x="2365" y="853"/>
                  </a:lnTo>
                  <a:lnTo>
                    <a:pt x="2362" y="853"/>
                  </a:lnTo>
                  <a:lnTo>
                    <a:pt x="2362" y="850"/>
                  </a:lnTo>
                  <a:lnTo>
                    <a:pt x="2358" y="848"/>
                  </a:lnTo>
                  <a:lnTo>
                    <a:pt x="2358" y="843"/>
                  </a:lnTo>
                  <a:lnTo>
                    <a:pt x="2356" y="843"/>
                  </a:lnTo>
                  <a:lnTo>
                    <a:pt x="2356" y="839"/>
                  </a:lnTo>
                  <a:lnTo>
                    <a:pt x="2356" y="834"/>
                  </a:lnTo>
                  <a:lnTo>
                    <a:pt x="2356" y="830"/>
                  </a:lnTo>
                  <a:lnTo>
                    <a:pt x="2355" y="830"/>
                  </a:lnTo>
                  <a:lnTo>
                    <a:pt x="2355" y="829"/>
                  </a:lnTo>
                  <a:lnTo>
                    <a:pt x="2353" y="829"/>
                  </a:lnTo>
                  <a:lnTo>
                    <a:pt x="2356" y="820"/>
                  </a:lnTo>
                  <a:lnTo>
                    <a:pt x="2355" y="818"/>
                  </a:lnTo>
                  <a:lnTo>
                    <a:pt x="2353" y="816"/>
                  </a:lnTo>
                  <a:lnTo>
                    <a:pt x="2351" y="816"/>
                  </a:lnTo>
                  <a:lnTo>
                    <a:pt x="2348" y="816"/>
                  </a:lnTo>
                  <a:lnTo>
                    <a:pt x="2346" y="816"/>
                  </a:lnTo>
                  <a:lnTo>
                    <a:pt x="2344" y="816"/>
                  </a:lnTo>
                  <a:lnTo>
                    <a:pt x="2342" y="816"/>
                  </a:lnTo>
                  <a:lnTo>
                    <a:pt x="2342" y="815"/>
                  </a:lnTo>
                  <a:lnTo>
                    <a:pt x="2344" y="813"/>
                  </a:lnTo>
                  <a:lnTo>
                    <a:pt x="2344" y="813"/>
                  </a:lnTo>
                  <a:lnTo>
                    <a:pt x="2344" y="811"/>
                  </a:lnTo>
                  <a:lnTo>
                    <a:pt x="2344" y="811"/>
                  </a:lnTo>
                  <a:lnTo>
                    <a:pt x="2344" y="806"/>
                  </a:lnTo>
                  <a:lnTo>
                    <a:pt x="2348" y="806"/>
                  </a:lnTo>
                  <a:lnTo>
                    <a:pt x="2348" y="796"/>
                  </a:lnTo>
                  <a:lnTo>
                    <a:pt x="2349" y="794"/>
                  </a:lnTo>
                  <a:lnTo>
                    <a:pt x="2349" y="792"/>
                  </a:lnTo>
                  <a:lnTo>
                    <a:pt x="2351" y="792"/>
                  </a:lnTo>
                  <a:lnTo>
                    <a:pt x="2351" y="789"/>
                  </a:lnTo>
                  <a:lnTo>
                    <a:pt x="2355" y="787"/>
                  </a:lnTo>
                  <a:lnTo>
                    <a:pt x="2355" y="785"/>
                  </a:lnTo>
                  <a:lnTo>
                    <a:pt x="2355" y="783"/>
                  </a:lnTo>
                  <a:lnTo>
                    <a:pt x="2353" y="783"/>
                  </a:lnTo>
                  <a:lnTo>
                    <a:pt x="2353" y="783"/>
                  </a:lnTo>
                  <a:lnTo>
                    <a:pt x="2353" y="780"/>
                  </a:lnTo>
                  <a:lnTo>
                    <a:pt x="2353" y="778"/>
                  </a:lnTo>
                  <a:lnTo>
                    <a:pt x="2356" y="778"/>
                  </a:lnTo>
                  <a:lnTo>
                    <a:pt x="2356" y="778"/>
                  </a:lnTo>
                  <a:lnTo>
                    <a:pt x="2356" y="778"/>
                  </a:lnTo>
                  <a:lnTo>
                    <a:pt x="2360" y="776"/>
                  </a:lnTo>
                  <a:lnTo>
                    <a:pt x="2360" y="773"/>
                  </a:lnTo>
                  <a:lnTo>
                    <a:pt x="2362" y="773"/>
                  </a:lnTo>
                  <a:lnTo>
                    <a:pt x="2362" y="778"/>
                  </a:lnTo>
                  <a:lnTo>
                    <a:pt x="2365" y="778"/>
                  </a:lnTo>
                  <a:lnTo>
                    <a:pt x="2365" y="778"/>
                  </a:lnTo>
                  <a:lnTo>
                    <a:pt x="2367" y="778"/>
                  </a:lnTo>
                  <a:lnTo>
                    <a:pt x="2365" y="782"/>
                  </a:lnTo>
                  <a:lnTo>
                    <a:pt x="2367" y="780"/>
                  </a:lnTo>
                  <a:lnTo>
                    <a:pt x="2369" y="780"/>
                  </a:lnTo>
                  <a:lnTo>
                    <a:pt x="2370" y="780"/>
                  </a:lnTo>
                  <a:lnTo>
                    <a:pt x="2370" y="778"/>
                  </a:lnTo>
                  <a:lnTo>
                    <a:pt x="2372" y="778"/>
                  </a:lnTo>
                  <a:lnTo>
                    <a:pt x="2372" y="776"/>
                  </a:lnTo>
                  <a:lnTo>
                    <a:pt x="2372" y="775"/>
                  </a:lnTo>
                  <a:lnTo>
                    <a:pt x="2369" y="775"/>
                  </a:lnTo>
                  <a:lnTo>
                    <a:pt x="2369" y="773"/>
                  </a:lnTo>
                  <a:lnTo>
                    <a:pt x="2367" y="773"/>
                  </a:lnTo>
                  <a:lnTo>
                    <a:pt x="2367" y="771"/>
                  </a:lnTo>
                  <a:lnTo>
                    <a:pt x="2369" y="771"/>
                  </a:lnTo>
                  <a:lnTo>
                    <a:pt x="2369" y="771"/>
                  </a:lnTo>
                  <a:lnTo>
                    <a:pt x="2369" y="769"/>
                  </a:lnTo>
                  <a:lnTo>
                    <a:pt x="2369" y="769"/>
                  </a:lnTo>
                  <a:lnTo>
                    <a:pt x="2370" y="773"/>
                  </a:lnTo>
                  <a:lnTo>
                    <a:pt x="2374" y="773"/>
                  </a:lnTo>
                  <a:lnTo>
                    <a:pt x="2374" y="771"/>
                  </a:lnTo>
                  <a:lnTo>
                    <a:pt x="2374" y="771"/>
                  </a:lnTo>
                  <a:lnTo>
                    <a:pt x="2374" y="771"/>
                  </a:lnTo>
                  <a:lnTo>
                    <a:pt x="2374" y="769"/>
                  </a:lnTo>
                  <a:lnTo>
                    <a:pt x="2376" y="771"/>
                  </a:lnTo>
                  <a:lnTo>
                    <a:pt x="2377" y="771"/>
                  </a:lnTo>
                  <a:lnTo>
                    <a:pt x="2379" y="771"/>
                  </a:lnTo>
                  <a:lnTo>
                    <a:pt x="2379" y="769"/>
                  </a:lnTo>
                  <a:lnTo>
                    <a:pt x="2381" y="769"/>
                  </a:lnTo>
                  <a:lnTo>
                    <a:pt x="2384" y="766"/>
                  </a:lnTo>
                  <a:lnTo>
                    <a:pt x="2393" y="766"/>
                  </a:lnTo>
                  <a:lnTo>
                    <a:pt x="2395" y="762"/>
                  </a:lnTo>
                  <a:lnTo>
                    <a:pt x="2398" y="762"/>
                  </a:lnTo>
                  <a:lnTo>
                    <a:pt x="2398" y="759"/>
                  </a:lnTo>
                  <a:lnTo>
                    <a:pt x="2402" y="759"/>
                  </a:lnTo>
                  <a:lnTo>
                    <a:pt x="2402" y="759"/>
                  </a:lnTo>
                  <a:lnTo>
                    <a:pt x="2404" y="757"/>
                  </a:lnTo>
                  <a:lnTo>
                    <a:pt x="2404" y="754"/>
                  </a:lnTo>
                  <a:lnTo>
                    <a:pt x="2404" y="754"/>
                  </a:lnTo>
                  <a:lnTo>
                    <a:pt x="2404" y="754"/>
                  </a:lnTo>
                  <a:lnTo>
                    <a:pt x="2404" y="752"/>
                  </a:lnTo>
                  <a:lnTo>
                    <a:pt x="2407" y="752"/>
                  </a:lnTo>
                  <a:lnTo>
                    <a:pt x="2411" y="754"/>
                  </a:lnTo>
                  <a:lnTo>
                    <a:pt x="2412" y="754"/>
                  </a:lnTo>
                  <a:lnTo>
                    <a:pt x="2414" y="755"/>
                  </a:lnTo>
                  <a:lnTo>
                    <a:pt x="2414" y="759"/>
                  </a:lnTo>
                  <a:lnTo>
                    <a:pt x="2416" y="759"/>
                  </a:lnTo>
                  <a:lnTo>
                    <a:pt x="2419" y="759"/>
                  </a:lnTo>
                  <a:lnTo>
                    <a:pt x="2421" y="759"/>
                  </a:lnTo>
                  <a:lnTo>
                    <a:pt x="2423" y="759"/>
                  </a:lnTo>
                  <a:lnTo>
                    <a:pt x="2423" y="759"/>
                  </a:lnTo>
                  <a:lnTo>
                    <a:pt x="2425" y="761"/>
                  </a:lnTo>
                  <a:lnTo>
                    <a:pt x="2425" y="761"/>
                  </a:lnTo>
                  <a:lnTo>
                    <a:pt x="2426" y="761"/>
                  </a:lnTo>
                  <a:lnTo>
                    <a:pt x="2428" y="761"/>
                  </a:lnTo>
                  <a:lnTo>
                    <a:pt x="2430" y="761"/>
                  </a:lnTo>
                  <a:lnTo>
                    <a:pt x="2430" y="762"/>
                  </a:lnTo>
                  <a:lnTo>
                    <a:pt x="2431" y="764"/>
                  </a:lnTo>
                  <a:lnTo>
                    <a:pt x="2433" y="764"/>
                  </a:lnTo>
                  <a:lnTo>
                    <a:pt x="2433" y="766"/>
                  </a:lnTo>
                  <a:lnTo>
                    <a:pt x="2433" y="766"/>
                  </a:lnTo>
                  <a:lnTo>
                    <a:pt x="2437" y="768"/>
                  </a:lnTo>
                  <a:lnTo>
                    <a:pt x="2438" y="771"/>
                  </a:lnTo>
                  <a:lnTo>
                    <a:pt x="2440" y="771"/>
                  </a:lnTo>
                  <a:lnTo>
                    <a:pt x="2440" y="773"/>
                  </a:lnTo>
                  <a:lnTo>
                    <a:pt x="2445" y="773"/>
                  </a:lnTo>
                  <a:lnTo>
                    <a:pt x="2445" y="775"/>
                  </a:lnTo>
                  <a:lnTo>
                    <a:pt x="2445" y="775"/>
                  </a:lnTo>
                  <a:lnTo>
                    <a:pt x="2445" y="780"/>
                  </a:lnTo>
                  <a:lnTo>
                    <a:pt x="2449" y="782"/>
                  </a:lnTo>
                  <a:lnTo>
                    <a:pt x="2449" y="787"/>
                  </a:lnTo>
                  <a:lnTo>
                    <a:pt x="2449" y="787"/>
                  </a:lnTo>
                  <a:lnTo>
                    <a:pt x="2451" y="787"/>
                  </a:lnTo>
                  <a:lnTo>
                    <a:pt x="2451" y="789"/>
                  </a:lnTo>
                  <a:lnTo>
                    <a:pt x="2452" y="789"/>
                  </a:lnTo>
                  <a:lnTo>
                    <a:pt x="2452" y="790"/>
                  </a:lnTo>
                  <a:lnTo>
                    <a:pt x="2456" y="792"/>
                  </a:lnTo>
                  <a:lnTo>
                    <a:pt x="2456" y="796"/>
                  </a:lnTo>
                  <a:lnTo>
                    <a:pt x="2456" y="797"/>
                  </a:lnTo>
                  <a:lnTo>
                    <a:pt x="2454" y="797"/>
                  </a:lnTo>
                  <a:lnTo>
                    <a:pt x="2454" y="803"/>
                  </a:lnTo>
                  <a:lnTo>
                    <a:pt x="2452" y="803"/>
                  </a:lnTo>
                  <a:lnTo>
                    <a:pt x="2452" y="804"/>
                  </a:lnTo>
                  <a:lnTo>
                    <a:pt x="2445" y="804"/>
                  </a:lnTo>
                  <a:lnTo>
                    <a:pt x="2444" y="806"/>
                  </a:lnTo>
                  <a:lnTo>
                    <a:pt x="2440" y="808"/>
                  </a:lnTo>
                  <a:lnTo>
                    <a:pt x="2437" y="811"/>
                  </a:lnTo>
                  <a:lnTo>
                    <a:pt x="2437" y="811"/>
                  </a:lnTo>
                  <a:lnTo>
                    <a:pt x="2437" y="815"/>
                  </a:lnTo>
                  <a:lnTo>
                    <a:pt x="2435" y="815"/>
                  </a:lnTo>
                  <a:lnTo>
                    <a:pt x="2435" y="816"/>
                  </a:lnTo>
                  <a:lnTo>
                    <a:pt x="2435" y="818"/>
                  </a:lnTo>
                  <a:lnTo>
                    <a:pt x="2433" y="820"/>
                  </a:lnTo>
                  <a:lnTo>
                    <a:pt x="2431" y="818"/>
                  </a:lnTo>
                  <a:lnTo>
                    <a:pt x="2430" y="818"/>
                  </a:lnTo>
                  <a:lnTo>
                    <a:pt x="2428" y="818"/>
                  </a:lnTo>
                  <a:lnTo>
                    <a:pt x="2428" y="816"/>
                  </a:lnTo>
                  <a:lnTo>
                    <a:pt x="2425" y="816"/>
                  </a:lnTo>
                  <a:lnTo>
                    <a:pt x="2425" y="816"/>
                  </a:lnTo>
                  <a:lnTo>
                    <a:pt x="2425" y="816"/>
                  </a:lnTo>
                  <a:lnTo>
                    <a:pt x="2425" y="815"/>
                  </a:lnTo>
                  <a:lnTo>
                    <a:pt x="2426" y="815"/>
                  </a:lnTo>
                  <a:lnTo>
                    <a:pt x="2426" y="813"/>
                  </a:lnTo>
                  <a:lnTo>
                    <a:pt x="2428" y="813"/>
                  </a:lnTo>
                  <a:lnTo>
                    <a:pt x="2430" y="815"/>
                  </a:lnTo>
                  <a:lnTo>
                    <a:pt x="2430" y="815"/>
                  </a:lnTo>
                  <a:lnTo>
                    <a:pt x="2431" y="815"/>
                  </a:lnTo>
                  <a:lnTo>
                    <a:pt x="2431" y="813"/>
                  </a:lnTo>
                  <a:lnTo>
                    <a:pt x="2433" y="813"/>
                  </a:lnTo>
                  <a:lnTo>
                    <a:pt x="2433" y="811"/>
                  </a:lnTo>
                  <a:lnTo>
                    <a:pt x="2437" y="809"/>
                  </a:lnTo>
                  <a:lnTo>
                    <a:pt x="2438" y="808"/>
                  </a:lnTo>
                  <a:lnTo>
                    <a:pt x="2440" y="808"/>
                  </a:lnTo>
                  <a:lnTo>
                    <a:pt x="2440" y="806"/>
                  </a:lnTo>
                  <a:lnTo>
                    <a:pt x="2444" y="804"/>
                  </a:lnTo>
                  <a:lnTo>
                    <a:pt x="2444" y="801"/>
                  </a:lnTo>
                  <a:lnTo>
                    <a:pt x="2440" y="801"/>
                  </a:lnTo>
                  <a:lnTo>
                    <a:pt x="2435" y="799"/>
                  </a:lnTo>
                  <a:lnTo>
                    <a:pt x="2431" y="797"/>
                  </a:lnTo>
                  <a:lnTo>
                    <a:pt x="2428" y="796"/>
                  </a:lnTo>
                  <a:lnTo>
                    <a:pt x="2425" y="796"/>
                  </a:lnTo>
                  <a:lnTo>
                    <a:pt x="2421" y="796"/>
                  </a:lnTo>
                  <a:lnTo>
                    <a:pt x="2423" y="804"/>
                  </a:lnTo>
                  <a:lnTo>
                    <a:pt x="2419" y="804"/>
                  </a:lnTo>
                  <a:lnTo>
                    <a:pt x="2419" y="803"/>
                  </a:lnTo>
                  <a:lnTo>
                    <a:pt x="2418" y="803"/>
                  </a:lnTo>
                  <a:lnTo>
                    <a:pt x="2418" y="804"/>
                  </a:lnTo>
                  <a:lnTo>
                    <a:pt x="2416" y="804"/>
                  </a:lnTo>
                  <a:lnTo>
                    <a:pt x="2416" y="804"/>
                  </a:lnTo>
                  <a:lnTo>
                    <a:pt x="2412" y="804"/>
                  </a:lnTo>
                  <a:lnTo>
                    <a:pt x="2411" y="804"/>
                  </a:lnTo>
                  <a:lnTo>
                    <a:pt x="2407" y="803"/>
                  </a:lnTo>
                  <a:lnTo>
                    <a:pt x="2407" y="804"/>
                  </a:lnTo>
                  <a:lnTo>
                    <a:pt x="2407" y="804"/>
                  </a:lnTo>
                  <a:lnTo>
                    <a:pt x="2407" y="806"/>
                  </a:lnTo>
                  <a:lnTo>
                    <a:pt x="2409" y="808"/>
                  </a:lnTo>
                  <a:lnTo>
                    <a:pt x="2409" y="811"/>
                  </a:lnTo>
                  <a:lnTo>
                    <a:pt x="2411" y="811"/>
                  </a:lnTo>
                  <a:lnTo>
                    <a:pt x="2411" y="813"/>
                  </a:lnTo>
                  <a:lnTo>
                    <a:pt x="2416" y="813"/>
                  </a:lnTo>
                  <a:lnTo>
                    <a:pt x="2416" y="816"/>
                  </a:lnTo>
                  <a:lnTo>
                    <a:pt x="2412" y="816"/>
                  </a:lnTo>
                  <a:lnTo>
                    <a:pt x="2409" y="816"/>
                  </a:lnTo>
                  <a:lnTo>
                    <a:pt x="2407" y="816"/>
                  </a:lnTo>
                  <a:lnTo>
                    <a:pt x="2404" y="815"/>
                  </a:lnTo>
                  <a:lnTo>
                    <a:pt x="2402" y="815"/>
                  </a:lnTo>
                  <a:lnTo>
                    <a:pt x="2400" y="815"/>
                  </a:lnTo>
                  <a:lnTo>
                    <a:pt x="2398" y="816"/>
                  </a:lnTo>
                  <a:lnTo>
                    <a:pt x="2397" y="816"/>
                  </a:lnTo>
                  <a:lnTo>
                    <a:pt x="2398" y="820"/>
                  </a:lnTo>
                  <a:lnTo>
                    <a:pt x="2398" y="820"/>
                  </a:lnTo>
                  <a:lnTo>
                    <a:pt x="2400" y="820"/>
                  </a:lnTo>
                  <a:lnTo>
                    <a:pt x="2402" y="820"/>
                  </a:lnTo>
                  <a:lnTo>
                    <a:pt x="2404" y="822"/>
                  </a:lnTo>
                  <a:lnTo>
                    <a:pt x="2404" y="822"/>
                  </a:lnTo>
                  <a:lnTo>
                    <a:pt x="2407" y="825"/>
                  </a:lnTo>
                  <a:lnTo>
                    <a:pt x="2407" y="827"/>
                  </a:lnTo>
                  <a:lnTo>
                    <a:pt x="2407" y="827"/>
                  </a:lnTo>
                  <a:lnTo>
                    <a:pt x="2409" y="829"/>
                  </a:lnTo>
                  <a:lnTo>
                    <a:pt x="2409" y="829"/>
                  </a:lnTo>
                  <a:lnTo>
                    <a:pt x="2409" y="829"/>
                  </a:lnTo>
                  <a:lnTo>
                    <a:pt x="2409" y="830"/>
                  </a:lnTo>
                  <a:lnTo>
                    <a:pt x="2411" y="830"/>
                  </a:lnTo>
                  <a:lnTo>
                    <a:pt x="2411" y="832"/>
                  </a:lnTo>
                  <a:lnTo>
                    <a:pt x="2412" y="834"/>
                  </a:lnTo>
                  <a:lnTo>
                    <a:pt x="2412" y="834"/>
                  </a:lnTo>
                  <a:lnTo>
                    <a:pt x="2412" y="834"/>
                  </a:lnTo>
                  <a:lnTo>
                    <a:pt x="2412" y="836"/>
                  </a:lnTo>
                  <a:lnTo>
                    <a:pt x="2412" y="837"/>
                  </a:lnTo>
                  <a:lnTo>
                    <a:pt x="2412" y="839"/>
                  </a:lnTo>
                  <a:lnTo>
                    <a:pt x="2412" y="839"/>
                  </a:lnTo>
                  <a:lnTo>
                    <a:pt x="2412" y="841"/>
                  </a:lnTo>
                  <a:lnTo>
                    <a:pt x="2414" y="839"/>
                  </a:lnTo>
                  <a:lnTo>
                    <a:pt x="2416" y="837"/>
                  </a:lnTo>
                  <a:lnTo>
                    <a:pt x="2419" y="839"/>
                  </a:lnTo>
                  <a:lnTo>
                    <a:pt x="2419" y="841"/>
                  </a:lnTo>
                  <a:lnTo>
                    <a:pt x="2421" y="843"/>
                  </a:lnTo>
                  <a:lnTo>
                    <a:pt x="2423" y="844"/>
                  </a:lnTo>
                  <a:lnTo>
                    <a:pt x="2428" y="846"/>
                  </a:lnTo>
                  <a:lnTo>
                    <a:pt x="2431" y="846"/>
                  </a:lnTo>
                  <a:lnTo>
                    <a:pt x="2431" y="846"/>
                  </a:lnTo>
                  <a:lnTo>
                    <a:pt x="2431" y="846"/>
                  </a:lnTo>
                  <a:lnTo>
                    <a:pt x="2431" y="853"/>
                  </a:lnTo>
                  <a:lnTo>
                    <a:pt x="2428" y="853"/>
                  </a:lnTo>
                  <a:lnTo>
                    <a:pt x="2428" y="857"/>
                  </a:lnTo>
                  <a:lnTo>
                    <a:pt x="2428" y="858"/>
                  </a:lnTo>
                  <a:lnTo>
                    <a:pt x="2428" y="860"/>
                  </a:lnTo>
                  <a:lnTo>
                    <a:pt x="2426" y="862"/>
                  </a:lnTo>
                  <a:lnTo>
                    <a:pt x="2426" y="865"/>
                  </a:lnTo>
                  <a:lnTo>
                    <a:pt x="2428" y="869"/>
                  </a:lnTo>
                  <a:lnTo>
                    <a:pt x="2431" y="871"/>
                  </a:lnTo>
                  <a:lnTo>
                    <a:pt x="2431" y="871"/>
                  </a:lnTo>
                  <a:lnTo>
                    <a:pt x="2431" y="871"/>
                  </a:lnTo>
                  <a:lnTo>
                    <a:pt x="2433" y="867"/>
                  </a:lnTo>
                  <a:lnTo>
                    <a:pt x="2433" y="867"/>
                  </a:lnTo>
                  <a:lnTo>
                    <a:pt x="2431" y="867"/>
                  </a:lnTo>
                  <a:lnTo>
                    <a:pt x="2431" y="865"/>
                  </a:lnTo>
                  <a:lnTo>
                    <a:pt x="2435" y="864"/>
                  </a:lnTo>
                  <a:lnTo>
                    <a:pt x="2438" y="858"/>
                  </a:lnTo>
                  <a:lnTo>
                    <a:pt x="2449" y="862"/>
                  </a:lnTo>
                  <a:lnTo>
                    <a:pt x="2449" y="862"/>
                  </a:lnTo>
                  <a:lnTo>
                    <a:pt x="2449" y="869"/>
                  </a:lnTo>
                  <a:lnTo>
                    <a:pt x="2461" y="878"/>
                  </a:lnTo>
                  <a:lnTo>
                    <a:pt x="2459" y="881"/>
                  </a:lnTo>
                  <a:lnTo>
                    <a:pt x="2459" y="883"/>
                  </a:lnTo>
                  <a:lnTo>
                    <a:pt x="2459" y="883"/>
                  </a:lnTo>
                  <a:lnTo>
                    <a:pt x="2458" y="885"/>
                  </a:lnTo>
                  <a:lnTo>
                    <a:pt x="2456" y="885"/>
                  </a:lnTo>
                  <a:lnTo>
                    <a:pt x="2454" y="886"/>
                  </a:lnTo>
                  <a:close/>
                  <a:moveTo>
                    <a:pt x="2564" y="809"/>
                  </a:moveTo>
                  <a:lnTo>
                    <a:pt x="2562" y="809"/>
                  </a:lnTo>
                  <a:lnTo>
                    <a:pt x="2561" y="811"/>
                  </a:lnTo>
                  <a:lnTo>
                    <a:pt x="2559" y="811"/>
                  </a:lnTo>
                  <a:lnTo>
                    <a:pt x="2561" y="815"/>
                  </a:lnTo>
                  <a:lnTo>
                    <a:pt x="2561" y="816"/>
                  </a:lnTo>
                  <a:lnTo>
                    <a:pt x="2557" y="816"/>
                  </a:lnTo>
                  <a:lnTo>
                    <a:pt x="2557" y="818"/>
                  </a:lnTo>
                  <a:lnTo>
                    <a:pt x="2555" y="820"/>
                  </a:lnTo>
                  <a:lnTo>
                    <a:pt x="2555" y="822"/>
                  </a:lnTo>
                  <a:lnTo>
                    <a:pt x="2554" y="822"/>
                  </a:lnTo>
                  <a:lnTo>
                    <a:pt x="2552" y="823"/>
                  </a:lnTo>
                  <a:lnTo>
                    <a:pt x="2550" y="825"/>
                  </a:lnTo>
                  <a:lnTo>
                    <a:pt x="2550" y="829"/>
                  </a:lnTo>
                  <a:lnTo>
                    <a:pt x="2548" y="830"/>
                  </a:lnTo>
                  <a:lnTo>
                    <a:pt x="2547" y="830"/>
                  </a:lnTo>
                  <a:lnTo>
                    <a:pt x="2547" y="830"/>
                  </a:lnTo>
                  <a:lnTo>
                    <a:pt x="2545" y="832"/>
                  </a:lnTo>
                  <a:lnTo>
                    <a:pt x="2545" y="834"/>
                  </a:lnTo>
                  <a:lnTo>
                    <a:pt x="2543" y="834"/>
                  </a:lnTo>
                  <a:lnTo>
                    <a:pt x="2541" y="834"/>
                  </a:lnTo>
                  <a:lnTo>
                    <a:pt x="2538" y="834"/>
                  </a:lnTo>
                  <a:lnTo>
                    <a:pt x="2536" y="836"/>
                  </a:lnTo>
                  <a:lnTo>
                    <a:pt x="2533" y="836"/>
                  </a:lnTo>
                  <a:lnTo>
                    <a:pt x="2533" y="834"/>
                  </a:lnTo>
                  <a:lnTo>
                    <a:pt x="2534" y="834"/>
                  </a:lnTo>
                  <a:lnTo>
                    <a:pt x="2534" y="832"/>
                  </a:lnTo>
                  <a:lnTo>
                    <a:pt x="2534" y="830"/>
                  </a:lnTo>
                  <a:lnTo>
                    <a:pt x="2533" y="830"/>
                  </a:lnTo>
                  <a:lnTo>
                    <a:pt x="2533" y="829"/>
                  </a:lnTo>
                  <a:lnTo>
                    <a:pt x="2533" y="829"/>
                  </a:lnTo>
                  <a:lnTo>
                    <a:pt x="2533" y="827"/>
                  </a:lnTo>
                  <a:lnTo>
                    <a:pt x="2531" y="827"/>
                  </a:lnTo>
                  <a:lnTo>
                    <a:pt x="2529" y="830"/>
                  </a:lnTo>
                  <a:lnTo>
                    <a:pt x="2529" y="834"/>
                  </a:lnTo>
                  <a:lnTo>
                    <a:pt x="2527" y="837"/>
                  </a:lnTo>
                  <a:lnTo>
                    <a:pt x="2526" y="841"/>
                  </a:lnTo>
                  <a:lnTo>
                    <a:pt x="2526" y="841"/>
                  </a:lnTo>
                  <a:lnTo>
                    <a:pt x="2524" y="841"/>
                  </a:lnTo>
                  <a:lnTo>
                    <a:pt x="2524" y="839"/>
                  </a:lnTo>
                  <a:lnTo>
                    <a:pt x="2522" y="837"/>
                  </a:lnTo>
                  <a:lnTo>
                    <a:pt x="2522" y="837"/>
                  </a:lnTo>
                  <a:lnTo>
                    <a:pt x="2526" y="837"/>
                  </a:lnTo>
                  <a:lnTo>
                    <a:pt x="2526" y="834"/>
                  </a:lnTo>
                  <a:lnTo>
                    <a:pt x="2526" y="832"/>
                  </a:lnTo>
                  <a:lnTo>
                    <a:pt x="2526" y="830"/>
                  </a:lnTo>
                  <a:lnTo>
                    <a:pt x="2527" y="829"/>
                  </a:lnTo>
                  <a:lnTo>
                    <a:pt x="2524" y="825"/>
                  </a:lnTo>
                  <a:lnTo>
                    <a:pt x="2524" y="825"/>
                  </a:lnTo>
                  <a:lnTo>
                    <a:pt x="2521" y="827"/>
                  </a:lnTo>
                  <a:lnTo>
                    <a:pt x="2517" y="829"/>
                  </a:lnTo>
                  <a:lnTo>
                    <a:pt x="2514" y="829"/>
                  </a:lnTo>
                  <a:lnTo>
                    <a:pt x="2510" y="830"/>
                  </a:lnTo>
                  <a:lnTo>
                    <a:pt x="2510" y="825"/>
                  </a:lnTo>
                  <a:lnTo>
                    <a:pt x="2510" y="823"/>
                  </a:lnTo>
                  <a:lnTo>
                    <a:pt x="2512" y="823"/>
                  </a:lnTo>
                  <a:lnTo>
                    <a:pt x="2512" y="823"/>
                  </a:lnTo>
                  <a:lnTo>
                    <a:pt x="2510" y="823"/>
                  </a:lnTo>
                  <a:lnTo>
                    <a:pt x="2510" y="822"/>
                  </a:lnTo>
                  <a:lnTo>
                    <a:pt x="2508" y="822"/>
                  </a:lnTo>
                  <a:lnTo>
                    <a:pt x="2510" y="818"/>
                  </a:lnTo>
                  <a:lnTo>
                    <a:pt x="2508" y="818"/>
                  </a:lnTo>
                  <a:lnTo>
                    <a:pt x="2508" y="813"/>
                  </a:lnTo>
                  <a:lnTo>
                    <a:pt x="2508" y="809"/>
                  </a:lnTo>
                  <a:lnTo>
                    <a:pt x="2512" y="808"/>
                  </a:lnTo>
                  <a:lnTo>
                    <a:pt x="2510" y="806"/>
                  </a:lnTo>
                  <a:lnTo>
                    <a:pt x="2510" y="803"/>
                  </a:lnTo>
                  <a:lnTo>
                    <a:pt x="2510" y="801"/>
                  </a:lnTo>
                  <a:lnTo>
                    <a:pt x="2510" y="797"/>
                  </a:lnTo>
                  <a:lnTo>
                    <a:pt x="2515" y="794"/>
                  </a:lnTo>
                  <a:lnTo>
                    <a:pt x="2517" y="787"/>
                  </a:lnTo>
                  <a:lnTo>
                    <a:pt x="2519" y="785"/>
                  </a:lnTo>
                  <a:lnTo>
                    <a:pt x="2522" y="785"/>
                  </a:lnTo>
                  <a:lnTo>
                    <a:pt x="2524" y="783"/>
                  </a:lnTo>
                  <a:lnTo>
                    <a:pt x="2522" y="790"/>
                  </a:lnTo>
                  <a:lnTo>
                    <a:pt x="2526" y="790"/>
                  </a:lnTo>
                  <a:lnTo>
                    <a:pt x="2526" y="790"/>
                  </a:lnTo>
                  <a:lnTo>
                    <a:pt x="2527" y="790"/>
                  </a:lnTo>
                  <a:lnTo>
                    <a:pt x="2529" y="780"/>
                  </a:lnTo>
                  <a:lnTo>
                    <a:pt x="2533" y="780"/>
                  </a:lnTo>
                  <a:lnTo>
                    <a:pt x="2534" y="778"/>
                  </a:lnTo>
                  <a:lnTo>
                    <a:pt x="2534" y="778"/>
                  </a:lnTo>
                  <a:lnTo>
                    <a:pt x="2534" y="778"/>
                  </a:lnTo>
                  <a:lnTo>
                    <a:pt x="2534" y="776"/>
                  </a:lnTo>
                  <a:lnTo>
                    <a:pt x="2536" y="776"/>
                  </a:lnTo>
                  <a:lnTo>
                    <a:pt x="2538" y="776"/>
                  </a:lnTo>
                  <a:lnTo>
                    <a:pt x="2538" y="778"/>
                  </a:lnTo>
                  <a:lnTo>
                    <a:pt x="2540" y="778"/>
                  </a:lnTo>
                  <a:lnTo>
                    <a:pt x="2541" y="776"/>
                  </a:lnTo>
                  <a:lnTo>
                    <a:pt x="2541" y="776"/>
                  </a:lnTo>
                  <a:lnTo>
                    <a:pt x="2541" y="773"/>
                  </a:lnTo>
                  <a:lnTo>
                    <a:pt x="2541" y="771"/>
                  </a:lnTo>
                  <a:lnTo>
                    <a:pt x="2540" y="769"/>
                  </a:lnTo>
                  <a:lnTo>
                    <a:pt x="2543" y="769"/>
                  </a:lnTo>
                  <a:lnTo>
                    <a:pt x="2548" y="769"/>
                  </a:lnTo>
                  <a:lnTo>
                    <a:pt x="2552" y="769"/>
                  </a:lnTo>
                  <a:lnTo>
                    <a:pt x="2552" y="768"/>
                  </a:lnTo>
                  <a:lnTo>
                    <a:pt x="2552" y="768"/>
                  </a:lnTo>
                  <a:lnTo>
                    <a:pt x="2552" y="768"/>
                  </a:lnTo>
                  <a:lnTo>
                    <a:pt x="2552" y="766"/>
                  </a:lnTo>
                  <a:lnTo>
                    <a:pt x="2555" y="768"/>
                  </a:lnTo>
                  <a:lnTo>
                    <a:pt x="2555" y="768"/>
                  </a:lnTo>
                  <a:lnTo>
                    <a:pt x="2557" y="768"/>
                  </a:lnTo>
                  <a:lnTo>
                    <a:pt x="2557" y="768"/>
                  </a:lnTo>
                  <a:lnTo>
                    <a:pt x="2561" y="768"/>
                  </a:lnTo>
                  <a:lnTo>
                    <a:pt x="2559" y="771"/>
                  </a:lnTo>
                  <a:lnTo>
                    <a:pt x="2557" y="775"/>
                  </a:lnTo>
                  <a:lnTo>
                    <a:pt x="2554" y="778"/>
                  </a:lnTo>
                  <a:lnTo>
                    <a:pt x="2552" y="782"/>
                  </a:lnTo>
                  <a:lnTo>
                    <a:pt x="2552" y="782"/>
                  </a:lnTo>
                  <a:lnTo>
                    <a:pt x="2552" y="789"/>
                  </a:lnTo>
                  <a:lnTo>
                    <a:pt x="2552" y="789"/>
                  </a:lnTo>
                  <a:lnTo>
                    <a:pt x="2552" y="794"/>
                  </a:lnTo>
                  <a:lnTo>
                    <a:pt x="2552" y="796"/>
                  </a:lnTo>
                  <a:lnTo>
                    <a:pt x="2552" y="799"/>
                  </a:lnTo>
                  <a:lnTo>
                    <a:pt x="2554" y="801"/>
                  </a:lnTo>
                  <a:lnTo>
                    <a:pt x="2555" y="803"/>
                  </a:lnTo>
                  <a:lnTo>
                    <a:pt x="2557" y="804"/>
                  </a:lnTo>
                  <a:lnTo>
                    <a:pt x="2559" y="806"/>
                  </a:lnTo>
                  <a:lnTo>
                    <a:pt x="2561" y="806"/>
                  </a:lnTo>
                  <a:lnTo>
                    <a:pt x="2564" y="808"/>
                  </a:lnTo>
                  <a:lnTo>
                    <a:pt x="2564" y="809"/>
                  </a:lnTo>
                  <a:close/>
                  <a:moveTo>
                    <a:pt x="2798" y="846"/>
                  </a:moveTo>
                  <a:lnTo>
                    <a:pt x="2798" y="846"/>
                  </a:lnTo>
                  <a:lnTo>
                    <a:pt x="2795" y="846"/>
                  </a:lnTo>
                  <a:lnTo>
                    <a:pt x="2791" y="851"/>
                  </a:lnTo>
                  <a:lnTo>
                    <a:pt x="2789" y="851"/>
                  </a:lnTo>
                  <a:lnTo>
                    <a:pt x="2786" y="851"/>
                  </a:lnTo>
                  <a:lnTo>
                    <a:pt x="2784" y="853"/>
                  </a:lnTo>
                  <a:lnTo>
                    <a:pt x="2784" y="853"/>
                  </a:lnTo>
                  <a:lnTo>
                    <a:pt x="2781" y="853"/>
                  </a:lnTo>
                  <a:lnTo>
                    <a:pt x="2779" y="851"/>
                  </a:lnTo>
                  <a:lnTo>
                    <a:pt x="2775" y="850"/>
                  </a:lnTo>
                  <a:lnTo>
                    <a:pt x="2774" y="850"/>
                  </a:lnTo>
                  <a:lnTo>
                    <a:pt x="2774" y="848"/>
                  </a:lnTo>
                  <a:lnTo>
                    <a:pt x="2774" y="848"/>
                  </a:lnTo>
                  <a:lnTo>
                    <a:pt x="2774" y="846"/>
                  </a:lnTo>
                  <a:lnTo>
                    <a:pt x="2777" y="844"/>
                  </a:lnTo>
                  <a:lnTo>
                    <a:pt x="2781" y="844"/>
                  </a:lnTo>
                  <a:lnTo>
                    <a:pt x="2784" y="844"/>
                  </a:lnTo>
                  <a:lnTo>
                    <a:pt x="2789" y="843"/>
                  </a:lnTo>
                  <a:lnTo>
                    <a:pt x="2791" y="841"/>
                  </a:lnTo>
                  <a:lnTo>
                    <a:pt x="2796" y="841"/>
                  </a:lnTo>
                  <a:lnTo>
                    <a:pt x="2800" y="843"/>
                  </a:lnTo>
                  <a:lnTo>
                    <a:pt x="2800" y="844"/>
                  </a:lnTo>
                  <a:lnTo>
                    <a:pt x="2800" y="844"/>
                  </a:lnTo>
                  <a:lnTo>
                    <a:pt x="2800" y="844"/>
                  </a:lnTo>
                  <a:lnTo>
                    <a:pt x="2798" y="846"/>
                  </a:lnTo>
                  <a:close/>
                  <a:moveTo>
                    <a:pt x="2819" y="754"/>
                  </a:moveTo>
                  <a:lnTo>
                    <a:pt x="2817" y="754"/>
                  </a:lnTo>
                  <a:lnTo>
                    <a:pt x="2817" y="759"/>
                  </a:lnTo>
                  <a:lnTo>
                    <a:pt x="2815" y="759"/>
                  </a:lnTo>
                  <a:lnTo>
                    <a:pt x="2815" y="759"/>
                  </a:lnTo>
                  <a:lnTo>
                    <a:pt x="2814" y="759"/>
                  </a:lnTo>
                  <a:lnTo>
                    <a:pt x="2814" y="761"/>
                  </a:lnTo>
                  <a:lnTo>
                    <a:pt x="2809" y="759"/>
                  </a:lnTo>
                  <a:lnTo>
                    <a:pt x="2809" y="761"/>
                  </a:lnTo>
                  <a:lnTo>
                    <a:pt x="2807" y="761"/>
                  </a:lnTo>
                  <a:lnTo>
                    <a:pt x="2807" y="764"/>
                  </a:lnTo>
                  <a:lnTo>
                    <a:pt x="2803" y="762"/>
                  </a:lnTo>
                  <a:lnTo>
                    <a:pt x="2802" y="764"/>
                  </a:lnTo>
                  <a:lnTo>
                    <a:pt x="2802" y="764"/>
                  </a:lnTo>
                  <a:lnTo>
                    <a:pt x="2802" y="764"/>
                  </a:lnTo>
                  <a:lnTo>
                    <a:pt x="2800" y="762"/>
                  </a:lnTo>
                  <a:lnTo>
                    <a:pt x="2786" y="762"/>
                  </a:lnTo>
                  <a:lnTo>
                    <a:pt x="2786" y="764"/>
                  </a:lnTo>
                  <a:lnTo>
                    <a:pt x="2784" y="764"/>
                  </a:lnTo>
                  <a:lnTo>
                    <a:pt x="2782" y="762"/>
                  </a:lnTo>
                  <a:lnTo>
                    <a:pt x="2775" y="762"/>
                  </a:lnTo>
                  <a:lnTo>
                    <a:pt x="2775" y="761"/>
                  </a:lnTo>
                  <a:lnTo>
                    <a:pt x="2774" y="761"/>
                  </a:lnTo>
                  <a:lnTo>
                    <a:pt x="2774" y="762"/>
                  </a:lnTo>
                  <a:lnTo>
                    <a:pt x="2772" y="762"/>
                  </a:lnTo>
                  <a:lnTo>
                    <a:pt x="2772" y="759"/>
                  </a:lnTo>
                  <a:lnTo>
                    <a:pt x="2767" y="759"/>
                  </a:lnTo>
                  <a:lnTo>
                    <a:pt x="2767" y="766"/>
                  </a:lnTo>
                  <a:lnTo>
                    <a:pt x="2763" y="768"/>
                  </a:lnTo>
                  <a:lnTo>
                    <a:pt x="2763" y="768"/>
                  </a:lnTo>
                  <a:lnTo>
                    <a:pt x="2761" y="768"/>
                  </a:lnTo>
                  <a:lnTo>
                    <a:pt x="2760" y="768"/>
                  </a:lnTo>
                  <a:lnTo>
                    <a:pt x="2758" y="768"/>
                  </a:lnTo>
                  <a:lnTo>
                    <a:pt x="2754" y="768"/>
                  </a:lnTo>
                  <a:lnTo>
                    <a:pt x="2754" y="771"/>
                  </a:lnTo>
                  <a:lnTo>
                    <a:pt x="2753" y="773"/>
                  </a:lnTo>
                  <a:lnTo>
                    <a:pt x="2751" y="773"/>
                  </a:lnTo>
                  <a:lnTo>
                    <a:pt x="2751" y="775"/>
                  </a:lnTo>
                  <a:lnTo>
                    <a:pt x="2749" y="775"/>
                  </a:lnTo>
                  <a:lnTo>
                    <a:pt x="2749" y="776"/>
                  </a:lnTo>
                  <a:lnTo>
                    <a:pt x="2749" y="778"/>
                  </a:lnTo>
                  <a:lnTo>
                    <a:pt x="2746" y="778"/>
                  </a:lnTo>
                  <a:lnTo>
                    <a:pt x="2746" y="778"/>
                  </a:lnTo>
                  <a:lnTo>
                    <a:pt x="2742" y="778"/>
                  </a:lnTo>
                  <a:lnTo>
                    <a:pt x="2742" y="780"/>
                  </a:lnTo>
                  <a:lnTo>
                    <a:pt x="2740" y="780"/>
                  </a:lnTo>
                  <a:lnTo>
                    <a:pt x="2740" y="783"/>
                  </a:lnTo>
                  <a:lnTo>
                    <a:pt x="2739" y="783"/>
                  </a:lnTo>
                  <a:lnTo>
                    <a:pt x="2737" y="785"/>
                  </a:lnTo>
                  <a:lnTo>
                    <a:pt x="2735" y="787"/>
                  </a:lnTo>
                  <a:lnTo>
                    <a:pt x="2733" y="787"/>
                  </a:lnTo>
                  <a:lnTo>
                    <a:pt x="2733" y="789"/>
                  </a:lnTo>
                  <a:lnTo>
                    <a:pt x="2732" y="792"/>
                  </a:lnTo>
                  <a:lnTo>
                    <a:pt x="2730" y="794"/>
                  </a:lnTo>
                  <a:lnTo>
                    <a:pt x="2730" y="799"/>
                  </a:lnTo>
                  <a:lnTo>
                    <a:pt x="2732" y="799"/>
                  </a:lnTo>
                  <a:lnTo>
                    <a:pt x="2732" y="799"/>
                  </a:lnTo>
                  <a:lnTo>
                    <a:pt x="2733" y="799"/>
                  </a:lnTo>
                  <a:lnTo>
                    <a:pt x="2733" y="803"/>
                  </a:lnTo>
                  <a:lnTo>
                    <a:pt x="2730" y="801"/>
                  </a:lnTo>
                  <a:lnTo>
                    <a:pt x="2726" y="799"/>
                  </a:lnTo>
                  <a:lnTo>
                    <a:pt x="2725" y="799"/>
                  </a:lnTo>
                  <a:lnTo>
                    <a:pt x="2725" y="797"/>
                  </a:lnTo>
                  <a:lnTo>
                    <a:pt x="2726" y="797"/>
                  </a:lnTo>
                  <a:lnTo>
                    <a:pt x="2726" y="797"/>
                  </a:lnTo>
                  <a:lnTo>
                    <a:pt x="2726" y="794"/>
                  </a:lnTo>
                  <a:lnTo>
                    <a:pt x="2726" y="790"/>
                  </a:lnTo>
                  <a:lnTo>
                    <a:pt x="2725" y="789"/>
                  </a:lnTo>
                  <a:lnTo>
                    <a:pt x="2723" y="789"/>
                  </a:lnTo>
                  <a:lnTo>
                    <a:pt x="2719" y="787"/>
                  </a:lnTo>
                  <a:lnTo>
                    <a:pt x="2721" y="785"/>
                  </a:lnTo>
                  <a:lnTo>
                    <a:pt x="2721" y="782"/>
                  </a:lnTo>
                  <a:lnTo>
                    <a:pt x="2723" y="780"/>
                  </a:lnTo>
                  <a:lnTo>
                    <a:pt x="2728" y="778"/>
                  </a:lnTo>
                  <a:lnTo>
                    <a:pt x="2728" y="775"/>
                  </a:lnTo>
                  <a:lnTo>
                    <a:pt x="2730" y="771"/>
                  </a:lnTo>
                  <a:lnTo>
                    <a:pt x="2733" y="769"/>
                  </a:lnTo>
                  <a:lnTo>
                    <a:pt x="2733" y="768"/>
                  </a:lnTo>
                  <a:lnTo>
                    <a:pt x="2735" y="769"/>
                  </a:lnTo>
                  <a:lnTo>
                    <a:pt x="2735" y="769"/>
                  </a:lnTo>
                  <a:lnTo>
                    <a:pt x="2737" y="769"/>
                  </a:lnTo>
                  <a:lnTo>
                    <a:pt x="2739" y="768"/>
                  </a:lnTo>
                  <a:lnTo>
                    <a:pt x="2740" y="766"/>
                  </a:lnTo>
                  <a:lnTo>
                    <a:pt x="2740" y="762"/>
                  </a:lnTo>
                  <a:lnTo>
                    <a:pt x="2746" y="762"/>
                  </a:lnTo>
                  <a:lnTo>
                    <a:pt x="2747" y="761"/>
                  </a:lnTo>
                  <a:lnTo>
                    <a:pt x="2747" y="759"/>
                  </a:lnTo>
                  <a:lnTo>
                    <a:pt x="2749" y="757"/>
                  </a:lnTo>
                  <a:lnTo>
                    <a:pt x="2761" y="757"/>
                  </a:lnTo>
                  <a:lnTo>
                    <a:pt x="2761" y="757"/>
                  </a:lnTo>
                  <a:lnTo>
                    <a:pt x="2765" y="757"/>
                  </a:lnTo>
                  <a:lnTo>
                    <a:pt x="2765" y="757"/>
                  </a:lnTo>
                  <a:lnTo>
                    <a:pt x="2767" y="757"/>
                  </a:lnTo>
                  <a:lnTo>
                    <a:pt x="2767" y="755"/>
                  </a:lnTo>
                  <a:lnTo>
                    <a:pt x="2775" y="757"/>
                  </a:lnTo>
                  <a:lnTo>
                    <a:pt x="2777" y="755"/>
                  </a:lnTo>
                  <a:lnTo>
                    <a:pt x="2779" y="757"/>
                  </a:lnTo>
                  <a:lnTo>
                    <a:pt x="2786" y="757"/>
                  </a:lnTo>
                  <a:lnTo>
                    <a:pt x="2786" y="759"/>
                  </a:lnTo>
                  <a:lnTo>
                    <a:pt x="2788" y="759"/>
                  </a:lnTo>
                  <a:lnTo>
                    <a:pt x="2788" y="759"/>
                  </a:lnTo>
                  <a:lnTo>
                    <a:pt x="2791" y="761"/>
                  </a:lnTo>
                  <a:lnTo>
                    <a:pt x="2795" y="759"/>
                  </a:lnTo>
                  <a:lnTo>
                    <a:pt x="2798" y="759"/>
                  </a:lnTo>
                  <a:lnTo>
                    <a:pt x="2798" y="757"/>
                  </a:lnTo>
                  <a:lnTo>
                    <a:pt x="2798" y="757"/>
                  </a:lnTo>
                  <a:lnTo>
                    <a:pt x="2800" y="759"/>
                  </a:lnTo>
                  <a:lnTo>
                    <a:pt x="2803" y="759"/>
                  </a:lnTo>
                  <a:lnTo>
                    <a:pt x="2807" y="759"/>
                  </a:lnTo>
                  <a:lnTo>
                    <a:pt x="2807" y="757"/>
                  </a:lnTo>
                  <a:lnTo>
                    <a:pt x="2809" y="754"/>
                  </a:lnTo>
                  <a:lnTo>
                    <a:pt x="2810" y="752"/>
                  </a:lnTo>
                  <a:lnTo>
                    <a:pt x="2810" y="750"/>
                  </a:lnTo>
                  <a:lnTo>
                    <a:pt x="2814" y="752"/>
                  </a:lnTo>
                  <a:lnTo>
                    <a:pt x="2814" y="750"/>
                  </a:lnTo>
                  <a:lnTo>
                    <a:pt x="2819" y="747"/>
                  </a:lnTo>
                  <a:lnTo>
                    <a:pt x="2821" y="748"/>
                  </a:lnTo>
                  <a:lnTo>
                    <a:pt x="2821" y="748"/>
                  </a:lnTo>
                  <a:lnTo>
                    <a:pt x="2821" y="750"/>
                  </a:lnTo>
                  <a:lnTo>
                    <a:pt x="2821" y="752"/>
                  </a:lnTo>
                  <a:lnTo>
                    <a:pt x="2821" y="752"/>
                  </a:lnTo>
                  <a:lnTo>
                    <a:pt x="2819" y="754"/>
                  </a:lnTo>
                  <a:lnTo>
                    <a:pt x="2819" y="754"/>
                  </a:lnTo>
                  <a:close/>
                  <a:moveTo>
                    <a:pt x="2917" y="118"/>
                  </a:moveTo>
                  <a:lnTo>
                    <a:pt x="2915" y="118"/>
                  </a:lnTo>
                  <a:lnTo>
                    <a:pt x="2915" y="120"/>
                  </a:lnTo>
                  <a:lnTo>
                    <a:pt x="2911" y="120"/>
                  </a:lnTo>
                  <a:lnTo>
                    <a:pt x="2911" y="123"/>
                  </a:lnTo>
                  <a:lnTo>
                    <a:pt x="2910" y="123"/>
                  </a:lnTo>
                  <a:lnTo>
                    <a:pt x="2910" y="123"/>
                  </a:lnTo>
                  <a:lnTo>
                    <a:pt x="2908" y="123"/>
                  </a:lnTo>
                  <a:lnTo>
                    <a:pt x="2908" y="122"/>
                  </a:lnTo>
                  <a:lnTo>
                    <a:pt x="2910" y="120"/>
                  </a:lnTo>
                  <a:lnTo>
                    <a:pt x="2911" y="116"/>
                  </a:lnTo>
                  <a:lnTo>
                    <a:pt x="2917" y="116"/>
                  </a:lnTo>
                  <a:lnTo>
                    <a:pt x="2917" y="118"/>
                  </a:lnTo>
                  <a:close/>
                  <a:moveTo>
                    <a:pt x="3009" y="691"/>
                  </a:moveTo>
                  <a:lnTo>
                    <a:pt x="3004" y="691"/>
                  </a:lnTo>
                  <a:lnTo>
                    <a:pt x="3004" y="691"/>
                  </a:lnTo>
                  <a:lnTo>
                    <a:pt x="3004" y="689"/>
                  </a:lnTo>
                  <a:lnTo>
                    <a:pt x="3002" y="689"/>
                  </a:lnTo>
                  <a:lnTo>
                    <a:pt x="3004" y="687"/>
                  </a:lnTo>
                  <a:lnTo>
                    <a:pt x="3004" y="686"/>
                  </a:lnTo>
                  <a:lnTo>
                    <a:pt x="3006" y="684"/>
                  </a:lnTo>
                  <a:lnTo>
                    <a:pt x="3006" y="684"/>
                  </a:lnTo>
                  <a:lnTo>
                    <a:pt x="3007" y="684"/>
                  </a:lnTo>
                  <a:lnTo>
                    <a:pt x="3009" y="686"/>
                  </a:lnTo>
                  <a:lnTo>
                    <a:pt x="3011" y="686"/>
                  </a:lnTo>
                  <a:lnTo>
                    <a:pt x="3009" y="691"/>
                  </a:lnTo>
                  <a:close/>
                  <a:moveTo>
                    <a:pt x="3105" y="1312"/>
                  </a:moveTo>
                  <a:lnTo>
                    <a:pt x="3102" y="1312"/>
                  </a:lnTo>
                  <a:lnTo>
                    <a:pt x="3100" y="1309"/>
                  </a:lnTo>
                  <a:lnTo>
                    <a:pt x="3102" y="1309"/>
                  </a:lnTo>
                  <a:lnTo>
                    <a:pt x="3103" y="1309"/>
                  </a:lnTo>
                  <a:lnTo>
                    <a:pt x="3105" y="1309"/>
                  </a:lnTo>
                  <a:lnTo>
                    <a:pt x="3105" y="1312"/>
                  </a:lnTo>
                  <a:close/>
                  <a:moveTo>
                    <a:pt x="3116" y="670"/>
                  </a:moveTo>
                  <a:lnTo>
                    <a:pt x="3117" y="670"/>
                  </a:lnTo>
                  <a:lnTo>
                    <a:pt x="3117" y="672"/>
                  </a:lnTo>
                  <a:lnTo>
                    <a:pt x="3117" y="675"/>
                  </a:lnTo>
                  <a:lnTo>
                    <a:pt x="3117" y="677"/>
                  </a:lnTo>
                  <a:lnTo>
                    <a:pt x="3117" y="680"/>
                  </a:lnTo>
                  <a:lnTo>
                    <a:pt x="3116" y="680"/>
                  </a:lnTo>
                  <a:lnTo>
                    <a:pt x="3116" y="675"/>
                  </a:lnTo>
                  <a:lnTo>
                    <a:pt x="3114" y="675"/>
                  </a:lnTo>
                  <a:lnTo>
                    <a:pt x="3116" y="670"/>
                  </a:lnTo>
                  <a:close/>
                  <a:moveTo>
                    <a:pt x="3119" y="970"/>
                  </a:moveTo>
                  <a:lnTo>
                    <a:pt x="3112" y="968"/>
                  </a:lnTo>
                  <a:lnTo>
                    <a:pt x="3112" y="963"/>
                  </a:lnTo>
                  <a:lnTo>
                    <a:pt x="3116" y="963"/>
                  </a:lnTo>
                  <a:lnTo>
                    <a:pt x="3117" y="967"/>
                  </a:lnTo>
                  <a:lnTo>
                    <a:pt x="3119" y="967"/>
                  </a:lnTo>
                  <a:lnTo>
                    <a:pt x="3119" y="970"/>
                  </a:lnTo>
                  <a:close/>
                  <a:moveTo>
                    <a:pt x="3138" y="165"/>
                  </a:moveTo>
                  <a:lnTo>
                    <a:pt x="3138" y="165"/>
                  </a:lnTo>
                  <a:lnTo>
                    <a:pt x="3138" y="164"/>
                  </a:lnTo>
                  <a:lnTo>
                    <a:pt x="3140" y="164"/>
                  </a:lnTo>
                  <a:lnTo>
                    <a:pt x="3140" y="162"/>
                  </a:lnTo>
                  <a:lnTo>
                    <a:pt x="3140" y="162"/>
                  </a:lnTo>
                  <a:lnTo>
                    <a:pt x="3142" y="165"/>
                  </a:lnTo>
                  <a:lnTo>
                    <a:pt x="3138" y="165"/>
                  </a:lnTo>
                  <a:close/>
                  <a:moveTo>
                    <a:pt x="3151" y="153"/>
                  </a:moveTo>
                  <a:lnTo>
                    <a:pt x="3152" y="153"/>
                  </a:lnTo>
                  <a:lnTo>
                    <a:pt x="3152" y="155"/>
                  </a:lnTo>
                  <a:lnTo>
                    <a:pt x="3152" y="155"/>
                  </a:lnTo>
                  <a:lnTo>
                    <a:pt x="3151" y="155"/>
                  </a:lnTo>
                  <a:lnTo>
                    <a:pt x="3151" y="155"/>
                  </a:lnTo>
                  <a:lnTo>
                    <a:pt x="3151" y="153"/>
                  </a:lnTo>
                  <a:close/>
                  <a:moveTo>
                    <a:pt x="3156" y="62"/>
                  </a:moveTo>
                  <a:lnTo>
                    <a:pt x="3156" y="62"/>
                  </a:lnTo>
                  <a:lnTo>
                    <a:pt x="3154" y="64"/>
                  </a:lnTo>
                  <a:lnTo>
                    <a:pt x="3152" y="64"/>
                  </a:lnTo>
                  <a:lnTo>
                    <a:pt x="3152" y="64"/>
                  </a:lnTo>
                  <a:lnTo>
                    <a:pt x="3151" y="66"/>
                  </a:lnTo>
                  <a:lnTo>
                    <a:pt x="3149" y="66"/>
                  </a:lnTo>
                  <a:lnTo>
                    <a:pt x="3149" y="69"/>
                  </a:lnTo>
                  <a:lnTo>
                    <a:pt x="3147" y="69"/>
                  </a:lnTo>
                  <a:lnTo>
                    <a:pt x="3145" y="71"/>
                  </a:lnTo>
                  <a:lnTo>
                    <a:pt x="3144" y="73"/>
                  </a:lnTo>
                  <a:lnTo>
                    <a:pt x="3142" y="73"/>
                  </a:lnTo>
                  <a:lnTo>
                    <a:pt x="3142" y="75"/>
                  </a:lnTo>
                  <a:lnTo>
                    <a:pt x="3142" y="75"/>
                  </a:lnTo>
                  <a:lnTo>
                    <a:pt x="3140" y="76"/>
                  </a:lnTo>
                  <a:lnTo>
                    <a:pt x="3140" y="76"/>
                  </a:lnTo>
                  <a:lnTo>
                    <a:pt x="3140" y="76"/>
                  </a:lnTo>
                  <a:lnTo>
                    <a:pt x="3140" y="75"/>
                  </a:lnTo>
                  <a:lnTo>
                    <a:pt x="3138" y="75"/>
                  </a:lnTo>
                  <a:lnTo>
                    <a:pt x="3140" y="73"/>
                  </a:lnTo>
                  <a:lnTo>
                    <a:pt x="3138" y="71"/>
                  </a:lnTo>
                  <a:lnTo>
                    <a:pt x="3131" y="71"/>
                  </a:lnTo>
                  <a:lnTo>
                    <a:pt x="3131" y="69"/>
                  </a:lnTo>
                  <a:lnTo>
                    <a:pt x="3131" y="69"/>
                  </a:lnTo>
                  <a:lnTo>
                    <a:pt x="3130" y="69"/>
                  </a:lnTo>
                  <a:lnTo>
                    <a:pt x="3130" y="68"/>
                  </a:lnTo>
                  <a:lnTo>
                    <a:pt x="3133" y="66"/>
                  </a:lnTo>
                  <a:lnTo>
                    <a:pt x="3133" y="59"/>
                  </a:lnTo>
                  <a:lnTo>
                    <a:pt x="3133" y="59"/>
                  </a:lnTo>
                  <a:lnTo>
                    <a:pt x="3133" y="59"/>
                  </a:lnTo>
                  <a:lnTo>
                    <a:pt x="3133" y="57"/>
                  </a:lnTo>
                  <a:lnTo>
                    <a:pt x="3133" y="57"/>
                  </a:lnTo>
                  <a:lnTo>
                    <a:pt x="3135" y="57"/>
                  </a:lnTo>
                  <a:lnTo>
                    <a:pt x="3135" y="55"/>
                  </a:lnTo>
                  <a:lnTo>
                    <a:pt x="3137" y="55"/>
                  </a:lnTo>
                  <a:lnTo>
                    <a:pt x="3140" y="61"/>
                  </a:lnTo>
                  <a:lnTo>
                    <a:pt x="3145" y="61"/>
                  </a:lnTo>
                  <a:lnTo>
                    <a:pt x="3152" y="59"/>
                  </a:lnTo>
                  <a:lnTo>
                    <a:pt x="3158" y="57"/>
                  </a:lnTo>
                  <a:lnTo>
                    <a:pt x="3161" y="57"/>
                  </a:lnTo>
                  <a:lnTo>
                    <a:pt x="3161" y="55"/>
                  </a:lnTo>
                  <a:lnTo>
                    <a:pt x="3163" y="54"/>
                  </a:lnTo>
                  <a:lnTo>
                    <a:pt x="3165" y="54"/>
                  </a:lnTo>
                  <a:lnTo>
                    <a:pt x="3166" y="54"/>
                  </a:lnTo>
                  <a:lnTo>
                    <a:pt x="3166" y="52"/>
                  </a:lnTo>
                  <a:lnTo>
                    <a:pt x="3163" y="52"/>
                  </a:lnTo>
                  <a:lnTo>
                    <a:pt x="3163" y="47"/>
                  </a:lnTo>
                  <a:lnTo>
                    <a:pt x="3166" y="47"/>
                  </a:lnTo>
                  <a:lnTo>
                    <a:pt x="3168" y="47"/>
                  </a:lnTo>
                  <a:lnTo>
                    <a:pt x="3168" y="48"/>
                  </a:lnTo>
                  <a:lnTo>
                    <a:pt x="3168" y="50"/>
                  </a:lnTo>
                  <a:lnTo>
                    <a:pt x="3170" y="52"/>
                  </a:lnTo>
                  <a:lnTo>
                    <a:pt x="3170" y="52"/>
                  </a:lnTo>
                  <a:lnTo>
                    <a:pt x="3173" y="52"/>
                  </a:lnTo>
                  <a:lnTo>
                    <a:pt x="3172" y="55"/>
                  </a:lnTo>
                  <a:lnTo>
                    <a:pt x="3163" y="57"/>
                  </a:lnTo>
                  <a:lnTo>
                    <a:pt x="3159" y="62"/>
                  </a:lnTo>
                  <a:lnTo>
                    <a:pt x="3156" y="62"/>
                  </a:lnTo>
                  <a:close/>
                  <a:moveTo>
                    <a:pt x="3158" y="150"/>
                  </a:moveTo>
                  <a:lnTo>
                    <a:pt x="3159" y="150"/>
                  </a:lnTo>
                  <a:lnTo>
                    <a:pt x="3163" y="150"/>
                  </a:lnTo>
                  <a:lnTo>
                    <a:pt x="3165" y="150"/>
                  </a:lnTo>
                  <a:lnTo>
                    <a:pt x="3170" y="150"/>
                  </a:lnTo>
                  <a:lnTo>
                    <a:pt x="3170" y="151"/>
                  </a:lnTo>
                  <a:lnTo>
                    <a:pt x="3163" y="153"/>
                  </a:lnTo>
                  <a:lnTo>
                    <a:pt x="3163" y="153"/>
                  </a:lnTo>
                  <a:lnTo>
                    <a:pt x="3158" y="153"/>
                  </a:lnTo>
                  <a:lnTo>
                    <a:pt x="3158" y="150"/>
                  </a:lnTo>
                  <a:close/>
                  <a:moveTo>
                    <a:pt x="3187" y="1459"/>
                  </a:moveTo>
                  <a:lnTo>
                    <a:pt x="3187" y="1461"/>
                  </a:lnTo>
                  <a:lnTo>
                    <a:pt x="3184" y="1462"/>
                  </a:lnTo>
                  <a:lnTo>
                    <a:pt x="3182" y="1459"/>
                  </a:lnTo>
                  <a:lnTo>
                    <a:pt x="3180" y="1455"/>
                  </a:lnTo>
                  <a:lnTo>
                    <a:pt x="3180" y="1455"/>
                  </a:lnTo>
                  <a:lnTo>
                    <a:pt x="3182" y="1455"/>
                  </a:lnTo>
                  <a:lnTo>
                    <a:pt x="3184" y="1455"/>
                  </a:lnTo>
                  <a:lnTo>
                    <a:pt x="3186" y="1457"/>
                  </a:lnTo>
                  <a:lnTo>
                    <a:pt x="3187" y="1459"/>
                  </a:lnTo>
                  <a:close/>
                  <a:moveTo>
                    <a:pt x="3245" y="588"/>
                  </a:moveTo>
                  <a:lnTo>
                    <a:pt x="3245" y="591"/>
                  </a:lnTo>
                  <a:lnTo>
                    <a:pt x="3245" y="591"/>
                  </a:lnTo>
                  <a:lnTo>
                    <a:pt x="3245" y="591"/>
                  </a:lnTo>
                  <a:lnTo>
                    <a:pt x="3245" y="597"/>
                  </a:lnTo>
                  <a:lnTo>
                    <a:pt x="3247" y="597"/>
                  </a:lnTo>
                  <a:lnTo>
                    <a:pt x="3245" y="602"/>
                  </a:lnTo>
                  <a:lnTo>
                    <a:pt x="3245" y="605"/>
                  </a:lnTo>
                  <a:lnTo>
                    <a:pt x="3243" y="609"/>
                  </a:lnTo>
                  <a:lnTo>
                    <a:pt x="3241" y="610"/>
                  </a:lnTo>
                  <a:lnTo>
                    <a:pt x="3240" y="616"/>
                  </a:lnTo>
                  <a:lnTo>
                    <a:pt x="3236" y="612"/>
                  </a:lnTo>
                  <a:lnTo>
                    <a:pt x="3234" y="614"/>
                  </a:lnTo>
                  <a:lnTo>
                    <a:pt x="3233" y="617"/>
                  </a:lnTo>
                  <a:lnTo>
                    <a:pt x="3229" y="621"/>
                  </a:lnTo>
                  <a:lnTo>
                    <a:pt x="3229" y="621"/>
                  </a:lnTo>
                  <a:lnTo>
                    <a:pt x="3236" y="621"/>
                  </a:lnTo>
                  <a:lnTo>
                    <a:pt x="3236" y="624"/>
                  </a:lnTo>
                  <a:lnTo>
                    <a:pt x="3233" y="624"/>
                  </a:lnTo>
                  <a:lnTo>
                    <a:pt x="3229" y="626"/>
                  </a:lnTo>
                  <a:lnTo>
                    <a:pt x="3227" y="630"/>
                  </a:lnTo>
                  <a:lnTo>
                    <a:pt x="3227" y="631"/>
                  </a:lnTo>
                  <a:lnTo>
                    <a:pt x="3226" y="631"/>
                  </a:lnTo>
                  <a:lnTo>
                    <a:pt x="3226" y="635"/>
                  </a:lnTo>
                  <a:lnTo>
                    <a:pt x="3222" y="635"/>
                  </a:lnTo>
                  <a:lnTo>
                    <a:pt x="3219" y="635"/>
                  </a:lnTo>
                  <a:lnTo>
                    <a:pt x="3217" y="637"/>
                  </a:lnTo>
                  <a:lnTo>
                    <a:pt x="3217" y="640"/>
                  </a:lnTo>
                  <a:lnTo>
                    <a:pt x="3215" y="640"/>
                  </a:lnTo>
                  <a:lnTo>
                    <a:pt x="3212" y="644"/>
                  </a:lnTo>
                  <a:lnTo>
                    <a:pt x="3210" y="645"/>
                  </a:lnTo>
                  <a:lnTo>
                    <a:pt x="3208" y="647"/>
                  </a:lnTo>
                  <a:lnTo>
                    <a:pt x="3205" y="645"/>
                  </a:lnTo>
                  <a:lnTo>
                    <a:pt x="3203" y="645"/>
                  </a:lnTo>
                  <a:lnTo>
                    <a:pt x="3201" y="645"/>
                  </a:lnTo>
                  <a:lnTo>
                    <a:pt x="3199" y="649"/>
                  </a:lnTo>
                  <a:lnTo>
                    <a:pt x="3196" y="652"/>
                  </a:lnTo>
                  <a:lnTo>
                    <a:pt x="3193" y="658"/>
                  </a:lnTo>
                  <a:lnTo>
                    <a:pt x="3191" y="663"/>
                  </a:lnTo>
                  <a:lnTo>
                    <a:pt x="3187" y="665"/>
                  </a:lnTo>
                  <a:lnTo>
                    <a:pt x="3186" y="666"/>
                  </a:lnTo>
                  <a:lnTo>
                    <a:pt x="3184" y="668"/>
                  </a:lnTo>
                  <a:lnTo>
                    <a:pt x="3182" y="670"/>
                  </a:lnTo>
                  <a:lnTo>
                    <a:pt x="3179" y="670"/>
                  </a:lnTo>
                  <a:lnTo>
                    <a:pt x="3179" y="672"/>
                  </a:lnTo>
                  <a:lnTo>
                    <a:pt x="3177" y="672"/>
                  </a:lnTo>
                  <a:lnTo>
                    <a:pt x="3175" y="673"/>
                  </a:lnTo>
                  <a:lnTo>
                    <a:pt x="3166" y="673"/>
                  </a:lnTo>
                  <a:lnTo>
                    <a:pt x="3166" y="672"/>
                  </a:lnTo>
                  <a:lnTo>
                    <a:pt x="3165" y="672"/>
                  </a:lnTo>
                  <a:lnTo>
                    <a:pt x="3165" y="672"/>
                  </a:lnTo>
                  <a:lnTo>
                    <a:pt x="3159" y="670"/>
                  </a:lnTo>
                  <a:lnTo>
                    <a:pt x="3158" y="666"/>
                  </a:lnTo>
                  <a:lnTo>
                    <a:pt x="3163" y="666"/>
                  </a:lnTo>
                  <a:lnTo>
                    <a:pt x="3165" y="666"/>
                  </a:lnTo>
                  <a:lnTo>
                    <a:pt x="3168" y="665"/>
                  </a:lnTo>
                  <a:lnTo>
                    <a:pt x="3170" y="663"/>
                  </a:lnTo>
                  <a:lnTo>
                    <a:pt x="3172" y="663"/>
                  </a:lnTo>
                  <a:lnTo>
                    <a:pt x="3175" y="659"/>
                  </a:lnTo>
                  <a:lnTo>
                    <a:pt x="3179" y="659"/>
                  </a:lnTo>
                  <a:lnTo>
                    <a:pt x="3179" y="658"/>
                  </a:lnTo>
                  <a:lnTo>
                    <a:pt x="3182" y="656"/>
                  </a:lnTo>
                  <a:lnTo>
                    <a:pt x="3182" y="654"/>
                  </a:lnTo>
                  <a:lnTo>
                    <a:pt x="3184" y="652"/>
                  </a:lnTo>
                  <a:lnTo>
                    <a:pt x="3184" y="651"/>
                  </a:lnTo>
                  <a:lnTo>
                    <a:pt x="3187" y="649"/>
                  </a:lnTo>
                  <a:lnTo>
                    <a:pt x="3189" y="642"/>
                  </a:lnTo>
                  <a:lnTo>
                    <a:pt x="3191" y="642"/>
                  </a:lnTo>
                  <a:lnTo>
                    <a:pt x="3193" y="637"/>
                  </a:lnTo>
                  <a:lnTo>
                    <a:pt x="3199" y="637"/>
                  </a:lnTo>
                  <a:lnTo>
                    <a:pt x="3199" y="635"/>
                  </a:lnTo>
                  <a:lnTo>
                    <a:pt x="3203" y="633"/>
                  </a:lnTo>
                  <a:lnTo>
                    <a:pt x="3203" y="631"/>
                  </a:lnTo>
                  <a:lnTo>
                    <a:pt x="3203" y="628"/>
                  </a:lnTo>
                  <a:lnTo>
                    <a:pt x="3205" y="628"/>
                  </a:lnTo>
                  <a:lnTo>
                    <a:pt x="3206" y="628"/>
                  </a:lnTo>
                  <a:lnTo>
                    <a:pt x="3208" y="624"/>
                  </a:lnTo>
                  <a:lnTo>
                    <a:pt x="3212" y="624"/>
                  </a:lnTo>
                  <a:lnTo>
                    <a:pt x="3212" y="621"/>
                  </a:lnTo>
                  <a:lnTo>
                    <a:pt x="3217" y="617"/>
                  </a:lnTo>
                  <a:lnTo>
                    <a:pt x="3217" y="616"/>
                  </a:lnTo>
                  <a:lnTo>
                    <a:pt x="3226" y="609"/>
                  </a:lnTo>
                  <a:lnTo>
                    <a:pt x="3227" y="600"/>
                  </a:lnTo>
                  <a:lnTo>
                    <a:pt x="3233" y="597"/>
                  </a:lnTo>
                  <a:lnTo>
                    <a:pt x="3234" y="588"/>
                  </a:lnTo>
                  <a:lnTo>
                    <a:pt x="3236" y="588"/>
                  </a:lnTo>
                  <a:lnTo>
                    <a:pt x="3238" y="583"/>
                  </a:lnTo>
                  <a:lnTo>
                    <a:pt x="3240" y="583"/>
                  </a:lnTo>
                  <a:lnTo>
                    <a:pt x="3240" y="576"/>
                  </a:lnTo>
                  <a:lnTo>
                    <a:pt x="3241" y="576"/>
                  </a:lnTo>
                  <a:lnTo>
                    <a:pt x="3241" y="576"/>
                  </a:lnTo>
                  <a:lnTo>
                    <a:pt x="3243" y="574"/>
                  </a:lnTo>
                  <a:lnTo>
                    <a:pt x="3243" y="572"/>
                  </a:lnTo>
                  <a:lnTo>
                    <a:pt x="3247" y="572"/>
                  </a:lnTo>
                  <a:lnTo>
                    <a:pt x="3247" y="579"/>
                  </a:lnTo>
                  <a:lnTo>
                    <a:pt x="3245" y="581"/>
                  </a:lnTo>
                  <a:lnTo>
                    <a:pt x="3245" y="588"/>
                  </a:lnTo>
                  <a:lnTo>
                    <a:pt x="3245" y="588"/>
                  </a:lnTo>
                  <a:close/>
                  <a:moveTo>
                    <a:pt x="3259" y="122"/>
                  </a:moveTo>
                  <a:lnTo>
                    <a:pt x="3259" y="123"/>
                  </a:lnTo>
                  <a:lnTo>
                    <a:pt x="3259" y="123"/>
                  </a:lnTo>
                  <a:lnTo>
                    <a:pt x="3259" y="120"/>
                  </a:lnTo>
                  <a:lnTo>
                    <a:pt x="3261" y="120"/>
                  </a:lnTo>
                  <a:lnTo>
                    <a:pt x="3261" y="120"/>
                  </a:lnTo>
                  <a:lnTo>
                    <a:pt x="3261" y="122"/>
                  </a:lnTo>
                  <a:lnTo>
                    <a:pt x="3259" y="122"/>
                  </a:lnTo>
                  <a:close/>
                  <a:moveTo>
                    <a:pt x="3292" y="1125"/>
                  </a:moveTo>
                  <a:lnTo>
                    <a:pt x="3289" y="1125"/>
                  </a:lnTo>
                  <a:lnTo>
                    <a:pt x="3287" y="1127"/>
                  </a:lnTo>
                  <a:lnTo>
                    <a:pt x="3285" y="1125"/>
                  </a:lnTo>
                  <a:lnTo>
                    <a:pt x="3283" y="1125"/>
                  </a:lnTo>
                  <a:lnTo>
                    <a:pt x="3280" y="1124"/>
                  </a:lnTo>
                  <a:lnTo>
                    <a:pt x="3282" y="1120"/>
                  </a:lnTo>
                  <a:lnTo>
                    <a:pt x="3283" y="1120"/>
                  </a:lnTo>
                  <a:lnTo>
                    <a:pt x="3283" y="1122"/>
                  </a:lnTo>
                  <a:lnTo>
                    <a:pt x="3287" y="1122"/>
                  </a:lnTo>
                  <a:lnTo>
                    <a:pt x="3289" y="1120"/>
                  </a:lnTo>
                  <a:lnTo>
                    <a:pt x="3292" y="1118"/>
                  </a:lnTo>
                  <a:lnTo>
                    <a:pt x="3292" y="1120"/>
                  </a:lnTo>
                  <a:lnTo>
                    <a:pt x="3294" y="1120"/>
                  </a:lnTo>
                  <a:lnTo>
                    <a:pt x="3292" y="1125"/>
                  </a:lnTo>
                  <a:close/>
                  <a:moveTo>
                    <a:pt x="3395" y="1071"/>
                  </a:moveTo>
                  <a:lnTo>
                    <a:pt x="3395" y="1071"/>
                  </a:lnTo>
                  <a:lnTo>
                    <a:pt x="3395" y="1071"/>
                  </a:lnTo>
                  <a:lnTo>
                    <a:pt x="3397" y="1071"/>
                  </a:lnTo>
                  <a:lnTo>
                    <a:pt x="3398" y="1071"/>
                  </a:lnTo>
                  <a:lnTo>
                    <a:pt x="3400" y="1071"/>
                  </a:lnTo>
                  <a:lnTo>
                    <a:pt x="3400" y="1071"/>
                  </a:lnTo>
                  <a:lnTo>
                    <a:pt x="3400" y="1075"/>
                  </a:lnTo>
                  <a:lnTo>
                    <a:pt x="3400" y="1075"/>
                  </a:lnTo>
                  <a:lnTo>
                    <a:pt x="3400" y="1075"/>
                  </a:lnTo>
                  <a:lnTo>
                    <a:pt x="3400" y="1075"/>
                  </a:lnTo>
                  <a:lnTo>
                    <a:pt x="3400" y="1080"/>
                  </a:lnTo>
                  <a:lnTo>
                    <a:pt x="3397" y="1080"/>
                  </a:lnTo>
                  <a:lnTo>
                    <a:pt x="3395" y="1078"/>
                  </a:lnTo>
                  <a:lnTo>
                    <a:pt x="3393" y="1078"/>
                  </a:lnTo>
                  <a:lnTo>
                    <a:pt x="3393" y="1075"/>
                  </a:lnTo>
                  <a:lnTo>
                    <a:pt x="3395" y="1071"/>
                  </a:lnTo>
                  <a:close/>
                  <a:moveTo>
                    <a:pt x="3351" y="1117"/>
                  </a:moveTo>
                  <a:lnTo>
                    <a:pt x="3348" y="1117"/>
                  </a:lnTo>
                  <a:lnTo>
                    <a:pt x="3346" y="1115"/>
                  </a:lnTo>
                  <a:lnTo>
                    <a:pt x="3344" y="1113"/>
                  </a:lnTo>
                  <a:lnTo>
                    <a:pt x="3344" y="1111"/>
                  </a:lnTo>
                  <a:lnTo>
                    <a:pt x="3355" y="1110"/>
                  </a:lnTo>
                  <a:lnTo>
                    <a:pt x="3353" y="1113"/>
                  </a:lnTo>
                  <a:lnTo>
                    <a:pt x="3353" y="1115"/>
                  </a:lnTo>
                  <a:lnTo>
                    <a:pt x="3351" y="1117"/>
                  </a:lnTo>
                  <a:close/>
                  <a:moveTo>
                    <a:pt x="3358" y="1009"/>
                  </a:moveTo>
                  <a:lnTo>
                    <a:pt x="3357" y="1009"/>
                  </a:lnTo>
                  <a:lnTo>
                    <a:pt x="3355" y="1005"/>
                  </a:lnTo>
                  <a:lnTo>
                    <a:pt x="3358" y="1007"/>
                  </a:lnTo>
                  <a:lnTo>
                    <a:pt x="3358" y="1009"/>
                  </a:lnTo>
                  <a:close/>
                  <a:moveTo>
                    <a:pt x="3571" y="803"/>
                  </a:moveTo>
                  <a:lnTo>
                    <a:pt x="3571" y="804"/>
                  </a:lnTo>
                  <a:lnTo>
                    <a:pt x="3571" y="804"/>
                  </a:lnTo>
                  <a:lnTo>
                    <a:pt x="3571" y="808"/>
                  </a:lnTo>
                  <a:lnTo>
                    <a:pt x="3571" y="808"/>
                  </a:lnTo>
                  <a:lnTo>
                    <a:pt x="3571" y="809"/>
                  </a:lnTo>
                  <a:lnTo>
                    <a:pt x="3571" y="811"/>
                  </a:lnTo>
                  <a:lnTo>
                    <a:pt x="3571" y="813"/>
                  </a:lnTo>
                  <a:lnTo>
                    <a:pt x="3568" y="813"/>
                  </a:lnTo>
                  <a:lnTo>
                    <a:pt x="3566" y="811"/>
                  </a:lnTo>
                  <a:lnTo>
                    <a:pt x="3566" y="811"/>
                  </a:lnTo>
                  <a:lnTo>
                    <a:pt x="3564" y="811"/>
                  </a:lnTo>
                  <a:lnTo>
                    <a:pt x="3566" y="801"/>
                  </a:lnTo>
                  <a:lnTo>
                    <a:pt x="3566" y="801"/>
                  </a:lnTo>
                  <a:lnTo>
                    <a:pt x="3563" y="794"/>
                  </a:lnTo>
                  <a:lnTo>
                    <a:pt x="3566" y="794"/>
                  </a:lnTo>
                  <a:lnTo>
                    <a:pt x="3568" y="796"/>
                  </a:lnTo>
                  <a:lnTo>
                    <a:pt x="3571" y="796"/>
                  </a:lnTo>
                  <a:lnTo>
                    <a:pt x="3573" y="803"/>
                  </a:lnTo>
                  <a:lnTo>
                    <a:pt x="3571" y="803"/>
                  </a:lnTo>
                  <a:close/>
                  <a:moveTo>
                    <a:pt x="660" y="0"/>
                  </a:moveTo>
                  <a:lnTo>
                    <a:pt x="656" y="0"/>
                  </a:lnTo>
                  <a:lnTo>
                    <a:pt x="658" y="1"/>
                  </a:lnTo>
                  <a:lnTo>
                    <a:pt x="658" y="1"/>
                  </a:lnTo>
                  <a:lnTo>
                    <a:pt x="660" y="1"/>
                  </a:lnTo>
                  <a:lnTo>
                    <a:pt x="660" y="0"/>
                  </a:lnTo>
                  <a:close/>
                  <a:moveTo>
                    <a:pt x="1885" y="3"/>
                  </a:moveTo>
                  <a:lnTo>
                    <a:pt x="1882" y="3"/>
                  </a:lnTo>
                  <a:lnTo>
                    <a:pt x="1883" y="5"/>
                  </a:lnTo>
                  <a:lnTo>
                    <a:pt x="1883" y="5"/>
                  </a:lnTo>
                  <a:lnTo>
                    <a:pt x="1885" y="5"/>
                  </a:lnTo>
                  <a:lnTo>
                    <a:pt x="1885" y="3"/>
                  </a:lnTo>
                  <a:close/>
                  <a:moveTo>
                    <a:pt x="37" y="33"/>
                  </a:moveTo>
                  <a:lnTo>
                    <a:pt x="37" y="33"/>
                  </a:lnTo>
                  <a:lnTo>
                    <a:pt x="35" y="33"/>
                  </a:lnTo>
                  <a:lnTo>
                    <a:pt x="33" y="31"/>
                  </a:lnTo>
                  <a:lnTo>
                    <a:pt x="30" y="29"/>
                  </a:lnTo>
                  <a:lnTo>
                    <a:pt x="26" y="29"/>
                  </a:lnTo>
                  <a:lnTo>
                    <a:pt x="25" y="31"/>
                  </a:lnTo>
                  <a:lnTo>
                    <a:pt x="23" y="33"/>
                  </a:lnTo>
                  <a:lnTo>
                    <a:pt x="19" y="33"/>
                  </a:lnTo>
                  <a:lnTo>
                    <a:pt x="19" y="33"/>
                  </a:lnTo>
                  <a:lnTo>
                    <a:pt x="16" y="33"/>
                  </a:lnTo>
                  <a:lnTo>
                    <a:pt x="12" y="33"/>
                  </a:lnTo>
                  <a:lnTo>
                    <a:pt x="12" y="43"/>
                  </a:lnTo>
                  <a:lnTo>
                    <a:pt x="19" y="43"/>
                  </a:lnTo>
                  <a:lnTo>
                    <a:pt x="19" y="45"/>
                  </a:lnTo>
                  <a:lnTo>
                    <a:pt x="18" y="45"/>
                  </a:lnTo>
                  <a:lnTo>
                    <a:pt x="14" y="47"/>
                  </a:lnTo>
                  <a:lnTo>
                    <a:pt x="12" y="48"/>
                  </a:lnTo>
                  <a:lnTo>
                    <a:pt x="9" y="48"/>
                  </a:lnTo>
                  <a:lnTo>
                    <a:pt x="7" y="47"/>
                  </a:lnTo>
                  <a:lnTo>
                    <a:pt x="7" y="47"/>
                  </a:lnTo>
                  <a:lnTo>
                    <a:pt x="7" y="48"/>
                  </a:lnTo>
                  <a:lnTo>
                    <a:pt x="4" y="48"/>
                  </a:lnTo>
                  <a:lnTo>
                    <a:pt x="4" y="50"/>
                  </a:lnTo>
                  <a:lnTo>
                    <a:pt x="5" y="52"/>
                  </a:lnTo>
                  <a:lnTo>
                    <a:pt x="5" y="54"/>
                  </a:lnTo>
                  <a:lnTo>
                    <a:pt x="11" y="54"/>
                  </a:lnTo>
                  <a:lnTo>
                    <a:pt x="14" y="52"/>
                  </a:lnTo>
                  <a:lnTo>
                    <a:pt x="18" y="52"/>
                  </a:lnTo>
                  <a:lnTo>
                    <a:pt x="18" y="52"/>
                  </a:lnTo>
                  <a:lnTo>
                    <a:pt x="16" y="54"/>
                  </a:lnTo>
                  <a:lnTo>
                    <a:pt x="12" y="55"/>
                  </a:lnTo>
                  <a:lnTo>
                    <a:pt x="7" y="57"/>
                  </a:lnTo>
                  <a:lnTo>
                    <a:pt x="2" y="57"/>
                  </a:lnTo>
                  <a:lnTo>
                    <a:pt x="2" y="59"/>
                  </a:lnTo>
                  <a:lnTo>
                    <a:pt x="2" y="59"/>
                  </a:lnTo>
                  <a:lnTo>
                    <a:pt x="0" y="61"/>
                  </a:lnTo>
                  <a:lnTo>
                    <a:pt x="2" y="62"/>
                  </a:lnTo>
                  <a:lnTo>
                    <a:pt x="4" y="64"/>
                  </a:lnTo>
                  <a:lnTo>
                    <a:pt x="7" y="64"/>
                  </a:lnTo>
                  <a:lnTo>
                    <a:pt x="7" y="66"/>
                  </a:lnTo>
                  <a:lnTo>
                    <a:pt x="7" y="66"/>
                  </a:lnTo>
                  <a:lnTo>
                    <a:pt x="9" y="64"/>
                  </a:lnTo>
                  <a:lnTo>
                    <a:pt x="9" y="64"/>
                  </a:lnTo>
                  <a:lnTo>
                    <a:pt x="14" y="64"/>
                  </a:lnTo>
                  <a:lnTo>
                    <a:pt x="14" y="62"/>
                  </a:lnTo>
                  <a:lnTo>
                    <a:pt x="16" y="62"/>
                  </a:lnTo>
                  <a:lnTo>
                    <a:pt x="16" y="62"/>
                  </a:lnTo>
                  <a:lnTo>
                    <a:pt x="21" y="62"/>
                  </a:lnTo>
                  <a:lnTo>
                    <a:pt x="21" y="68"/>
                  </a:lnTo>
                  <a:lnTo>
                    <a:pt x="25" y="68"/>
                  </a:lnTo>
                  <a:lnTo>
                    <a:pt x="25" y="61"/>
                  </a:lnTo>
                  <a:lnTo>
                    <a:pt x="28" y="61"/>
                  </a:lnTo>
                  <a:lnTo>
                    <a:pt x="28" y="62"/>
                  </a:lnTo>
                  <a:lnTo>
                    <a:pt x="28" y="62"/>
                  </a:lnTo>
                  <a:lnTo>
                    <a:pt x="28" y="62"/>
                  </a:lnTo>
                  <a:lnTo>
                    <a:pt x="28" y="68"/>
                  </a:lnTo>
                  <a:lnTo>
                    <a:pt x="28" y="68"/>
                  </a:lnTo>
                  <a:lnTo>
                    <a:pt x="28" y="69"/>
                  </a:lnTo>
                  <a:lnTo>
                    <a:pt x="31" y="69"/>
                  </a:lnTo>
                  <a:lnTo>
                    <a:pt x="33" y="66"/>
                  </a:lnTo>
                  <a:lnTo>
                    <a:pt x="33" y="66"/>
                  </a:lnTo>
                  <a:lnTo>
                    <a:pt x="37" y="64"/>
                  </a:lnTo>
                  <a:lnTo>
                    <a:pt x="35" y="57"/>
                  </a:lnTo>
                  <a:lnTo>
                    <a:pt x="37" y="55"/>
                  </a:lnTo>
                  <a:lnTo>
                    <a:pt x="37" y="48"/>
                  </a:lnTo>
                  <a:lnTo>
                    <a:pt x="38" y="48"/>
                  </a:lnTo>
                  <a:lnTo>
                    <a:pt x="42" y="48"/>
                  </a:lnTo>
                  <a:lnTo>
                    <a:pt x="40" y="55"/>
                  </a:lnTo>
                  <a:lnTo>
                    <a:pt x="40" y="62"/>
                  </a:lnTo>
                  <a:lnTo>
                    <a:pt x="44" y="62"/>
                  </a:lnTo>
                  <a:lnTo>
                    <a:pt x="45" y="62"/>
                  </a:lnTo>
                  <a:lnTo>
                    <a:pt x="47" y="61"/>
                  </a:lnTo>
                  <a:lnTo>
                    <a:pt x="49" y="61"/>
                  </a:lnTo>
                  <a:lnTo>
                    <a:pt x="51" y="62"/>
                  </a:lnTo>
                  <a:lnTo>
                    <a:pt x="61" y="61"/>
                  </a:lnTo>
                  <a:lnTo>
                    <a:pt x="63" y="57"/>
                  </a:lnTo>
                  <a:lnTo>
                    <a:pt x="66" y="57"/>
                  </a:lnTo>
                  <a:lnTo>
                    <a:pt x="66" y="57"/>
                  </a:lnTo>
                  <a:lnTo>
                    <a:pt x="68" y="57"/>
                  </a:lnTo>
                  <a:lnTo>
                    <a:pt x="70" y="57"/>
                  </a:lnTo>
                  <a:lnTo>
                    <a:pt x="72" y="61"/>
                  </a:lnTo>
                  <a:lnTo>
                    <a:pt x="79" y="59"/>
                  </a:lnTo>
                  <a:lnTo>
                    <a:pt x="79" y="61"/>
                  </a:lnTo>
                  <a:lnTo>
                    <a:pt x="80" y="61"/>
                  </a:lnTo>
                  <a:lnTo>
                    <a:pt x="80" y="61"/>
                  </a:lnTo>
                  <a:lnTo>
                    <a:pt x="82" y="61"/>
                  </a:lnTo>
                  <a:lnTo>
                    <a:pt x="82" y="61"/>
                  </a:lnTo>
                  <a:lnTo>
                    <a:pt x="84" y="61"/>
                  </a:lnTo>
                  <a:lnTo>
                    <a:pt x="86" y="57"/>
                  </a:lnTo>
                  <a:lnTo>
                    <a:pt x="87" y="57"/>
                  </a:lnTo>
                  <a:lnTo>
                    <a:pt x="87" y="54"/>
                  </a:lnTo>
                  <a:lnTo>
                    <a:pt x="87" y="54"/>
                  </a:lnTo>
                  <a:lnTo>
                    <a:pt x="87" y="54"/>
                  </a:lnTo>
                  <a:lnTo>
                    <a:pt x="91" y="54"/>
                  </a:lnTo>
                  <a:lnTo>
                    <a:pt x="91" y="57"/>
                  </a:lnTo>
                  <a:lnTo>
                    <a:pt x="89" y="57"/>
                  </a:lnTo>
                  <a:lnTo>
                    <a:pt x="87" y="61"/>
                  </a:lnTo>
                  <a:lnTo>
                    <a:pt x="84" y="64"/>
                  </a:lnTo>
                  <a:lnTo>
                    <a:pt x="80" y="66"/>
                  </a:lnTo>
                  <a:lnTo>
                    <a:pt x="77" y="68"/>
                  </a:lnTo>
                  <a:lnTo>
                    <a:pt x="77" y="69"/>
                  </a:lnTo>
                  <a:lnTo>
                    <a:pt x="72" y="69"/>
                  </a:lnTo>
                  <a:lnTo>
                    <a:pt x="72" y="68"/>
                  </a:lnTo>
                  <a:lnTo>
                    <a:pt x="72" y="68"/>
                  </a:lnTo>
                  <a:lnTo>
                    <a:pt x="70" y="68"/>
                  </a:lnTo>
                  <a:lnTo>
                    <a:pt x="66" y="68"/>
                  </a:lnTo>
                  <a:lnTo>
                    <a:pt x="65" y="69"/>
                  </a:lnTo>
                  <a:lnTo>
                    <a:pt x="63" y="69"/>
                  </a:lnTo>
                  <a:lnTo>
                    <a:pt x="63" y="69"/>
                  </a:lnTo>
                  <a:lnTo>
                    <a:pt x="59" y="69"/>
                  </a:lnTo>
                  <a:lnTo>
                    <a:pt x="59" y="71"/>
                  </a:lnTo>
                  <a:lnTo>
                    <a:pt x="56" y="71"/>
                  </a:lnTo>
                  <a:lnTo>
                    <a:pt x="54" y="75"/>
                  </a:lnTo>
                  <a:lnTo>
                    <a:pt x="51" y="75"/>
                  </a:lnTo>
                  <a:lnTo>
                    <a:pt x="49" y="75"/>
                  </a:lnTo>
                  <a:lnTo>
                    <a:pt x="45" y="75"/>
                  </a:lnTo>
                  <a:lnTo>
                    <a:pt x="45" y="76"/>
                  </a:lnTo>
                  <a:lnTo>
                    <a:pt x="45" y="78"/>
                  </a:lnTo>
                  <a:lnTo>
                    <a:pt x="44" y="78"/>
                  </a:lnTo>
                  <a:lnTo>
                    <a:pt x="42" y="78"/>
                  </a:lnTo>
                  <a:lnTo>
                    <a:pt x="44" y="83"/>
                  </a:lnTo>
                  <a:lnTo>
                    <a:pt x="45" y="87"/>
                  </a:lnTo>
                  <a:lnTo>
                    <a:pt x="49" y="87"/>
                  </a:lnTo>
                  <a:lnTo>
                    <a:pt x="49" y="89"/>
                  </a:lnTo>
                  <a:lnTo>
                    <a:pt x="56" y="89"/>
                  </a:lnTo>
                  <a:lnTo>
                    <a:pt x="56" y="87"/>
                  </a:lnTo>
                  <a:lnTo>
                    <a:pt x="59" y="87"/>
                  </a:lnTo>
                  <a:lnTo>
                    <a:pt x="59" y="89"/>
                  </a:lnTo>
                  <a:lnTo>
                    <a:pt x="66" y="87"/>
                  </a:lnTo>
                  <a:lnTo>
                    <a:pt x="70" y="82"/>
                  </a:lnTo>
                  <a:lnTo>
                    <a:pt x="75" y="82"/>
                  </a:lnTo>
                  <a:lnTo>
                    <a:pt x="75" y="82"/>
                  </a:lnTo>
                  <a:lnTo>
                    <a:pt x="79" y="78"/>
                  </a:lnTo>
                  <a:lnTo>
                    <a:pt x="79" y="76"/>
                  </a:lnTo>
                  <a:lnTo>
                    <a:pt x="79" y="76"/>
                  </a:lnTo>
                  <a:lnTo>
                    <a:pt x="82" y="73"/>
                  </a:lnTo>
                  <a:lnTo>
                    <a:pt x="84" y="73"/>
                  </a:lnTo>
                  <a:lnTo>
                    <a:pt x="84" y="71"/>
                  </a:lnTo>
                  <a:lnTo>
                    <a:pt x="93" y="73"/>
                  </a:lnTo>
                  <a:lnTo>
                    <a:pt x="93" y="71"/>
                  </a:lnTo>
                  <a:lnTo>
                    <a:pt x="98" y="69"/>
                  </a:lnTo>
                  <a:lnTo>
                    <a:pt x="98" y="69"/>
                  </a:lnTo>
                  <a:lnTo>
                    <a:pt x="101" y="68"/>
                  </a:lnTo>
                  <a:lnTo>
                    <a:pt x="105" y="68"/>
                  </a:lnTo>
                  <a:lnTo>
                    <a:pt x="107" y="68"/>
                  </a:lnTo>
                  <a:lnTo>
                    <a:pt x="110" y="68"/>
                  </a:lnTo>
                  <a:lnTo>
                    <a:pt x="112" y="64"/>
                  </a:lnTo>
                  <a:lnTo>
                    <a:pt x="115" y="64"/>
                  </a:lnTo>
                  <a:lnTo>
                    <a:pt x="117" y="66"/>
                  </a:lnTo>
                  <a:lnTo>
                    <a:pt x="117" y="69"/>
                  </a:lnTo>
                  <a:lnTo>
                    <a:pt x="129" y="69"/>
                  </a:lnTo>
                  <a:lnTo>
                    <a:pt x="131" y="66"/>
                  </a:lnTo>
                  <a:lnTo>
                    <a:pt x="131" y="66"/>
                  </a:lnTo>
                  <a:lnTo>
                    <a:pt x="133" y="62"/>
                  </a:lnTo>
                  <a:lnTo>
                    <a:pt x="138" y="64"/>
                  </a:lnTo>
                  <a:lnTo>
                    <a:pt x="138" y="66"/>
                  </a:lnTo>
                  <a:lnTo>
                    <a:pt x="145" y="66"/>
                  </a:lnTo>
                  <a:lnTo>
                    <a:pt x="145" y="64"/>
                  </a:lnTo>
                  <a:lnTo>
                    <a:pt x="148" y="64"/>
                  </a:lnTo>
                  <a:lnTo>
                    <a:pt x="148" y="66"/>
                  </a:lnTo>
                  <a:lnTo>
                    <a:pt x="154" y="64"/>
                  </a:lnTo>
                  <a:lnTo>
                    <a:pt x="154" y="66"/>
                  </a:lnTo>
                  <a:lnTo>
                    <a:pt x="157" y="62"/>
                  </a:lnTo>
                  <a:lnTo>
                    <a:pt x="161" y="61"/>
                  </a:lnTo>
                  <a:lnTo>
                    <a:pt x="159" y="40"/>
                  </a:lnTo>
                  <a:lnTo>
                    <a:pt x="157" y="40"/>
                  </a:lnTo>
                  <a:lnTo>
                    <a:pt x="157" y="36"/>
                  </a:lnTo>
                  <a:lnTo>
                    <a:pt x="157" y="36"/>
                  </a:lnTo>
                  <a:lnTo>
                    <a:pt x="155" y="33"/>
                  </a:lnTo>
                  <a:lnTo>
                    <a:pt x="154" y="33"/>
                  </a:lnTo>
                  <a:lnTo>
                    <a:pt x="152" y="33"/>
                  </a:lnTo>
                  <a:lnTo>
                    <a:pt x="152" y="31"/>
                  </a:lnTo>
                  <a:lnTo>
                    <a:pt x="147" y="29"/>
                  </a:lnTo>
                  <a:lnTo>
                    <a:pt x="147" y="31"/>
                  </a:lnTo>
                  <a:lnTo>
                    <a:pt x="147" y="31"/>
                  </a:lnTo>
                  <a:lnTo>
                    <a:pt x="147" y="34"/>
                  </a:lnTo>
                  <a:lnTo>
                    <a:pt x="147" y="36"/>
                  </a:lnTo>
                  <a:lnTo>
                    <a:pt x="148" y="38"/>
                  </a:lnTo>
                  <a:lnTo>
                    <a:pt x="148" y="40"/>
                  </a:lnTo>
                  <a:lnTo>
                    <a:pt x="147" y="41"/>
                  </a:lnTo>
                  <a:lnTo>
                    <a:pt x="147" y="41"/>
                  </a:lnTo>
                  <a:lnTo>
                    <a:pt x="145" y="41"/>
                  </a:lnTo>
                  <a:lnTo>
                    <a:pt x="145" y="47"/>
                  </a:lnTo>
                  <a:lnTo>
                    <a:pt x="145" y="47"/>
                  </a:lnTo>
                  <a:lnTo>
                    <a:pt x="143" y="48"/>
                  </a:lnTo>
                  <a:lnTo>
                    <a:pt x="143" y="48"/>
                  </a:lnTo>
                  <a:lnTo>
                    <a:pt x="143" y="48"/>
                  </a:lnTo>
                  <a:lnTo>
                    <a:pt x="143" y="47"/>
                  </a:lnTo>
                  <a:lnTo>
                    <a:pt x="141" y="45"/>
                  </a:lnTo>
                  <a:lnTo>
                    <a:pt x="141" y="41"/>
                  </a:lnTo>
                  <a:lnTo>
                    <a:pt x="141" y="40"/>
                  </a:lnTo>
                  <a:lnTo>
                    <a:pt x="138" y="40"/>
                  </a:lnTo>
                  <a:lnTo>
                    <a:pt x="138" y="40"/>
                  </a:lnTo>
                  <a:lnTo>
                    <a:pt x="136" y="40"/>
                  </a:lnTo>
                  <a:lnTo>
                    <a:pt x="136" y="40"/>
                  </a:lnTo>
                  <a:lnTo>
                    <a:pt x="136" y="41"/>
                  </a:lnTo>
                  <a:lnTo>
                    <a:pt x="134" y="41"/>
                  </a:lnTo>
                  <a:lnTo>
                    <a:pt x="134" y="45"/>
                  </a:lnTo>
                  <a:lnTo>
                    <a:pt x="133" y="45"/>
                  </a:lnTo>
                  <a:lnTo>
                    <a:pt x="133" y="41"/>
                  </a:lnTo>
                  <a:lnTo>
                    <a:pt x="134" y="41"/>
                  </a:lnTo>
                  <a:lnTo>
                    <a:pt x="134" y="36"/>
                  </a:lnTo>
                  <a:lnTo>
                    <a:pt x="136" y="36"/>
                  </a:lnTo>
                  <a:lnTo>
                    <a:pt x="136" y="33"/>
                  </a:lnTo>
                  <a:lnTo>
                    <a:pt x="134" y="31"/>
                  </a:lnTo>
                  <a:lnTo>
                    <a:pt x="134" y="27"/>
                  </a:lnTo>
                  <a:lnTo>
                    <a:pt x="129" y="27"/>
                  </a:lnTo>
                  <a:lnTo>
                    <a:pt x="129" y="29"/>
                  </a:lnTo>
                  <a:lnTo>
                    <a:pt x="129" y="31"/>
                  </a:lnTo>
                  <a:lnTo>
                    <a:pt x="126" y="31"/>
                  </a:lnTo>
                  <a:lnTo>
                    <a:pt x="126" y="31"/>
                  </a:lnTo>
                  <a:lnTo>
                    <a:pt x="126" y="33"/>
                  </a:lnTo>
                  <a:lnTo>
                    <a:pt x="124" y="33"/>
                  </a:lnTo>
                  <a:lnTo>
                    <a:pt x="121" y="27"/>
                  </a:lnTo>
                  <a:lnTo>
                    <a:pt x="119" y="27"/>
                  </a:lnTo>
                  <a:lnTo>
                    <a:pt x="117" y="24"/>
                  </a:lnTo>
                  <a:lnTo>
                    <a:pt x="114" y="24"/>
                  </a:lnTo>
                  <a:lnTo>
                    <a:pt x="112" y="22"/>
                  </a:lnTo>
                  <a:lnTo>
                    <a:pt x="110" y="20"/>
                  </a:lnTo>
                  <a:lnTo>
                    <a:pt x="108" y="19"/>
                  </a:lnTo>
                  <a:lnTo>
                    <a:pt x="110" y="15"/>
                  </a:lnTo>
                  <a:lnTo>
                    <a:pt x="110" y="15"/>
                  </a:lnTo>
                  <a:lnTo>
                    <a:pt x="112" y="13"/>
                  </a:lnTo>
                  <a:lnTo>
                    <a:pt x="108" y="10"/>
                  </a:lnTo>
                  <a:lnTo>
                    <a:pt x="105" y="6"/>
                  </a:lnTo>
                  <a:lnTo>
                    <a:pt x="105" y="6"/>
                  </a:lnTo>
                  <a:lnTo>
                    <a:pt x="105" y="10"/>
                  </a:lnTo>
                  <a:lnTo>
                    <a:pt x="100" y="10"/>
                  </a:lnTo>
                  <a:lnTo>
                    <a:pt x="100" y="12"/>
                  </a:lnTo>
                  <a:lnTo>
                    <a:pt x="101" y="13"/>
                  </a:lnTo>
                  <a:lnTo>
                    <a:pt x="101" y="15"/>
                  </a:lnTo>
                  <a:lnTo>
                    <a:pt x="103" y="19"/>
                  </a:lnTo>
                  <a:lnTo>
                    <a:pt x="100" y="19"/>
                  </a:lnTo>
                  <a:lnTo>
                    <a:pt x="100" y="22"/>
                  </a:lnTo>
                  <a:lnTo>
                    <a:pt x="101" y="24"/>
                  </a:lnTo>
                  <a:lnTo>
                    <a:pt x="101" y="26"/>
                  </a:lnTo>
                  <a:lnTo>
                    <a:pt x="100" y="27"/>
                  </a:lnTo>
                  <a:lnTo>
                    <a:pt x="100" y="33"/>
                  </a:lnTo>
                  <a:lnTo>
                    <a:pt x="108" y="36"/>
                  </a:lnTo>
                  <a:lnTo>
                    <a:pt x="108" y="40"/>
                  </a:lnTo>
                  <a:lnTo>
                    <a:pt x="107" y="41"/>
                  </a:lnTo>
                  <a:lnTo>
                    <a:pt x="105" y="41"/>
                  </a:lnTo>
                  <a:lnTo>
                    <a:pt x="105" y="45"/>
                  </a:lnTo>
                  <a:lnTo>
                    <a:pt x="108" y="45"/>
                  </a:lnTo>
                  <a:lnTo>
                    <a:pt x="110" y="45"/>
                  </a:lnTo>
                  <a:lnTo>
                    <a:pt x="110" y="45"/>
                  </a:lnTo>
                  <a:lnTo>
                    <a:pt x="112" y="47"/>
                  </a:lnTo>
                  <a:lnTo>
                    <a:pt x="112" y="52"/>
                  </a:lnTo>
                  <a:lnTo>
                    <a:pt x="79" y="48"/>
                  </a:lnTo>
                  <a:lnTo>
                    <a:pt x="79" y="45"/>
                  </a:lnTo>
                  <a:lnTo>
                    <a:pt x="73" y="45"/>
                  </a:lnTo>
                  <a:lnTo>
                    <a:pt x="72" y="43"/>
                  </a:lnTo>
                  <a:lnTo>
                    <a:pt x="72" y="41"/>
                  </a:lnTo>
                  <a:lnTo>
                    <a:pt x="66" y="40"/>
                  </a:lnTo>
                  <a:lnTo>
                    <a:pt x="66" y="40"/>
                  </a:lnTo>
                  <a:lnTo>
                    <a:pt x="58" y="40"/>
                  </a:lnTo>
                  <a:lnTo>
                    <a:pt x="58" y="38"/>
                  </a:lnTo>
                  <a:lnTo>
                    <a:pt x="52" y="36"/>
                  </a:lnTo>
                  <a:lnTo>
                    <a:pt x="51" y="33"/>
                  </a:lnTo>
                  <a:lnTo>
                    <a:pt x="44" y="33"/>
                  </a:lnTo>
                  <a:lnTo>
                    <a:pt x="44" y="33"/>
                  </a:lnTo>
                  <a:lnTo>
                    <a:pt x="37" y="3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6" name="Freeform 10">
              <a:extLst>
                <a:ext uri="{FF2B5EF4-FFF2-40B4-BE49-F238E27FC236}">
                  <a16:creationId xmlns:a16="http://schemas.microsoft.com/office/drawing/2014/main" id="{00ABC7BC-FD08-3B41-ABC6-5E8BFAB96B46}"/>
                </a:ext>
              </a:extLst>
            </p:cNvPr>
            <p:cNvSpPr>
              <a:spLocks noEditPoints="1"/>
            </p:cNvSpPr>
            <p:nvPr/>
          </p:nvSpPr>
          <p:spPr bwMode="auto">
            <a:xfrm>
              <a:off x="773113" y="1519238"/>
              <a:ext cx="7251700" cy="4229100"/>
            </a:xfrm>
            <a:custGeom>
              <a:avLst/>
              <a:gdLst>
                <a:gd name="T0" fmla="*/ 1157 w 4568"/>
                <a:gd name="T1" fmla="*/ 40 h 2664"/>
                <a:gd name="T2" fmla="*/ 1093 w 4568"/>
                <a:gd name="T3" fmla="*/ 63 h 2664"/>
                <a:gd name="T4" fmla="*/ 995 w 4568"/>
                <a:gd name="T5" fmla="*/ 65 h 2664"/>
                <a:gd name="T6" fmla="*/ 3203 w 4568"/>
                <a:gd name="T7" fmla="*/ 189 h 2664"/>
                <a:gd name="T8" fmla="*/ 3264 w 4568"/>
                <a:gd name="T9" fmla="*/ 67 h 2664"/>
                <a:gd name="T10" fmla="*/ 3231 w 4568"/>
                <a:gd name="T11" fmla="*/ 53 h 2664"/>
                <a:gd name="T12" fmla="*/ 948 w 4568"/>
                <a:gd name="T13" fmla="*/ 35 h 2664"/>
                <a:gd name="T14" fmla="*/ 3751 w 4568"/>
                <a:gd name="T15" fmla="*/ 33 h 2664"/>
                <a:gd name="T16" fmla="*/ 1033 w 4568"/>
                <a:gd name="T17" fmla="*/ 63 h 2664"/>
                <a:gd name="T18" fmla="*/ 841 w 4568"/>
                <a:gd name="T19" fmla="*/ 65 h 2664"/>
                <a:gd name="T20" fmla="*/ 632 w 4568"/>
                <a:gd name="T21" fmla="*/ 96 h 2664"/>
                <a:gd name="T22" fmla="*/ 986 w 4568"/>
                <a:gd name="T23" fmla="*/ 89 h 2664"/>
                <a:gd name="T24" fmla="*/ 1871 w 4568"/>
                <a:gd name="T25" fmla="*/ 1711 h 2664"/>
                <a:gd name="T26" fmla="*/ 1667 w 4568"/>
                <a:gd name="T27" fmla="*/ 1673 h 2664"/>
                <a:gd name="T28" fmla="*/ 1658 w 4568"/>
                <a:gd name="T29" fmla="*/ 1538 h 2664"/>
                <a:gd name="T30" fmla="*/ 1517 w 4568"/>
                <a:gd name="T31" fmla="*/ 1458 h 2664"/>
                <a:gd name="T32" fmla="*/ 1382 w 4568"/>
                <a:gd name="T33" fmla="*/ 1423 h 2664"/>
                <a:gd name="T34" fmla="*/ 1210 w 4568"/>
                <a:gd name="T35" fmla="*/ 1360 h 2664"/>
                <a:gd name="T36" fmla="*/ 1046 w 4568"/>
                <a:gd name="T37" fmla="*/ 1297 h 2664"/>
                <a:gd name="T38" fmla="*/ 1101 w 4568"/>
                <a:gd name="T39" fmla="*/ 1091 h 2664"/>
                <a:gd name="T40" fmla="*/ 1234 w 4568"/>
                <a:gd name="T41" fmla="*/ 1145 h 2664"/>
                <a:gd name="T42" fmla="*/ 1318 w 4568"/>
                <a:gd name="T43" fmla="*/ 967 h 2664"/>
                <a:gd name="T44" fmla="*/ 1403 w 4568"/>
                <a:gd name="T45" fmla="*/ 850 h 2664"/>
                <a:gd name="T46" fmla="*/ 1471 w 4568"/>
                <a:gd name="T47" fmla="*/ 796 h 2664"/>
                <a:gd name="T48" fmla="*/ 1475 w 4568"/>
                <a:gd name="T49" fmla="*/ 723 h 2664"/>
                <a:gd name="T50" fmla="*/ 1475 w 4568"/>
                <a:gd name="T51" fmla="*/ 674 h 2664"/>
                <a:gd name="T52" fmla="*/ 1543 w 4568"/>
                <a:gd name="T53" fmla="*/ 606 h 2664"/>
                <a:gd name="T54" fmla="*/ 1501 w 4568"/>
                <a:gd name="T55" fmla="*/ 475 h 2664"/>
                <a:gd name="T56" fmla="*/ 1353 w 4568"/>
                <a:gd name="T57" fmla="*/ 393 h 2664"/>
                <a:gd name="T58" fmla="*/ 1279 w 4568"/>
                <a:gd name="T59" fmla="*/ 639 h 2664"/>
                <a:gd name="T60" fmla="*/ 1051 w 4568"/>
                <a:gd name="T61" fmla="*/ 468 h 2664"/>
                <a:gd name="T62" fmla="*/ 1128 w 4568"/>
                <a:gd name="T63" fmla="*/ 323 h 2664"/>
                <a:gd name="T64" fmla="*/ 1244 w 4568"/>
                <a:gd name="T65" fmla="*/ 241 h 2664"/>
                <a:gd name="T66" fmla="*/ 1126 w 4568"/>
                <a:gd name="T67" fmla="*/ 252 h 2664"/>
                <a:gd name="T68" fmla="*/ 1075 w 4568"/>
                <a:gd name="T69" fmla="*/ 82 h 2664"/>
                <a:gd name="T70" fmla="*/ 1070 w 4568"/>
                <a:gd name="T71" fmla="*/ 222 h 2664"/>
                <a:gd name="T72" fmla="*/ 974 w 4568"/>
                <a:gd name="T73" fmla="*/ 262 h 2664"/>
                <a:gd name="T74" fmla="*/ 854 w 4568"/>
                <a:gd name="T75" fmla="*/ 271 h 2664"/>
                <a:gd name="T76" fmla="*/ 634 w 4568"/>
                <a:gd name="T77" fmla="*/ 199 h 2664"/>
                <a:gd name="T78" fmla="*/ 520 w 4568"/>
                <a:gd name="T79" fmla="*/ 196 h 2664"/>
                <a:gd name="T80" fmla="*/ 250 w 4568"/>
                <a:gd name="T81" fmla="*/ 184 h 2664"/>
                <a:gd name="T82" fmla="*/ 66 w 4568"/>
                <a:gd name="T83" fmla="*/ 276 h 2664"/>
                <a:gd name="T84" fmla="*/ 59 w 4568"/>
                <a:gd name="T85" fmla="*/ 335 h 2664"/>
                <a:gd name="T86" fmla="*/ 87 w 4568"/>
                <a:gd name="T87" fmla="*/ 475 h 2664"/>
                <a:gd name="T88" fmla="*/ 119 w 4568"/>
                <a:gd name="T89" fmla="*/ 547 h 2664"/>
                <a:gd name="T90" fmla="*/ 236 w 4568"/>
                <a:gd name="T91" fmla="*/ 454 h 2664"/>
                <a:gd name="T92" fmla="*/ 407 w 4568"/>
                <a:gd name="T93" fmla="*/ 461 h 2664"/>
                <a:gd name="T94" fmla="*/ 529 w 4568"/>
                <a:gd name="T95" fmla="*/ 562 h 2664"/>
                <a:gd name="T96" fmla="*/ 609 w 4568"/>
                <a:gd name="T97" fmla="*/ 667 h 2664"/>
                <a:gd name="T98" fmla="*/ 630 w 4568"/>
                <a:gd name="T99" fmla="*/ 852 h 2664"/>
                <a:gd name="T100" fmla="*/ 761 w 4568"/>
                <a:gd name="T101" fmla="*/ 1084 h 2664"/>
                <a:gd name="T102" fmla="*/ 766 w 4568"/>
                <a:gd name="T103" fmla="*/ 1070 h 2664"/>
                <a:gd name="T104" fmla="*/ 920 w 4568"/>
                <a:gd name="T105" fmla="*/ 1296 h 2664"/>
                <a:gd name="T106" fmla="*/ 1180 w 4568"/>
                <a:gd name="T107" fmla="*/ 1453 h 2664"/>
                <a:gd name="T108" fmla="*/ 1285 w 4568"/>
                <a:gd name="T109" fmla="*/ 1584 h 2664"/>
                <a:gd name="T110" fmla="*/ 1304 w 4568"/>
                <a:gd name="T111" fmla="*/ 1837 h 2664"/>
                <a:gd name="T112" fmla="*/ 1382 w 4568"/>
                <a:gd name="T113" fmla="*/ 2243 h 2664"/>
                <a:gd name="T114" fmla="*/ 1346 w 4568"/>
                <a:gd name="T115" fmla="*/ 2507 h 2664"/>
                <a:gd name="T116" fmla="*/ 1367 w 4568"/>
                <a:gd name="T117" fmla="*/ 2624 h 2664"/>
                <a:gd name="T118" fmla="*/ 1461 w 4568"/>
                <a:gd name="T119" fmla="*/ 2530 h 2664"/>
                <a:gd name="T120" fmla="*/ 1522 w 4568"/>
                <a:gd name="T121" fmla="*/ 2352 h 2664"/>
                <a:gd name="T122" fmla="*/ 1677 w 4568"/>
                <a:gd name="T123" fmla="*/ 2193 h 2664"/>
                <a:gd name="T124" fmla="*/ 1814 w 4568"/>
                <a:gd name="T125" fmla="*/ 2034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68" h="2664">
                  <a:moveTo>
                    <a:pt x="1129" y="74"/>
                  </a:moveTo>
                  <a:lnTo>
                    <a:pt x="1129" y="68"/>
                  </a:lnTo>
                  <a:lnTo>
                    <a:pt x="1133" y="68"/>
                  </a:lnTo>
                  <a:lnTo>
                    <a:pt x="1133" y="67"/>
                  </a:lnTo>
                  <a:lnTo>
                    <a:pt x="1133" y="65"/>
                  </a:lnTo>
                  <a:lnTo>
                    <a:pt x="1135" y="65"/>
                  </a:lnTo>
                  <a:lnTo>
                    <a:pt x="1135" y="65"/>
                  </a:lnTo>
                  <a:lnTo>
                    <a:pt x="1136" y="67"/>
                  </a:lnTo>
                  <a:lnTo>
                    <a:pt x="1136" y="67"/>
                  </a:lnTo>
                  <a:lnTo>
                    <a:pt x="1138" y="68"/>
                  </a:lnTo>
                  <a:lnTo>
                    <a:pt x="1136" y="70"/>
                  </a:lnTo>
                  <a:lnTo>
                    <a:pt x="1138" y="74"/>
                  </a:lnTo>
                  <a:lnTo>
                    <a:pt x="1138" y="75"/>
                  </a:lnTo>
                  <a:lnTo>
                    <a:pt x="1138" y="75"/>
                  </a:lnTo>
                  <a:lnTo>
                    <a:pt x="1147" y="77"/>
                  </a:lnTo>
                  <a:lnTo>
                    <a:pt x="1147" y="75"/>
                  </a:lnTo>
                  <a:lnTo>
                    <a:pt x="1152" y="75"/>
                  </a:lnTo>
                  <a:lnTo>
                    <a:pt x="1152" y="74"/>
                  </a:lnTo>
                  <a:lnTo>
                    <a:pt x="1154" y="75"/>
                  </a:lnTo>
                  <a:lnTo>
                    <a:pt x="1154" y="75"/>
                  </a:lnTo>
                  <a:lnTo>
                    <a:pt x="1154" y="75"/>
                  </a:lnTo>
                  <a:lnTo>
                    <a:pt x="1161" y="75"/>
                  </a:lnTo>
                  <a:lnTo>
                    <a:pt x="1161" y="74"/>
                  </a:lnTo>
                  <a:lnTo>
                    <a:pt x="1168" y="70"/>
                  </a:lnTo>
                  <a:lnTo>
                    <a:pt x="1168" y="74"/>
                  </a:lnTo>
                  <a:lnTo>
                    <a:pt x="1168" y="75"/>
                  </a:lnTo>
                  <a:lnTo>
                    <a:pt x="1178" y="75"/>
                  </a:lnTo>
                  <a:lnTo>
                    <a:pt x="1180" y="74"/>
                  </a:lnTo>
                  <a:lnTo>
                    <a:pt x="1180" y="74"/>
                  </a:lnTo>
                  <a:lnTo>
                    <a:pt x="1180" y="72"/>
                  </a:lnTo>
                  <a:lnTo>
                    <a:pt x="1182" y="72"/>
                  </a:lnTo>
                  <a:lnTo>
                    <a:pt x="1183" y="75"/>
                  </a:lnTo>
                  <a:lnTo>
                    <a:pt x="1185" y="75"/>
                  </a:lnTo>
                  <a:lnTo>
                    <a:pt x="1187" y="74"/>
                  </a:lnTo>
                  <a:lnTo>
                    <a:pt x="1187" y="74"/>
                  </a:lnTo>
                  <a:lnTo>
                    <a:pt x="1190" y="75"/>
                  </a:lnTo>
                  <a:lnTo>
                    <a:pt x="1192" y="75"/>
                  </a:lnTo>
                  <a:lnTo>
                    <a:pt x="1196" y="75"/>
                  </a:lnTo>
                  <a:lnTo>
                    <a:pt x="1196" y="74"/>
                  </a:lnTo>
                  <a:lnTo>
                    <a:pt x="1206" y="74"/>
                  </a:lnTo>
                  <a:lnTo>
                    <a:pt x="1206" y="74"/>
                  </a:lnTo>
                  <a:lnTo>
                    <a:pt x="1206" y="75"/>
                  </a:lnTo>
                  <a:lnTo>
                    <a:pt x="1208" y="75"/>
                  </a:lnTo>
                  <a:lnTo>
                    <a:pt x="1208" y="74"/>
                  </a:lnTo>
                  <a:lnTo>
                    <a:pt x="1213" y="74"/>
                  </a:lnTo>
                  <a:lnTo>
                    <a:pt x="1213" y="74"/>
                  </a:lnTo>
                  <a:lnTo>
                    <a:pt x="1213" y="74"/>
                  </a:lnTo>
                  <a:lnTo>
                    <a:pt x="1215" y="74"/>
                  </a:lnTo>
                  <a:lnTo>
                    <a:pt x="1215" y="70"/>
                  </a:lnTo>
                  <a:lnTo>
                    <a:pt x="1215" y="70"/>
                  </a:lnTo>
                  <a:lnTo>
                    <a:pt x="1215" y="68"/>
                  </a:lnTo>
                  <a:lnTo>
                    <a:pt x="1215" y="67"/>
                  </a:lnTo>
                  <a:lnTo>
                    <a:pt x="1215" y="67"/>
                  </a:lnTo>
                  <a:lnTo>
                    <a:pt x="1215" y="67"/>
                  </a:lnTo>
                  <a:lnTo>
                    <a:pt x="1213" y="67"/>
                  </a:lnTo>
                  <a:lnTo>
                    <a:pt x="1217" y="67"/>
                  </a:lnTo>
                  <a:lnTo>
                    <a:pt x="1217" y="70"/>
                  </a:lnTo>
                  <a:lnTo>
                    <a:pt x="1218" y="72"/>
                  </a:lnTo>
                  <a:lnTo>
                    <a:pt x="1220" y="72"/>
                  </a:lnTo>
                  <a:lnTo>
                    <a:pt x="1222" y="74"/>
                  </a:lnTo>
                  <a:lnTo>
                    <a:pt x="1222" y="74"/>
                  </a:lnTo>
                  <a:lnTo>
                    <a:pt x="1227" y="74"/>
                  </a:lnTo>
                  <a:lnTo>
                    <a:pt x="1227" y="70"/>
                  </a:lnTo>
                  <a:lnTo>
                    <a:pt x="1229" y="70"/>
                  </a:lnTo>
                  <a:lnTo>
                    <a:pt x="1231" y="74"/>
                  </a:lnTo>
                  <a:lnTo>
                    <a:pt x="1232" y="74"/>
                  </a:lnTo>
                  <a:lnTo>
                    <a:pt x="1232" y="74"/>
                  </a:lnTo>
                  <a:lnTo>
                    <a:pt x="1234" y="74"/>
                  </a:lnTo>
                  <a:lnTo>
                    <a:pt x="1234" y="74"/>
                  </a:lnTo>
                  <a:lnTo>
                    <a:pt x="1241" y="74"/>
                  </a:lnTo>
                  <a:lnTo>
                    <a:pt x="1241" y="74"/>
                  </a:lnTo>
                  <a:lnTo>
                    <a:pt x="1258" y="72"/>
                  </a:lnTo>
                  <a:lnTo>
                    <a:pt x="1258" y="70"/>
                  </a:lnTo>
                  <a:lnTo>
                    <a:pt x="1260" y="68"/>
                  </a:lnTo>
                  <a:lnTo>
                    <a:pt x="1260" y="67"/>
                  </a:lnTo>
                  <a:lnTo>
                    <a:pt x="1258" y="67"/>
                  </a:lnTo>
                  <a:lnTo>
                    <a:pt x="1258" y="61"/>
                  </a:lnTo>
                  <a:lnTo>
                    <a:pt x="1262" y="63"/>
                  </a:lnTo>
                  <a:lnTo>
                    <a:pt x="1265" y="58"/>
                  </a:lnTo>
                  <a:lnTo>
                    <a:pt x="1267" y="58"/>
                  </a:lnTo>
                  <a:lnTo>
                    <a:pt x="1269" y="54"/>
                  </a:lnTo>
                  <a:lnTo>
                    <a:pt x="1271" y="54"/>
                  </a:lnTo>
                  <a:lnTo>
                    <a:pt x="1271" y="53"/>
                  </a:lnTo>
                  <a:lnTo>
                    <a:pt x="1271" y="53"/>
                  </a:lnTo>
                  <a:lnTo>
                    <a:pt x="1271" y="51"/>
                  </a:lnTo>
                  <a:lnTo>
                    <a:pt x="1269" y="49"/>
                  </a:lnTo>
                  <a:lnTo>
                    <a:pt x="1269" y="47"/>
                  </a:lnTo>
                  <a:lnTo>
                    <a:pt x="1267" y="47"/>
                  </a:lnTo>
                  <a:lnTo>
                    <a:pt x="1267" y="47"/>
                  </a:lnTo>
                  <a:lnTo>
                    <a:pt x="1267" y="47"/>
                  </a:lnTo>
                  <a:lnTo>
                    <a:pt x="1264" y="46"/>
                  </a:lnTo>
                  <a:lnTo>
                    <a:pt x="1264" y="46"/>
                  </a:lnTo>
                  <a:lnTo>
                    <a:pt x="1262" y="46"/>
                  </a:lnTo>
                  <a:lnTo>
                    <a:pt x="1260" y="44"/>
                  </a:lnTo>
                  <a:lnTo>
                    <a:pt x="1257" y="44"/>
                  </a:lnTo>
                  <a:lnTo>
                    <a:pt x="1255" y="40"/>
                  </a:lnTo>
                  <a:lnTo>
                    <a:pt x="1253" y="40"/>
                  </a:lnTo>
                  <a:lnTo>
                    <a:pt x="1253" y="40"/>
                  </a:lnTo>
                  <a:lnTo>
                    <a:pt x="1250" y="40"/>
                  </a:lnTo>
                  <a:lnTo>
                    <a:pt x="1250" y="40"/>
                  </a:lnTo>
                  <a:lnTo>
                    <a:pt x="1250" y="40"/>
                  </a:lnTo>
                  <a:lnTo>
                    <a:pt x="1244" y="42"/>
                  </a:lnTo>
                  <a:lnTo>
                    <a:pt x="1241" y="40"/>
                  </a:lnTo>
                  <a:lnTo>
                    <a:pt x="1239" y="39"/>
                  </a:lnTo>
                  <a:lnTo>
                    <a:pt x="1238" y="39"/>
                  </a:lnTo>
                  <a:lnTo>
                    <a:pt x="1238" y="35"/>
                  </a:lnTo>
                  <a:lnTo>
                    <a:pt x="1220" y="33"/>
                  </a:lnTo>
                  <a:lnTo>
                    <a:pt x="1220" y="35"/>
                  </a:lnTo>
                  <a:lnTo>
                    <a:pt x="1218" y="35"/>
                  </a:lnTo>
                  <a:lnTo>
                    <a:pt x="1218" y="37"/>
                  </a:lnTo>
                  <a:lnTo>
                    <a:pt x="1215" y="37"/>
                  </a:lnTo>
                  <a:lnTo>
                    <a:pt x="1215" y="35"/>
                  </a:lnTo>
                  <a:lnTo>
                    <a:pt x="1213" y="35"/>
                  </a:lnTo>
                  <a:lnTo>
                    <a:pt x="1211" y="33"/>
                  </a:lnTo>
                  <a:lnTo>
                    <a:pt x="1210" y="33"/>
                  </a:lnTo>
                  <a:lnTo>
                    <a:pt x="1206" y="33"/>
                  </a:lnTo>
                  <a:lnTo>
                    <a:pt x="1204" y="33"/>
                  </a:lnTo>
                  <a:lnTo>
                    <a:pt x="1203" y="33"/>
                  </a:lnTo>
                  <a:lnTo>
                    <a:pt x="1203" y="35"/>
                  </a:lnTo>
                  <a:lnTo>
                    <a:pt x="1196" y="35"/>
                  </a:lnTo>
                  <a:lnTo>
                    <a:pt x="1196" y="39"/>
                  </a:lnTo>
                  <a:lnTo>
                    <a:pt x="1190" y="39"/>
                  </a:lnTo>
                  <a:lnTo>
                    <a:pt x="1187" y="39"/>
                  </a:lnTo>
                  <a:lnTo>
                    <a:pt x="1183" y="39"/>
                  </a:lnTo>
                  <a:lnTo>
                    <a:pt x="1180" y="40"/>
                  </a:lnTo>
                  <a:lnTo>
                    <a:pt x="1175" y="40"/>
                  </a:lnTo>
                  <a:lnTo>
                    <a:pt x="1175" y="44"/>
                  </a:lnTo>
                  <a:lnTo>
                    <a:pt x="1168" y="44"/>
                  </a:lnTo>
                  <a:lnTo>
                    <a:pt x="1168" y="42"/>
                  </a:lnTo>
                  <a:lnTo>
                    <a:pt x="1166" y="42"/>
                  </a:lnTo>
                  <a:lnTo>
                    <a:pt x="1166" y="44"/>
                  </a:lnTo>
                  <a:lnTo>
                    <a:pt x="1162" y="42"/>
                  </a:lnTo>
                  <a:lnTo>
                    <a:pt x="1161" y="40"/>
                  </a:lnTo>
                  <a:lnTo>
                    <a:pt x="1159" y="40"/>
                  </a:lnTo>
                  <a:lnTo>
                    <a:pt x="1157" y="40"/>
                  </a:lnTo>
                  <a:lnTo>
                    <a:pt x="1157" y="40"/>
                  </a:lnTo>
                  <a:lnTo>
                    <a:pt x="1155" y="40"/>
                  </a:lnTo>
                  <a:lnTo>
                    <a:pt x="1157" y="46"/>
                  </a:lnTo>
                  <a:lnTo>
                    <a:pt x="1154" y="44"/>
                  </a:lnTo>
                  <a:lnTo>
                    <a:pt x="1152" y="42"/>
                  </a:lnTo>
                  <a:lnTo>
                    <a:pt x="1150" y="42"/>
                  </a:lnTo>
                  <a:lnTo>
                    <a:pt x="1148" y="42"/>
                  </a:lnTo>
                  <a:lnTo>
                    <a:pt x="1147" y="44"/>
                  </a:lnTo>
                  <a:lnTo>
                    <a:pt x="1145" y="44"/>
                  </a:lnTo>
                  <a:lnTo>
                    <a:pt x="1145" y="42"/>
                  </a:lnTo>
                  <a:lnTo>
                    <a:pt x="1131" y="37"/>
                  </a:lnTo>
                  <a:lnTo>
                    <a:pt x="1129" y="40"/>
                  </a:lnTo>
                  <a:lnTo>
                    <a:pt x="1129" y="40"/>
                  </a:lnTo>
                  <a:lnTo>
                    <a:pt x="1129" y="33"/>
                  </a:lnTo>
                  <a:lnTo>
                    <a:pt x="1128" y="33"/>
                  </a:lnTo>
                  <a:lnTo>
                    <a:pt x="1128" y="33"/>
                  </a:lnTo>
                  <a:lnTo>
                    <a:pt x="1128" y="33"/>
                  </a:lnTo>
                  <a:lnTo>
                    <a:pt x="1126" y="33"/>
                  </a:lnTo>
                  <a:lnTo>
                    <a:pt x="1124" y="33"/>
                  </a:lnTo>
                  <a:lnTo>
                    <a:pt x="1124" y="35"/>
                  </a:lnTo>
                  <a:lnTo>
                    <a:pt x="1122" y="37"/>
                  </a:lnTo>
                  <a:lnTo>
                    <a:pt x="1122" y="37"/>
                  </a:lnTo>
                  <a:lnTo>
                    <a:pt x="1121" y="37"/>
                  </a:lnTo>
                  <a:lnTo>
                    <a:pt x="1124" y="33"/>
                  </a:lnTo>
                  <a:lnTo>
                    <a:pt x="1122" y="33"/>
                  </a:lnTo>
                  <a:lnTo>
                    <a:pt x="1122" y="33"/>
                  </a:lnTo>
                  <a:lnTo>
                    <a:pt x="1122" y="32"/>
                  </a:lnTo>
                  <a:lnTo>
                    <a:pt x="1119" y="33"/>
                  </a:lnTo>
                  <a:lnTo>
                    <a:pt x="1117" y="33"/>
                  </a:lnTo>
                  <a:lnTo>
                    <a:pt x="1115" y="35"/>
                  </a:lnTo>
                  <a:lnTo>
                    <a:pt x="1114" y="37"/>
                  </a:lnTo>
                  <a:lnTo>
                    <a:pt x="1112" y="37"/>
                  </a:lnTo>
                  <a:lnTo>
                    <a:pt x="1112" y="35"/>
                  </a:lnTo>
                  <a:lnTo>
                    <a:pt x="1114" y="33"/>
                  </a:lnTo>
                  <a:lnTo>
                    <a:pt x="1115" y="32"/>
                  </a:lnTo>
                  <a:lnTo>
                    <a:pt x="1112" y="32"/>
                  </a:lnTo>
                  <a:lnTo>
                    <a:pt x="1108" y="32"/>
                  </a:lnTo>
                  <a:lnTo>
                    <a:pt x="1110" y="30"/>
                  </a:lnTo>
                  <a:lnTo>
                    <a:pt x="1110" y="30"/>
                  </a:lnTo>
                  <a:lnTo>
                    <a:pt x="1110" y="28"/>
                  </a:lnTo>
                  <a:lnTo>
                    <a:pt x="1112" y="28"/>
                  </a:lnTo>
                  <a:lnTo>
                    <a:pt x="1114" y="30"/>
                  </a:lnTo>
                  <a:lnTo>
                    <a:pt x="1115" y="30"/>
                  </a:lnTo>
                  <a:lnTo>
                    <a:pt x="1119" y="30"/>
                  </a:lnTo>
                  <a:lnTo>
                    <a:pt x="1121" y="28"/>
                  </a:lnTo>
                  <a:lnTo>
                    <a:pt x="1126" y="26"/>
                  </a:lnTo>
                  <a:lnTo>
                    <a:pt x="1126" y="23"/>
                  </a:lnTo>
                  <a:lnTo>
                    <a:pt x="1122" y="21"/>
                  </a:lnTo>
                  <a:lnTo>
                    <a:pt x="1117" y="19"/>
                  </a:lnTo>
                  <a:lnTo>
                    <a:pt x="1115" y="19"/>
                  </a:lnTo>
                  <a:lnTo>
                    <a:pt x="1115" y="19"/>
                  </a:lnTo>
                  <a:lnTo>
                    <a:pt x="1112" y="19"/>
                  </a:lnTo>
                  <a:lnTo>
                    <a:pt x="1112" y="16"/>
                  </a:lnTo>
                  <a:lnTo>
                    <a:pt x="1108" y="16"/>
                  </a:lnTo>
                  <a:lnTo>
                    <a:pt x="1107" y="16"/>
                  </a:lnTo>
                  <a:lnTo>
                    <a:pt x="1103" y="16"/>
                  </a:lnTo>
                  <a:lnTo>
                    <a:pt x="1101" y="11"/>
                  </a:lnTo>
                  <a:lnTo>
                    <a:pt x="1094" y="11"/>
                  </a:lnTo>
                  <a:lnTo>
                    <a:pt x="1094" y="11"/>
                  </a:lnTo>
                  <a:lnTo>
                    <a:pt x="1093" y="11"/>
                  </a:lnTo>
                  <a:lnTo>
                    <a:pt x="1093" y="12"/>
                  </a:lnTo>
                  <a:lnTo>
                    <a:pt x="1087" y="12"/>
                  </a:lnTo>
                  <a:lnTo>
                    <a:pt x="1087" y="12"/>
                  </a:lnTo>
                  <a:lnTo>
                    <a:pt x="1079" y="12"/>
                  </a:lnTo>
                  <a:lnTo>
                    <a:pt x="1079" y="12"/>
                  </a:lnTo>
                  <a:lnTo>
                    <a:pt x="1075" y="12"/>
                  </a:lnTo>
                  <a:lnTo>
                    <a:pt x="1073" y="11"/>
                  </a:lnTo>
                  <a:lnTo>
                    <a:pt x="1072" y="9"/>
                  </a:lnTo>
                  <a:lnTo>
                    <a:pt x="1072" y="7"/>
                  </a:lnTo>
                  <a:lnTo>
                    <a:pt x="1070" y="4"/>
                  </a:lnTo>
                  <a:lnTo>
                    <a:pt x="1065" y="5"/>
                  </a:lnTo>
                  <a:lnTo>
                    <a:pt x="1058" y="5"/>
                  </a:lnTo>
                  <a:lnTo>
                    <a:pt x="1052" y="5"/>
                  </a:lnTo>
                  <a:lnTo>
                    <a:pt x="1049" y="4"/>
                  </a:lnTo>
                  <a:lnTo>
                    <a:pt x="1047" y="2"/>
                  </a:lnTo>
                  <a:lnTo>
                    <a:pt x="1046" y="0"/>
                  </a:lnTo>
                  <a:lnTo>
                    <a:pt x="1044" y="0"/>
                  </a:lnTo>
                  <a:lnTo>
                    <a:pt x="1044" y="2"/>
                  </a:lnTo>
                  <a:lnTo>
                    <a:pt x="1042" y="2"/>
                  </a:lnTo>
                  <a:lnTo>
                    <a:pt x="1042" y="2"/>
                  </a:lnTo>
                  <a:lnTo>
                    <a:pt x="1040" y="0"/>
                  </a:lnTo>
                  <a:lnTo>
                    <a:pt x="1037" y="0"/>
                  </a:lnTo>
                  <a:lnTo>
                    <a:pt x="1035" y="2"/>
                  </a:lnTo>
                  <a:lnTo>
                    <a:pt x="1033" y="4"/>
                  </a:lnTo>
                  <a:lnTo>
                    <a:pt x="1032" y="5"/>
                  </a:lnTo>
                  <a:lnTo>
                    <a:pt x="1030" y="7"/>
                  </a:lnTo>
                  <a:lnTo>
                    <a:pt x="1030" y="9"/>
                  </a:lnTo>
                  <a:lnTo>
                    <a:pt x="1030" y="11"/>
                  </a:lnTo>
                  <a:lnTo>
                    <a:pt x="1032" y="11"/>
                  </a:lnTo>
                  <a:lnTo>
                    <a:pt x="1032" y="11"/>
                  </a:lnTo>
                  <a:lnTo>
                    <a:pt x="1033" y="11"/>
                  </a:lnTo>
                  <a:lnTo>
                    <a:pt x="1033" y="12"/>
                  </a:lnTo>
                  <a:lnTo>
                    <a:pt x="1035" y="12"/>
                  </a:lnTo>
                  <a:lnTo>
                    <a:pt x="1035" y="12"/>
                  </a:lnTo>
                  <a:lnTo>
                    <a:pt x="1037" y="12"/>
                  </a:lnTo>
                  <a:lnTo>
                    <a:pt x="1037" y="16"/>
                  </a:lnTo>
                  <a:lnTo>
                    <a:pt x="1037" y="16"/>
                  </a:lnTo>
                  <a:lnTo>
                    <a:pt x="1037" y="18"/>
                  </a:lnTo>
                  <a:lnTo>
                    <a:pt x="1040" y="19"/>
                  </a:lnTo>
                  <a:lnTo>
                    <a:pt x="1040" y="21"/>
                  </a:lnTo>
                  <a:lnTo>
                    <a:pt x="1044" y="21"/>
                  </a:lnTo>
                  <a:lnTo>
                    <a:pt x="1044" y="23"/>
                  </a:lnTo>
                  <a:lnTo>
                    <a:pt x="1052" y="23"/>
                  </a:lnTo>
                  <a:lnTo>
                    <a:pt x="1056" y="23"/>
                  </a:lnTo>
                  <a:lnTo>
                    <a:pt x="1061" y="25"/>
                  </a:lnTo>
                  <a:lnTo>
                    <a:pt x="1063" y="28"/>
                  </a:lnTo>
                  <a:lnTo>
                    <a:pt x="1066" y="26"/>
                  </a:lnTo>
                  <a:lnTo>
                    <a:pt x="1068" y="26"/>
                  </a:lnTo>
                  <a:lnTo>
                    <a:pt x="1068" y="25"/>
                  </a:lnTo>
                  <a:lnTo>
                    <a:pt x="1070" y="23"/>
                  </a:lnTo>
                  <a:lnTo>
                    <a:pt x="1073" y="23"/>
                  </a:lnTo>
                  <a:lnTo>
                    <a:pt x="1073" y="25"/>
                  </a:lnTo>
                  <a:lnTo>
                    <a:pt x="1079" y="25"/>
                  </a:lnTo>
                  <a:lnTo>
                    <a:pt x="1079" y="26"/>
                  </a:lnTo>
                  <a:lnTo>
                    <a:pt x="1084" y="26"/>
                  </a:lnTo>
                  <a:lnTo>
                    <a:pt x="1084" y="28"/>
                  </a:lnTo>
                  <a:lnTo>
                    <a:pt x="1087" y="28"/>
                  </a:lnTo>
                  <a:lnTo>
                    <a:pt x="1087" y="30"/>
                  </a:lnTo>
                  <a:lnTo>
                    <a:pt x="1087" y="30"/>
                  </a:lnTo>
                  <a:lnTo>
                    <a:pt x="1089" y="30"/>
                  </a:lnTo>
                  <a:lnTo>
                    <a:pt x="1089" y="30"/>
                  </a:lnTo>
                  <a:lnTo>
                    <a:pt x="1089" y="32"/>
                  </a:lnTo>
                  <a:lnTo>
                    <a:pt x="1091" y="32"/>
                  </a:lnTo>
                  <a:lnTo>
                    <a:pt x="1091" y="32"/>
                  </a:lnTo>
                  <a:lnTo>
                    <a:pt x="1091" y="33"/>
                  </a:lnTo>
                  <a:lnTo>
                    <a:pt x="1093" y="35"/>
                  </a:lnTo>
                  <a:lnTo>
                    <a:pt x="1094" y="37"/>
                  </a:lnTo>
                  <a:lnTo>
                    <a:pt x="1096" y="37"/>
                  </a:lnTo>
                  <a:lnTo>
                    <a:pt x="1096" y="46"/>
                  </a:lnTo>
                  <a:lnTo>
                    <a:pt x="1096" y="46"/>
                  </a:lnTo>
                  <a:lnTo>
                    <a:pt x="1094" y="51"/>
                  </a:lnTo>
                  <a:lnTo>
                    <a:pt x="1093" y="51"/>
                  </a:lnTo>
                  <a:lnTo>
                    <a:pt x="1094" y="60"/>
                  </a:lnTo>
                  <a:lnTo>
                    <a:pt x="1093" y="61"/>
                  </a:lnTo>
                  <a:lnTo>
                    <a:pt x="1093" y="61"/>
                  </a:lnTo>
                  <a:lnTo>
                    <a:pt x="1093" y="63"/>
                  </a:lnTo>
                  <a:lnTo>
                    <a:pt x="1093" y="63"/>
                  </a:lnTo>
                  <a:lnTo>
                    <a:pt x="1093" y="68"/>
                  </a:lnTo>
                  <a:lnTo>
                    <a:pt x="1096" y="70"/>
                  </a:lnTo>
                  <a:lnTo>
                    <a:pt x="1096" y="70"/>
                  </a:lnTo>
                  <a:lnTo>
                    <a:pt x="1094" y="72"/>
                  </a:lnTo>
                  <a:lnTo>
                    <a:pt x="1094" y="75"/>
                  </a:lnTo>
                  <a:lnTo>
                    <a:pt x="1094" y="77"/>
                  </a:lnTo>
                  <a:lnTo>
                    <a:pt x="1094" y="77"/>
                  </a:lnTo>
                  <a:lnTo>
                    <a:pt x="1096" y="77"/>
                  </a:lnTo>
                  <a:lnTo>
                    <a:pt x="1096" y="79"/>
                  </a:lnTo>
                  <a:lnTo>
                    <a:pt x="1100" y="79"/>
                  </a:lnTo>
                  <a:lnTo>
                    <a:pt x="1100" y="77"/>
                  </a:lnTo>
                  <a:lnTo>
                    <a:pt x="1101" y="77"/>
                  </a:lnTo>
                  <a:lnTo>
                    <a:pt x="1103" y="75"/>
                  </a:lnTo>
                  <a:lnTo>
                    <a:pt x="1103" y="74"/>
                  </a:lnTo>
                  <a:lnTo>
                    <a:pt x="1108" y="74"/>
                  </a:lnTo>
                  <a:lnTo>
                    <a:pt x="1108" y="79"/>
                  </a:lnTo>
                  <a:lnTo>
                    <a:pt x="1114" y="77"/>
                  </a:lnTo>
                  <a:lnTo>
                    <a:pt x="1119" y="75"/>
                  </a:lnTo>
                  <a:lnTo>
                    <a:pt x="1124" y="75"/>
                  </a:lnTo>
                  <a:lnTo>
                    <a:pt x="1129" y="74"/>
                  </a:lnTo>
                  <a:close/>
                  <a:moveTo>
                    <a:pt x="766" y="2"/>
                  </a:moveTo>
                  <a:lnTo>
                    <a:pt x="761" y="2"/>
                  </a:lnTo>
                  <a:lnTo>
                    <a:pt x="761" y="11"/>
                  </a:lnTo>
                  <a:lnTo>
                    <a:pt x="766" y="9"/>
                  </a:lnTo>
                  <a:lnTo>
                    <a:pt x="768" y="7"/>
                  </a:lnTo>
                  <a:lnTo>
                    <a:pt x="768" y="5"/>
                  </a:lnTo>
                  <a:lnTo>
                    <a:pt x="768" y="4"/>
                  </a:lnTo>
                  <a:lnTo>
                    <a:pt x="766" y="2"/>
                  </a:lnTo>
                  <a:close/>
                  <a:moveTo>
                    <a:pt x="991" y="4"/>
                  </a:moveTo>
                  <a:lnTo>
                    <a:pt x="991" y="5"/>
                  </a:lnTo>
                  <a:lnTo>
                    <a:pt x="991" y="5"/>
                  </a:lnTo>
                  <a:lnTo>
                    <a:pt x="991" y="11"/>
                  </a:lnTo>
                  <a:lnTo>
                    <a:pt x="990" y="11"/>
                  </a:lnTo>
                  <a:lnTo>
                    <a:pt x="990" y="12"/>
                  </a:lnTo>
                  <a:lnTo>
                    <a:pt x="991" y="12"/>
                  </a:lnTo>
                  <a:lnTo>
                    <a:pt x="993" y="14"/>
                  </a:lnTo>
                  <a:lnTo>
                    <a:pt x="991" y="16"/>
                  </a:lnTo>
                  <a:lnTo>
                    <a:pt x="988" y="16"/>
                  </a:lnTo>
                  <a:lnTo>
                    <a:pt x="984" y="16"/>
                  </a:lnTo>
                  <a:lnTo>
                    <a:pt x="983" y="12"/>
                  </a:lnTo>
                  <a:lnTo>
                    <a:pt x="983" y="12"/>
                  </a:lnTo>
                  <a:lnTo>
                    <a:pt x="984" y="12"/>
                  </a:lnTo>
                  <a:lnTo>
                    <a:pt x="984" y="12"/>
                  </a:lnTo>
                  <a:lnTo>
                    <a:pt x="986" y="11"/>
                  </a:lnTo>
                  <a:lnTo>
                    <a:pt x="984" y="11"/>
                  </a:lnTo>
                  <a:lnTo>
                    <a:pt x="984" y="9"/>
                  </a:lnTo>
                  <a:lnTo>
                    <a:pt x="983" y="7"/>
                  </a:lnTo>
                  <a:lnTo>
                    <a:pt x="981" y="2"/>
                  </a:lnTo>
                  <a:lnTo>
                    <a:pt x="977" y="4"/>
                  </a:lnTo>
                  <a:lnTo>
                    <a:pt x="972" y="5"/>
                  </a:lnTo>
                  <a:lnTo>
                    <a:pt x="972" y="7"/>
                  </a:lnTo>
                  <a:lnTo>
                    <a:pt x="972" y="7"/>
                  </a:lnTo>
                  <a:lnTo>
                    <a:pt x="970" y="7"/>
                  </a:lnTo>
                  <a:lnTo>
                    <a:pt x="970" y="9"/>
                  </a:lnTo>
                  <a:lnTo>
                    <a:pt x="972" y="9"/>
                  </a:lnTo>
                  <a:lnTo>
                    <a:pt x="972" y="11"/>
                  </a:lnTo>
                  <a:lnTo>
                    <a:pt x="974" y="11"/>
                  </a:lnTo>
                  <a:lnTo>
                    <a:pt x="977" y="11"/>
                  </a:lnTo>
                  <a:lnTo>
                    <a:pt x="979" y="12"/>
                  </a:lnTo>
                  <a:lnTo>
                    <a:pt x="983" y="12"/>
                  </a:lnTo>
                  <a:lnTo>
                    <a:pt x="981" y="16"/>
                  </a:lnTo>
                  <a:lnTo>
                    <a:pt x="970" y="16"/>
                  </a:lnTo>
                  <a:lnTo>
                    <a:pt x="970" y="19"/>
                  </a:lnTo>
                  <a:lnTo>
                    <a:pt x="970" y="19"/>
                  </a:lnTo>
                  <a:lnTo>
                    <a:pt x="974" y="23"/>
                  </a:lnTo>
                  <a:lnTo>
                    <a:pt x="977" y="25"/>
                  </a:lnTo>
                  <a:lnTo>
                    <a:pt x="977" y="26"/>
                  </a:lnTo>
                  <a:lnTo>
                    <a:pt x="977" y="30"/>
                  </a:lnTo>
                  <a:lnTo>
                    <a:pt x="976" y="33"/>
                  </a:lnTo>
                  <a:lnTo>
                    <a:pt x="979" y="33"/>
                  </a:lnTo>
                  <a:lnTo>
                    <a:pt x="979" y="37"/>
                  </a:lnTo>
                  <a:lnTo>
                    <a:pt x="977" y="37"/>
                  </a:lnTo>
                  <a:lnTo>
                    <a:pt x="977" y="39"/>
                  </a:lnTo>
                  <a:lnTo>
                    <a:pt x="976" y="39"/>
                  </a:lnTo>
                  <a:lnTo>
                    <a:pt x="972" y="37"/>
                  </a:lnTo>
                  <a:lnTo>
                    <a:pt x="974" y="32"/>
                  </a:lnTo>
                  <a:lnTo>
                    <a:pt x="969" y="30"/>
                  </a:lnTo>
                  <a:lnTo>
                    <a:pt x="965" y="26"/>
                  </a:lnTo>
                  <a:lnTo>
                    <a:pt x="962" y="23"/>
                  </a:lnTo>
                  <a:lnTo>
                    <a:pt x="960" y="19"/>
                  </a:lnTo>
                  <a:lnTo>
                    <a:pt x="960" y="16"/>
                  </a:lnTo>
                  <a:lnTo>
                    <a:pt x="958" y="14"/>
                  </a:lnTo>
                  <a:lnTo>
                    <a:pt x="958" y="12"/>
                  </a:lnTo>
                  <a:lnTo>
                    <a:pt x="955" y="14"/>
                  </a:lnTo>
                  <a:lnTo>
                    <a:pt x="951" y="14"/>
                  </a:lnTo>
                  <a:lnTo>
                    <a:pt x="950" y="19"/>
                  </a:lnTo>
                  <a:lnTo>
                    <a:pt x="953" y="19"/>
                  </a:lnTo>
                  <a:lnTo>
                    <a:pt x="953" y="23"/>
                  </a:lnTo>
                  <a:lnTo>
                    <a:pt x="953" y="25"/>
                  </a:lnTo>
                  <a:lnTo>
                    <a:pt x="951" y="25"/>
                  </a:lnTo>
                  <a:lnTo>
                    <a:pt x="951" y="26"/>
                  </a:lnTo>
                  <a:lnTo>
                    <a:pt x="953" y="28"/>
                  </a:lnTo>
                  <a:lnTo>
                    <a:pt x="955" y="32"/>
                  </a:lnTo>
                  <a:lnTo>
                    <a:pt x="955" y="32"/>
                  </a:lnTo>
                  <a:lnTo>
                    <a:pt x="958" y="32"/>
                  </a:lnTo>
                  <a:lnTo>
                    <a:pt x="958" y="35"/>
                  </a:lnTo>
                  <a:lnTo>
                    <a:pt x="958" y="37"/>
                  </a:lnTo>
                  <a:lnTo>
                    <a:pt x="960" y="40"/>
                  </a:lnTo>
                  <a:lnTo>
                    <a:pt x="960" y="40"/>
                  </a:lnTo>
                  <a:lnTo>
                    <a:pt x="960" y="40"/>
                  </a:lnTo>
                  <a:lnTo>
                    <a:pt x="958" y="40"/>
                  </a:lnTo>
                  <a:lnTo>
                    <a:pt x="956" y="40"/>
                  </a:lnTo>
                  <a:lnTo>
                    <a:pt x="956" y="40"/>
                  </a:lnTo>
                  <a:lnTo>
                    <a:pt x="955" y="40"/>
                  </a:lnTo>
                  <a:lnTo>
                    <a:pt x="955" y="39"/>
                  </a:lnTo>
                  <a:lnTo>
                    <a:pt x="944" y="40"/>
                  </a:lnTo>
                  <a:lnTo>
                    <a:pt x="944" y="44"/>
                  </a:lnTo>
                  <a:lnTo>
                    <a:pt x="946" y="44"/>
                  </a:lnTo>
                  <a:lnTo>
                    <a:pt x="946" y="46"/>
                  </a:lnTo>
                  <a:lnTo>
                    <a:pt x="941" y="46"/>
                  </a:lnTo>
                  <a:lnTo>
                    <a:pt x="941" y="53"/>
                  </a:lnTo>
                  <a:lnTo>
                    <a:pt x="944" y="53"/>
                  </a:lnTo>
                  <a:lnTo>
                    <a:pt x="944" y="54"/>
                  </a:lnTo>
                  <a:lnTo>
                    <a:pt x="953" y="53"/>
                  </a:lnTo>
                  <a:lnTo>
                    <a:pt x="955" y="49"/>
                  </a:lnTo>
                  <a:lnTo>
                    <a:pt x="962" y="47"/>
                  </a:lnTo>
                  <a:lnTo>
                    <a:pt x="962" y="46"/>
                  </a:lnTo>
                  <a:lnTo>
                    <a:pt x="972" y="47"/>
                  </a:lnTo>
                  <a:lnTo>
                    <a:pt x="976" y="46"/>
                  </a:lnTo>
                  <a:lnTo>
                    <a:pt x="979" y="44"/>
                  </a:lnTo>
                  <a:lnTo>
                    <a:pt x="979" y="47"/>
                  </a:lnTo>
                  <a:lnTo>
                    <a:pt x="976" y="49"/>
                  </a:lnTo>
                  <a:lnTo>
                    <a:pt x="974" y="51"/>
                  </a:lnTo>
                  <a:lnTo>
                    <a:pt x="972" y="53"/>
                  </a:lnTo>
                  <a:lnTo>
                    <a:pt x="969" y="54"/>
                  </a:lnTo>
                  <a:lnTo>
                    <a:pt x="969" y="56"/>
                  </a:lnTo>
                  <a:lnTo>
                    <a:pt x="969" y="58"/>
                  </a:lnTo>
                  <a:lnTo>
                    <a:pt x="969" y="60"/>
                  </a:lnTo>
                  <a:lnTo>
                    <a:pt x="969" y="63"/>
                  </a:lnTo>
                  <a:lnTo>
                    <a:pt x="974" y="63"/>
                  </a:lnTo>
                  <a:lnTo>
                    <a:pt x="979" y="65"/>
                  </a:lnTo>
                  <a:lnTo>
                    <a:pt x="984" y="65"/>
                  </a:lnTo>
                  <a:lnTo>
                    <a:pt x="984" y="63"/>
                  </a:lnTo>
                  <a:lnTo>
                    <a:pt x="984" y="63"/>
                  </a:lnTo>
                  <a:lnTo>
                    <a:pt x="986" y="63"/>
                  </a:lnTo>
                  <a:lnTo>
                    <a:pt x="995" y="65"/>
                  </a:lnTo>
                  <a:lnTo>
                    <a:pt x="995" y="63"/>
                  </a:lnTo>
                  <a:lnTo>
                    <a:pt x="997" y="63"/>
                  </a:lnTo>
                  <a:lnTo>
                    <a:pt x="1000" y="61"/>
                  </a:lnTo>
                  <a:lnTo>
                    <a:pt x="1002" y="63"/>
                  </a:lnTo>
                  <a:lnTo>
                    <a:pt x="1004" y="63"/>
                  </a:lnTo>
                  <a:lnTo>
                    <a:pt x="1009" y="63"/>
                  </a:lnTo>
                  <a:lnTo>
                    <a:pt x="1014" y="63"/>
                  </a:lnTo>
                  <a:lnTo>
                    <a:pt x="1018" y="61"/>
                  </a:lnTo>
                  <a:lnTo>
                    <a:pt x="1018" y="60"/>
                  </a:lnTo>
                  <a:lnTo>
                    <a:pt x="1016" y="58"/>
                  </a:lnTo>
                  <a:lnTo>
                    <a:pt x="1016" y="58"/>
                  </a:lnTo>
                  <a:lnTo>
                    <a:pt x="1016" y="56"/>
                  </a:lnTo>
                  <a:lnTo>
                    <a:pt x="1018" y="56"/>
                  </a:lnTo>
                  <a:lnTo>
                    <a:pt x="1018" y="54"/>
                  </a:lnTo>
                  <a:lnTo>
                    <a:pt x="1019" y="54"/>
                  </a:lnTo>
                  <a:lnTo>
                    <a:pt x="1018" y="53"/>
                  </a:lnTo>
                  <a:lnTo>
                    <a:pt x="1016" y="51"/>
                  </a:lnTo>
                  <a:lnTo>
                    <a:pt x="1016" y="51"/>
                  </a:lnTo>
                  <a:lnTo>
                    <a:pt x="1014" y="49"/>
                  </a:lnTo>
                  <a:lnTo>
                    <a:pt x="1014" y="44"/>
                  </a:lnTo>
                  <a:lnTo>
                    <a:pt x="1016" y="44"/>
                  </a:lnTo>
                  <a:lnTo>
                    <a:pt x="1016" y="40"/>
                  </a:lnTo>
                  <a:lnTo>
                    <a:pt x="1016" y="40"/>
                  </a:lnTo>
                  <a:lnTo>
                    <a:pt x="1016" y="40"/>
                  </a:lnTo>
                  <a:lnTo>
                    <a:pt x="1011" y="40"/>
                  </a:lnTo>
                  <a:lnTo>
                    <a:pt x="1011" y="39"/>
                  </a:lnTo>
                  <a:lnTo>
                    <a:pt x="1011" y="37"/>
                  </a:lnTo>
                  <a:lnTo>
                    <a:pt x="1011" y="35"/>
                  </a:lnTo>
                  <a:lnTo>
                    <a:pt x="1011" y="33"/>
                  </a:lnTo>
                  <a:lnTo>
                    <a:pt x="1011" y="30"/>
                  </a:lnTo>
                  <a:lnTo>
                    <a:pt x="1009" y="30"/>
                  </a:lnTo>
                  <a:lnTo>
                    <a:pt x="1009" y="26"/>
                  </a:lnTo>
                  <a:lnTo>
                    <a:pt x="1009" y="26"/>
                  </a:lnTo>
                  <a:lnTo>
                    <a:pt x="1007" y="19"/>
                  </a:lnTo>
                  <a:lnTo>
                    <a:pt x="1009" y="19"/>
                  </a:lnTo>
                  <a:lnTo>
                    <a:pt x="1009" y="18"/>
                  </a:lnTo>
                  <a:lnTo>
                    <a:pt x="1007" y="16"/>
                  </a:lnTo>
                  <a:lnTo>
                    <a:pt x="1007" y="16"/>
                  </a:lnTo>
                  <a:lnTo>
                    <a:pt x="1005" y="16"/>
                  </a:lnTo>
                  <a:lnTo>
                    <a:pt x="1004" y="16"/>
                  </a:lnTo>
                  <a:lnTo>
                    <a:pt x="1004" y="14"/>
                  </a:lnTo>
                  <a:lnTo>
                    <a:pt x="998" y="12"/>
                  </a:lnTo>
                  <a:lnTo>
                    <a:pt x="1000" y="11"/>
                  </a:lnTo>
                  <a:lnTo>
                    <a:pt x="997" y="7"/>
                  </a:lnTo>
                  <a:lnTo>
                    <a:pt x="995" y="4"/>
                  </a:lnTo>
                  <a:lnTo>
                    <a:pt x="991" y="4"/>
                  </a:lnTo>
                  <a:close/>
                  <a:moveTo>
                    <a:pt x="920" y="4"/>
                  </a:moveTo>
                  <a:lnTo>
                    <a:pt x="918" y="7"/>
                  </a:lnTo>
                  <a:lnTo>
                    <a:pt x="916" y="11"/>
                  </a:lnTo>
                  <a:lnTo>
                    <a:pt x="915" y="14"/>
                  </a:lnTo>
                  <a:lnTo>
                    <a:pt x="915" y="16"/>
                  </a:lnTo>
                  <a:lnTo>
                    <a:pt x="929" y="12"/>
                  </a:lnTo>
                  <a:lnTo>
                    <a:pt x="929" y="11"/>
                  </a:lnTo>
                  <a:lnTo>
                    <a:pt x="930" y="11"/>
                  </a:lnTo>
                  <a:lnTo>
                    <a:pt x="929" y="9"/>
                  </a:lnTo>
                  <a:lnTo>
                    <a:pt x="929" y="7"/>
                  </a:lnTo>
                  <a:lnTo>
                    <a:pt x="927" y="7"/>
                  </a:lnTo>
                  <a:lnTo>
                    <a:pt x="925" y="7"/>
                  </a:lnTo>
                  <a:lnTo>
                    <a:pt x="923" y="7"/>
                  </a:lnTo>
                  <a:lnTo>
                    <a:pt x="923" y="5"/>
                  </a:lnTo>
                  <a:lnTo>
                    <a:pt x="920" y="4"/>
                  </a:lnTo>
                  <a:close/>
                  <a:moveTo>
                    <a:pt x="1110" y="7"/>
                  </a:moveTo>
                  <a:lnTo>
                    <a:pt x="1108" y="7"/>
                  </a:lnTo>
                  <a:lnTo>
                    <a:pt x="1110" y="11"/>
                  </a:lnTo>
                  <a:lnTo>
                    <a:pt x="1112" y="14"/>
                  </a:lnTo>
                  <a:lnTo>
                    <a:pt x="1114" y="14"/>
                  </a:lnTo>
                  <a:lnTo>
                    <a:pt x="1114" y="14"/>
                  </a:lnTo>
                  <a:lnTo>
                    <a:pt x="1115" y="16"/>
                  </a:lnTo>
                  <a:lnTo>
                    <a:pt x="1121" y="16"/>
                  </a:lnTo>
                  <a:lnTo>
                    <a:pt x="1119" y="12"/>
                  </a:lnTo>
                  <a:lnTo>
                    <a:pt x="1119" y="9"/>
                  </a:lnTo>
                  <a:lnTo>
                    <a:pt x="1117" y="4"/>
                  </a:lnTo>
                  <a:lnTo>
                    <a:pt x="1110" y="5"/>
                  </a:lnTo>
                  <a:lnTo>
                    <a:pt x="1110" y="7"/>
                  </a:lnTo>
                  <a:close/>
                  <a:moveTo>
                    <a:pt x="3145" y="152"/>
                  </a:moveTo>
                  <a:lnTo>
                    <a:pt x="3145" y="157"/>
                  </a:lnTo>
                  <a:lnTo>
                    <a:pt x="3147" y="159"/>
                  </a:lnTo>
                  <a:lnTo>
                    <a:pt x="3147" y="163"/>
                  </a:lnTo>
                  <a:lnTo>
                    <a:pt x="3149" y="166"/>
                  </a:lnTo>
                  <a:lnTo>
                    <a:pt x="3149" y="166"/>
                  </a:lnTo>
                  <a:lnTo>
                    <a:pt x="3149" y="168"/>
                  </a:lnTo>
                  <a:lnTo>
                    <a:pt x="3154" y="168"/>
                  </a:lnTo>
                  <a:lnTo>
                    <a:pt x="3154" y="164"/>
                  </a:lnTo>
                  <a:lnTo>
                    <a:pt x="3156" y="164"/>
                  </a:lnTo>
                  <a:lnTo>
                    <a:pt x="3158" y="164"/>
                  </a:lnTo>
                  <a:lnTo>
                    <a:pt x="3158" y="164"/>
                  </a:lnTo>
                  <a:lnTo>
                    <a:pt x="3158" y="163"/>
                  </a:lnTo>
                  <a:lnTo>
                    <a:pt x="3158" y="163"/>
                  </a:lnTo>
                  <a:lnTo>
                    <a:pt x="3158" y="161"/>
                  </a:lnTo>
                  <a:lnTo>
                    <a:pt x="3161" y="161"/>
                  </a:lnTo>
                  <a:lnTo>
                    <a:pt x="3163" y="163"/>
                  </a:lnTo>
                  <a:lnTo>
                    <a:pt x="3163" y="164"/>
                  </a:lnTo>
                  <a:lnTo>
                    <a:pt x="3164" y="164"/>
                  </a:lnTo>
                  <a:lnTo>
                    <a:pt x="3166" y="163"/>
                  </a:lnTo>
                  <a:lnTo>
                    <a:pt x="3168" y="163"/>
                  </a:lnTo>
                  <a:lnTo>
                    <a:pt x="3168" y="161"/>
                  </a:lnTo>
                  <a:lnTo>
                    <a:pt x="3175" y="161"/>
                  </a:lnTo>
                  <a:lnTo>
                    <a:pt x="3173" y="163"/>
                  </a:lnTo>
                  <a:lnTo>
                    <a:pt x="3173" y="164"/>
                  </a:lnTo>
                  <a:lnTo>
                    <a:pt x="3171" y="166"/>
                  </a:lnTo>
                  <a:lnTo>
                    <a:pt x="3173" y="168"/>
                  </a:lnTo>
                  <a:lnTo>
                    <a:pt x="3175" y="171"/>
                  </a:lnTo>
                  <a:lnTo>
                    <a:pt x="3182" y="171"/>
                  </a:lnTo>
                  <a:lnTo>
                    <a:pt x="3182" y="171"/>
                  </a:lnTo>
                  <a:lnTo>
                    <a:pt x="3185" y="170"/>
                  </a:lnTo>
                  <a:lnTo>
                    <a:pt x="3185" y="177"/>
                  </a:lnTo>
                  <a:lnTo>
                    <a:pt x="3182" y="175"/>
                  </a:lnTo>
                  <a:lnTo>
                    <a:pt x="3182" y="177"/>
                  </a:lnTo>
                  <a:lnTo>
                    <a:pt x="3180" y="177"/>
                  </a:lnTo>
                  <a:lnTo>
                    <a:pt x="3180" y="178"/>
                  </a:lnTo>
                  <a:lnTo>
                    <a:pt x="3180" y="178"/>
                  </a:lnTo>
                  <a:lnTo>
                    <a:pt x="3177" y="178"/>
                  </a:lnTo>
                  <a:lnTo>
                    <a:pt x="3177" y="178"/>
                  </a:lnTo>
                  <a:lnTo>
                    <a:pt x="3175" y="178"/>
                  </a:lnTo>
                  <a:lnTo>
                    <a:pt x="3177" y="184"/>
                  </a:lnTo>
                  <a:lnTo>
                    <a:pt x="3178" y="184"/>
                  </a:lnTo>
                  <a:lnTo>
                    <a:pt x="3178" y="187"/>
                  </a:lnTo>
                  <a:lnTo>
                    <a:pt x="3178" y="187"/>
                  </a:lnTo>
                  <a:lnTo>
                    <a:pt x="3178" y="187"/>
                  </a:lnTo>
                  <a:lnTo>
                    <a:pt x="3173" y="187"/>
                  </a:lnTo>
                  <a:lnTo>
                    <a:pt x="3173" y="191"/>
                  </a:lnTo>
                  <a:lnTo>
                    <a:pt x="3175" y="191"/>
                  </a:lnTo>
                  <a:lnTo>
                    <a:pt x="3175" y="192"/>
                  </a:lnTo>
                  <a:lnTo>
                    <a:pt x="3178" y="192"/>
                  </a:lnTo>
                  <a:lnTo>
                    <a:pt x="3182" y="192"/>
                  </a:lnTo>
                  <a:lnTo>
                    <a:pt x="3184" y="191"/>
                  </a:lnTo>
                  <a:lnTo>
                    <a:pt x="3189" y="191"/>
                  </a:lnTo>
                  <a:lnTo>
                    <a:pt x="3191" y="194"/>
                  </a:lnTo>
                  <a:lnTo>
                    <a:pt x="3194" y="194"/>
                  </a:lnTo>
                  <a:lnTo>
                    <a:pt x="3194" y="194"/>
                  </a:lnTo>
                  <a:lnTo>
                    <a:pt x="3198" y="196"/>
                  </a:lnTo>
                  <a:lnTo>
                    <a:pt x="3198" y="191"/>
                  </a:lnTo>
                  <a:lnTo>
                    <a:pt x="3199" y="191"/>
                  </a:lnTo>
                  <a:lnTo>
                    <a:pt x="3201" y="191"/>
                  </a:lnTo>
                  <a:lnTo>
                    <a:pt x="3201" y="187"/>
                  </a:lnTo>
                  <a:lnTo>
                    <a:pt x="3203" y="189"/>
                  </a:lnTo>
                  <a:lnTo>
                    <a:pt x="3205" y="189"/>
                  </a:lnTo>
                  <a:lnTo>
                    <a:pt x="3206" y="191"/>
                  </a:lnTo>
                  <a:lnTo>
                    <a:pt x="3206" y="192"/>
                  </a:lnTo>
                  <a:lnTo>
                    <a:pt x="3210" y="192"/>
                  </a:lnTo>
                  <a:lnTo>
                    <a:pt x="3213" y="192"/>
                  </a:lnTo>
                  <a:lnTo>
                    <a:pt x="3217" y="191"/>
                  </a:lnTo>
                  <a:lnTo>
                    <a:pt x="3219" y="191"/>
                  </a:lnTo>
                  <a:lnTo>
                    <a:pt x="3219" y="191"/>
                  </a:lnTo>
                  <a:lnTo>
                    <a:pt x="3219" y="192"/>
                  </a:lnTo>
                  <a:lnTo>
                    <a:pt x="3220" y="192"/>
                  </a:lnTo>
                  <a:lnTo>
                    <a:pt x="3220" y="194"/>
                  </a:lnTo>
                  <a:lnTo>
                    <a:pt x="3220" y="194"/>
                  </a:lnTo>
                  <a:lnTo>
                    <a:pt x="3220" y="191"/>
                  </a:lnTo>
                  <a:lnTo>
                    <a:pt x="3220" y="191"/>
                  </a:lnTo>
                  <a:lnTo>
                    <a:pt x="3219" y="189"/>
                  </a:lnTo>
                  <a:lnTo>
                    <a:pt x="3219" y="187"/>
                  </a:lnTo>
                  <a:lnTo>
                    <a:pt x="3219" y="184"/>
                  </a:lnTo>
                  <a:lnTo>
                    <a:pt x="3227" y="184"/>
                  </a:lnTo>
                  <a:lnTo>
                    <a:pt x="3227" y="185"/>
                  </a:lnTo>
                  <a:lnTo>
                    <a:pt x="3229" y="187"/>
                  </a:lnTo>
                  <a:lnTo>
                    <a:pt x="3231" y="187"/>
                  </a:lnTo>
                  <a:lnTo>
                    <a:pt x="3233" y="187"/>
                  </a:lnTo>
                  <a:lnTo>
                    <a:pt x="3234" y="185"/>
                  </a:lnTo>
                  <a:lnTo>
                    <a:pt x="3240" y="185"/>
                  </a:lnTo>
                  <a:lnTo>
                    <a:pt x="3240" y="184"/>
                  </a:lnTo>
                  <a:lnTo>
                    <a:pt x="3240" y="184"/>
                  </a:lnTo>
                  <a:lnTo>
                    <a:pt x="3240" y="184"/>
                  </a:lnTo>
                  <a:lnTo>
                    <a:pt x="3236" y="182"/>
                  </a:lnTo>
                  <a:lnTo>
                    <a:pt x="3236" y="182"/>
                  </a:lnTo>
                  <a:lnTo>
                    <a:pt x="3231" y="182"/>
                  </a:lnTo>
                  <a:lnTo>
                    <a:pt x="3231" y="180"/>
                  </a:lnTo>
                  <a:lnTo>
                    <a:pt x="3227" y="180"/>
                  </a:lnTo>
                  <a:lnTo>
                    <a:pt x="3227" y="178"/>
                  </a:lnTo>
                  <a:lnTo>
                    <a:pt x="3224" y="178"/>
                  </a:lnTo>
                  <a:lnTo>
                    <a:pt x="3220" y="175"/>
                  </a:lnTo>
                  <a:lnTo>
                    <a:pt x="3219" y="175"/>
                  </a:lnTo>
                  <a:lnTo>
                    <a:pt x="3219" y="173"/>
                  </a:lnTo>
                  <a:lnTo>
                    <a:pt x="3212" y="168"/>
                  </a:lnTo>
                  <a:lnTo>
                    <a:pt x="3212" y="163"/>
                  </a:lnTo>
                  <a:lnTo>
                    <a:pt x="3210" y="163"/>
                  </a:lnTo>
                  <a:lnTo>
                    <a:pt x="3210" y="161"/>
                  </a:lnTo>
                  <a:lnTo>
                    <a:pt x="3208" y="159"/>
                  </a:lnTo>
                  <a:lnTo>
                    <a:pt x="3208" y="159"/>
                  </a:lnTo>
                  <a:lnTo>
                    <a:pt x="3206" y="157"/>
                  </a:lnTo>
                  <a:lnTo>
                    <a:pt x="3206" y="154"/>
                  </a:lnTo>
                  <a:lnTo>
                    <a:pt x="3206" y="149"/>
                  </a:lnTo>
                  <a:lnTo>
                    <a:pt x="3205" y="149"/>
                  </a:lnTo>
                  <a:lnTo>
                    <a:pt x="3205" y="145"/>
                  </a:lnTo>
                  <a:lnTo>
                    <a:pt x="3206" y="145"/>
                  </a:lnTo>
                  <a:lnTo>
                    <a:pt x="3208" y="145"/>
                  </a:lnTo>
                  <a:lnTo>
                    <a:pt x="3208" y="143"/>
                  </a:lnTo>
                  <a:lnTo>
                    <a:pt x="3208" y="143"/>
                  </a:lnTo>
                  <a:lnTo>
                    <a:pt x="3210" y="142"/>
                  </a:lnTo>
                  <a:lnTo>
                    <a:pt x="3208" y="140"/>
                  </a:lnTo>
                  <a:lnTo>
                    <a:pt x="3208" y="138"/>
                  </a:lnTo>
                  <a:lnTo>
                    <a:pt x="3206" y="136"/>
                  </a:lnTo>
                  <a:lnTo>
                    <a:pt x="3208" y="135"/>
                  </a:lnTo>
                  <a:lnTo>
                    <a:pt x="3208" y="135"/>
                  </a:lnTo>
                  <a:lnTo>
                    <a:pt x="3210" y="133"/>
                  </a:lnTo>
                  <a:lnTo>
                    <a:pt x="3212" y="133"/>
                  </a:lnTo>
                  <a:lnTo>
                    <a:pt x="3212" y="131"/>
                  </a:lnTo>
                  <a:lnTo>
                    <a:pt x="3210" y="129"/>
                  </a:lnTo>
                  <a:lnTo>
                    <a:pt x="3210" y="128"/>
                  </a:lnTo>
                  <a:lnTo>
                    <a:pt x="3212" y="128"/>
                  </a:lnTo>
                  <a:lnTo>
                    <a:pt x="3212" y="126"/>
                  </a:lnTo>
                  <a:lnTo>
                    <a:pt x="3212" y="124"/>
                  </a:lnTo>
                  <a:lnTo>
                    <a:pt x="3212" y="124"/>
                  </a:lnTo>
                  <a:lnTo>
                    <a:pt x="3212" y="122"/>
                  </a:lnTo>
                  <a:lnTo>
                    <a:pt x="3213" y="122"/>
                  </a:lnTo>
                  <a:lnTo>
                    <a:pt x="3213" y="121"/>
                  </a:lnTo>
                  <a:lnTo>
                    <a:pt x="3215" y="121"/>
                  </a:lnTo>
                  <a:lnTo>
                    <a:pt x="3215" y="117"/>
                  </a:lnTo>
                  <a:lnTo>
                    <a:pt x="3213" y="115"/>
                  </a:lnTo>
                  <a:lnTo>
                    <a:pt x="3213" y="115"/>
                  </a:lnTo>
                  <a:lnTo>
                    <a:pt x="3212" y="115"/>
                  </a:lnTo>
                  <a:lnTo>
                    <a:pt x="3210" y="115"/>
                  </a:lnTo>
                  <a:lnTo>
                    <a:pt x="3206" y="115"/>
                  </a:lnTo>
                  <a:lnTo>
                    <a:pt x="3206" y="114"/>
                  </a:lnTo>
                  <a:lnTo>
                    <a:pt x="3205" y="114"/>
                  </a:lnTo>
                  <a:lnTo>
                    <a:pt x="3203" y="112"/>
                  </a:lnTo>
                  <a:lnTo>
                    <a:pt x="3201" y="110"/>
                  </a:lnTo>
                  <a:lnTo>
                    <a:pt x="3198" y="112"/>
                  </a:lnTo>
                  <a:lnTo>
                    <a:pt x="3194" y="112"/>
                  </a:lnTo>
                  <a:lnTo>
                    <a:pt x="3192" y="112"/>
                  </a:lnTo>
                  <a:lnTo>
                    <a:pt x="3192" y="112"/>
                  </a:lnTo>
                  <a:lnTo>
                    <a:pt x="3191" y="110"/>
                  </a:lnTo>
                  <a:lnTo>
                    <a:pt x="3191" y="107"/>
                  </a:lnTo>
                  <a:lnTo>
                    <a:pt x="3194" y="108"/>
                  </a:lnTo>
                  <a:lnTo>
                    <a:pt x="3194" y="108"/>
                  </a:lnTo>
                  <a:lnTo>
                    <a:pt x="3196" y="108"/>
                  </a:lnTo>
                  <a:lnTo>
                    <a:pt x="3196" y="110"/>
                  </a:lnTo>
                  <a:lnTo>
                    <a:pt x="3203" y="110"/>
                  </a:lnTo>
                  <a:lnTo>
                    <a:pt x="3203" y="108"/>
                  </a:lnTo>
                  <a:lnTo>
                    <a:pt x="3206" y="108"/>
                  </a:lnTo>
                  <a:lnTo>
                    <a:pt x="3206" y="110"/>
                  </a:lnTo>
                  <a:lnTo>
                    <a:pt x="3208" y="112"/>
                  </a:lnTo>
                  <a:lnTo>
                    <a:pt x="3212" y="112"/>
                  </a:lnTo>
                  <a:lnTo>
                    <a:pt x="3215" y="112"/>
                  </a:lnTo>
                  <a:lnTo>
                    <a:pt x="3217" y="110"/>
                  </a:lnTo>
                  <a:lnTo>
                    <a:pt x="3220" y="108"/>
                  </a:lnTo>
                  <a:lnTo>
                    <a:pt x="3220" y="107"/>
                  </a:lnTo>
                  <a:lnTo>
                    <a:pt x="3220" y="105"/>
                  </a:lnTo>
                  <a:lnTo>
                    <a:pt x="3220" y="103"/>
                  </a:lnTo>
                  <a:lnTo>
                    <a:pt x="3220" y="100"/>
                  </a:lnTo>
                  <a:lnTo>
                    <a:pt x="3222" y="101"/>
                  </a:lnTo>
                  <a:lnTo>
                    <a:pt x="3224" y="101"/>
                  </a:lnTo>
                  <a:lnTo>
                    <a:pt x="3224" y="101"/>
                  </a:lnTo>
                  <a:lnTo>
                    <a:pt x="3226" y="101"/>
                  </a:lnTo>
                  <a:lnTo>
                    <a:pt x="3229" y="101"/>
                  </a:lnTo>
                  <a:lnTo>
                    <a:pt x="3227" y="96"/>
                  </a:lnTo>
                  <a:lnTo>
                    <a:pt x="3233" y="96"/>
                  </a:lnTo>
                  <a:lnTo>
                    <a:pt x="3231" y="86"/>
                  </a:lnTo>
                  <a:lnTo>
                    <a:pt x="3236" y="86"/>
                  </a:lnTo>
                  <a:lnTo>
                    <a:pt x="3236" y="89"/>
                  </a:lnTo>
                  <a:lnTo>
                    <a:pt x="3236" y="89"/>
                  </a:lnTo>
                  <a:lnTo>
                    <a:pt x="3236" y="91"/>
                  </a:lnTo>
                  <a:lnTo>
                    <a:pt x="3238" y="89"/>
                  </a:lnTo>
                  <a:lnTo>
                    <a:pt x="3240" y="88"/>
                  </a:lnTo>
                  <a:lnTo>
                    <a:pt x="3240" y="88"/>
                  </a:lnTo>
                  <a:lnTo>
                    <a:pt x="3241" y="88"/>
                  </a:lnTo>
                  <a:lnTo>
                    <a:pt x="3243" y="84"/>
                  </a:lnTo>
                  <a:lnTo>
                    <a:pt x="3243" y="82"/>
                  </a:lnTo>
                  <a:lnTo>
                    <a:pt x="3245" y="81"/>
                  </a:lnTo>
                  <a:lnTo>
                    <a:pt x="3248" y="81"/>
                  </a:lnTo>
                  <a:lnTo>
                    <a:pt x="3247" y="79"/>
                  </a:lnTo>
                  <a:lnTo>
                    <a:pt x="3245" y="75"/>
                  </a:lnTo>
                  <a:lnTo>
                    <a:pt x="3245" y="75"/>
                  </a:lnTo>
                  <a:lnTo>
                    <a:pt x="3252" y="74"/>
                  </a:lnTo>
                  <a:lnTo>
                    <a:pt x="3254" y="70"/>
                  </a:lnTo>
                  <a:lnTo>
                    <a:pt x="3255" y="70"/>
                  </a:lnTo>
                  <a:lnTo>
                    <a:pt x="3257" y="70"/>
                  </a:lnTo>
                  <a:lnTo>
                    <a:pt x="3257" y="70"/>
                  </a:lnTo>
                  <a:lnTo>
                    <a:pt x="3262" y="70"/>
                  </a:lnTo>
                  <a:lnTo>
                    <a:pt x="3262" y="67"/>
                  </a:lnTo>
                  <a:lnTo>
                    <a:pt x="3264" y="67"/>
                  </a:lnTo>
                  <a:lnTo>
                    <a:pt x="3264" y="67"/>
                  </a:lnTo>
                  <a:lnTo>
                    <a:pt x="3266" y="67"/>
                  </a:lnTo>
                  <a:lnTo>
                    <a:pt x="3267" y="67"/>
                  </a:lnTo>
                  <a:lnTo>
                    <a:pt x="3269" y="67"/>
                  </a:lnTo>
                  <a:lnTo>
                    <a:pt x="3269" y="68"/>
                  </a:lnTo>
                  <a:lnTo>
                    <a:pt x="3271" y="68"/>
                  </a:lnTo>
                  <a:lnTo>
                    <a:pt x="3274" y="67"/>
                  </a:lnTo>
                  <a:lnTo>
                    <a:pt x="3274" y="63"/>
                  </a:lnTo>
                  <a:lnTo>
                    <a:pt x="3278" y="63"/>
                  </a:lnTo>
                  <a:lnTo>
                    <a:pt x="3278" y="61"/>
                  </a:lnTo>
                  <a:lnTo>
                    <a:pt x="3280" y="61"/>
                  </a:lnTo>
                  <a:lnTo>
                    <a:pt x="3280" y="60"/>
                  </a:lnTo>
                  <a:lnTo>
                    <a:pt x="3281" y="58"/>
                  </a:lnTo>
                  <a:lnTo>
                    <a:pt x="3281" y="58"/>
                  </a:lnTo>
                  <a:lnTo>
                    <a:pt x="3287" y="58"/>
                  </a:lnTo>
                  <a:lnTo>
                    <a:pt x="3288" y="54"/>
                  </a:lnTo>
                  <a:lnTo>
                    <a:pt x="3290" y="54"/>
                  </a:lnTo>
                  <a:lnTo>
                    <a:pt x="3290" y="54"/>
                  </a:lnTo>
                  <a:lnTo>
                    <a:pt x="3297" y="53"/>
                  </a:lnTo>
                  <a:lnTo>
                    <a:pt x="3297" y="53"/>
                  </a:lnTo>
                  <a:lnTo>
                    <a:pt x="3299" y="53"/>
                  </a:lnTo>
                  <a:lnTo>
                    <a:pt x="3299" y="51"/>
                  </a:lnTo>
                  <a:lnTo>
                    <a:pt x="3308" y="53"/>
                  </a:lnTo>
                  <a:lnTo>
                    <a:pt x="3313" y="49"/>
                  </a:lnTo>
                  <a:lnTo>
                    <a:pt x="3318" y="47"/>
                  </a:lnTo>
                  <a:lnTo>
                    <a:pt x="3323" y="46"/>
                  </a:lnTo>
                  <a:lnTo>
                    <a:pt x="3323" y="47"/>
                  </a:lnTo>
                  <a:lnTo>
                    <a:pt x="3325" y="47"/>
                  </a:lnTo>
                  <a:lnTo>
                    <a:pt x="3325" y="47"/>
                  </a:lnTo>
                  <a:lnTo>
                    <a:pt x="3327" y="49"/>
                  </a:lnTo>
                  <a:lnTo>
                    <a:pt x="3329" y="46"/>
                  </a:lnTo>
                  <a:lnTo>
                    <a:pt x="3332" y="46"/>
                  </a:lnTo>
                  <a:lnTo>
                    <a:pt x="3332" y="44"/>
                  </a:lnTo>
                  <a:lnTo>
                    <a:pt x="3337" y="44"/>
                  </a:lnTo>
                  <a:lnTo>
                    <a:pt x="3337" y="42"/>
                  </a:lnTo>
                  <a:lnTo>
                    <a:pt x="3348" y="40"/>
                  </a:lnTo>
                  <a:lnTo>
                    <a:pt x="3348" y="40"/>
                  </a:lnTo>
                  <a:lnTo>
                    <a:pt x="3356" y="40"/>
                  </a:lnTo>
                  <a:lnTo>
                    <a:pt x="3356" y="39"/>
                  </a:lnTo>
                  <a:lnTo>
                    <a:pt x="3360" y="39"/>
                  </a:lnTo>
                  <a:lnTo>
                    <a:pt x="3360" y="37"/>
                  </a:lnTo>
                  <a:lnTo>
                    <a:pt x="3362" y="37"/>
                  </a:lnTo>
                  <a:lnTo>
                    <a:pt x="3362" y="37"/>
                  </a:lnTo>
                  <a:lnTo>
                    <a:pt x="3369" y="37"/>
                  </a:lnTo>
                  <a:lnTo>
                    <a:pt x="3369" y="33"/>
                  </a:lnTo>
                  <a:lnTo>
                    <a:pt x="3376" y="33"/>
                  </a:lnTo>
                  <a:lnTo>
                    <a:pt x="3377" y="30"/>
                  </a:lnTo>
                  <a:lnTo>
                    <a:pt x="3381" y="30"/>
                  </a:lnTo>
                  <a:lnTo>
                    <a:pt x="3381" y="28"/>
                  </a:lnTo>
                  <a:lnTo>
                    <a:pt x="3383" y="28"/>
                  </a:lnTo>
                  <a:lnTo>
                    <a:pt x="3383" y="28"/>
                  </a:lnTo>
                  <a:lnTo>
                    <a:pt x="3383" y="25"/>
                  </a:lnTo>
                  <a:lnTo>
                    <a:pt x="3384" y="25"/>
                  </a:lnTo>
                  <a:lnTo>
                    <a:pt x="3383" y="19"/>
                  </a:lnTo>
                  <a:lnTo>
                    <a:pt x="3384" y="18"/>
                  </a:lnTo>
                  <a:lnTo>
                    <a:pt x="3384" y="18"/>
                  </a:lnTo>
                  <a:lnTo>
                    <a:pt x="3384" y="16"/>
                  </a:lnTo>
                  <a:lnTo>
                    <a:pt x="3381" y="16"/>
                  </a:lnTo>
                  <a:lnTo>
                    <a:pt x="3379" y="12"/>
                  </a:lnTo>
                  <a:lnTo>
                    <a:pt x="3379" y="11"/>
                  </a:lnTo>
                  <a:lnTo>
                    <a:pt x="3376" y="9"/>
                  </a:lnTo>
                  <a:lnTo>
                    <a:pt x="3374" y="9"/>
                  </a:lnTo>
                  <a:lnTo>
                    <a:pt x="3370" y="9"/>
                  </a:lnTo>
                  <a:lnTo>
                    <a:pt x="3369" y="11"/>
                  </a:lnTo>
                  <a:lnTo>
                    <a:pt x="3367" y="12"/>
                  </a:lnTo>
                  <a:lnTo>
                    <a:pt x="3362" y="12"/>
                  </a:lnTo>
                  <a:lnTo>
                    <a:pt x="3362" y="14"/>
                  </a:lnTo>
                  <a:lnTo>
                    <a:pt x="3360" y="16"/>
                  </a:lnTo>
                  <a:lnTo>
                    <a:pt x="3358" y="18"/>
                  </a:lnTo>
                  <a:lnTo>
                    <a:pt x="3356" y="21"/>
                  </a:lnTo>
                  <a:lnTo>
                    <a:pt x="3355" y="21"/>
                  </a:lnTo>
                  <a:lnTo>
                    <a:pt x="3355" y="19"/>
                  </a:lnTo>
                  <a:lnTo>
                    <a:pt x="3353" y="19"/>
                  </a:lnTo>
                  <a:lnTo>
                    <a:pt x="3351" y="19"/>
                  </a:lnTo>
                  <a:lnTo>
                    <a:pt x="3351" y="19"/>
                  </a:lnTo>
                  <a:lnTo>
                    <a:pt x="3350" y="19"/>
                  </a:lnTo>
                  <a:lnTo>
                    <a:pt x="3350" y="21"/>
                  </a:lnTo>
                  <a:lnTo>
                    <a:pt x="3348" y="21"/>
                  </a:lnTo>
                  <a:lnTo>
                    <a:pt x="3348" y="23"/>
                  </a:lnTo>
                  <a:lnTo>
                    <a:pt x="3344" y="23"/>
                  </a:lnTo>
                  <a:lnTo>
                    <a:pt x="3344" y="23"/>
                  </a:lnTo>
                  <a:lnTo>
                    <a:pt x="3343" y="23"/>
                  </a:lnTo>
                  <a:lnTo>
                    <a:pt x="3341" y="23"/>
                  </a:lnTo>
                  <a:lnTo>
                    <a:pt x="3341" y="23"/>
                  </a:lnTo>
                  <a:lnTo>
                    <a:pt x="3339" y="23"/>
                  </a:lnTo>
                  <a:lnTo>
                    <a:pt x="3337" y="25"/>
                  </a:lnTo>
                  <a:lnTo>
                    <a:pt x="3336" y="25"/>
                  </a:lnTo>
                  <a:lnTo>
                    <a:pt x="3336" y="26"/>
                  </a:lnTo>
                  <a:lnTo>
                    <a:pt x="3332" y="28"/>
                  </a:lnTo>
                  <a:lnTo>
                    <a:pt x="3332" y="28"/>
                  </a:lnTo>
                  <a:lnTo>
                    <a:pt x="3323" y="30"/>
                  </a:lnTo>
                  <a:lnTo>
                    <a:pt x="3323" y="30"/>
                  </a:lnTo>
                  <a:lnTo>
                    <a:pt x="3322" y="28"/>
                  </a:lnTo>
                  <a:lnTo>
                    <a:pt x="3320" y="28"/>
                  </a:lnTo>
                  <a:lnTo>
                    <a:pt x="3320" y="30"/>
                  </a:lnTo>
                  <a:lnTo>
                    <a:pt x="3318" y="30"/>
                  </a:lnTo>
                  <a:lnTo>
                    <a:pt x="3316" y="32"/>
                  </a:lnTo>
                  <a:lnTo>
                    <a:pt x="3311" y="33"/>
                  </a:lnTo>
                  <a:lnTo>
                    <a:pt x="3311" y="32"/>
                  </a:lnTo>
                  <a:lnTo>
                    <a:pt x="3306" y="32"/>
                  </a:lnTo>
                  <a:lnTo>
                    <a:pt x="3306" y="30"/>
                  </a:lnTo>
                  <a:lnTo>
                    <a:pt x="3301" y="28"/>
                  </a:lnTo>
                  <a:lnTo>
                    <a:pt x="3297" y="26"/>
                  </a:lnTo>
                  <a:lnTo>
                    <a:pt x="3290" y="28"/>
                  </a:lnTo>
                  <a:lnTo>
                    <a:pt x="3290" y="28"/>
                  </a:lnTo>
                  <a:lnTo>
                    <a:pt x="3288" y="28"/>
                  </a:lnTo>
                  <a:lnTo>
                    <a:pt x="3290" y="37"/>
                  </a:lnTo>
                  <a:lnTo>
                    <a:pt x="3281" y="37"/>
                  </a:lnTo>
                  <a:lnTo>
                    <a:pt x="3280" y="37"/>
                  </a:lnTo>
                  <a:lnTo>
                    <a:pt x="3280" y="35"/>
                  </a:lnTo>
                  <a:lnTo>
                    <a:pt x="3278" y="35"/>
                  </a:lnTo>
                  <a:lnTo>
                    <a:pt x="3278" y="37"/>
                  </a:lnTo>
                  <a:lnTo>
                    <a:pt x="3276" y="37"/>
                  </a:lnTo>
                  <a:lnTo>
                    <a:pt x="3276" y="37"/>
                  </a:lnTo>
                  <a:lnTo>
                    <a:pt x="3273" y="37"/>
                  </a:lnTo>
                  <a:lnTo>
                    <a:pt x="3273" y="37"/>
                  </a:lnTo>
                  <a:lnTo>
                    <a:pt x="3273" y="37"/>
                  </a:lnTo>
                  <a:lnTo>
                    <a:pt x="3273" y="37"/>
                  </a:lnTo>
                  <a:lnTo>
                    <a:pt x="3269" y="37"/>
                  </a:lnTo>
                  <a:lnTo>
                    <a:pt x="3267" y="40"/>
                  </a:lnTo>
                  <a:lnTo>
                    <a:pt x="3266" y="40"/>
                  </a:lnTo>
                  <a:lnTo>
                    <a:pt x="3266" y="40"/>
                  </a:lnTo>
                  <a:lnTo>
                    <a:pt x="3260" y="40"/>
                  </a:lnTo>
                  <a:lnTo>
                    <a:pt x="3260" y="42"/>
                  </a:lnTo>
                  <a:lnTo>
                    <a:pt x="3257" y="42"/>
                  </a:lnTo>
                  <a:lnTo>
                    <a:pt x="3257" y="44"/>
                  </a:lnTo>
                  <a:lnTo>
                    <a:pt x="3257" y="46"/>
                  </a:lnTo>
                  <a:lnTo>
                    <a:pt x="3245" y="49"/>
                  </a:lnTo>
                  <a:lnTo>
                    <a:pt x="3243" y="51"/>
                  </a:lnTo>
                  <a:lnTo>
                    <a:pt x="3243" y="51"/>
                  </a:lnTo>
                  <a:lnTo>
                    <a:pt x="3243" y="51"/>
                  </a:lnTo>
                  <a:lnTo>
                    <a:pt x="3241" y="51"/>
                  </a:lnTo>
                  <a:lnTo>
                    <a:pt x="3240" y="53"/>
                  </a:lnTo>
                  <a:lnTo>
                    <a:pt x="3238" y="54"/>
                  </a:lnTo>
                  <a:lnTo>
                    <a:pt x="3234" y="54"/>
                  </a:lnTo>
                  <a:lnTo>
                    <a:pt x="3233" y="54"/>
                  </a:lnTo>
                  <a:lnTo>
                    <a:pt x="3231" y="53"/>
                  </a:lnTo>
                  <a:lnTo>
                    <a:pt x="3229" y="53"/>
                  </a:lnTo>
                  <a:lnTo>
                    <a:pt x="3226" y="54"/>
                  </a:lnTo>
                  <a:lnTo>
                    <a:pt x="3220" y="54"/>
                  </a:lnTo>
                  <a:lnTo>
                    <a:pt x="3220" y="54"/>
                  </a:lnTo>
                  <a:lnTo>
                    <a:pt x="3219" y="56"/>
                  </a:lnTo>
                  <a:lnTo>
                    <a:pt x="3219" y="58"/>
                  </a:lnTo>
                  <a:lnTo>
                    <a:pt x="3215" y="60"/>
                  </a:lnTo>
                  <a:lnTo>
                    <a:pt x="3213" y="61"/>
                  </a:lnTo>
                  <a:lnTo>
                    <a:pt x="3212" y="60"/>
                  </a:lnTo>
                  <a:lnTo>
                    <a:pt x="3210" y="60"/>
                  </a:lnTo>
                  <a:lnTo>
                    <a:pt x="3206" y="58"/>
                  </a:lnTo>
                  <a:lnTo>
                    <a:pt x="3206" y="60"/>
                  </a:lnTo>
                  <a:lnTo>
                    <a:pt x="3205" y="61"/>
                  </a:lnTo>
                  <a:lnTo>
                    <a:pt x="3205" y="63"/>
                  </a:lnTo>
                  <a:lnTo>
                    <a:pt x="3210" y="63"/>
                  </a:lnTo>
                  <a:lnTo>
                    <a:pt x="3210" y="65"/>
                  </a:lnTo>
                  <a:lnTo>
                    <a:pt x="3206" y="65"/>
                  </a:lnTo>
                  <a:lnTo>
                    <a:pt x="3203" y="67"/>
                  </a:lnTo>
                  <a:lnTo>
                    <a:pt x="3203" y="70"/>
                  </a:lnTo>
                  <a:lnTo>
                    <a:pt x="3206" y="70"/>
                  </a:lnTo>
                  <a:lnTo>
                    <a:pt x="3206" y="72"/>
                  </a:lnTo>
                  <a:lnTo>
                    <a:pt x="3208" y="74"/>
                  </a:lnTo>
                  <a:lnTo>
                    <a:pt x="3198" y="70"/>
                  </a:lnTo>
                  <a:lnTo>
                    <a:pt x="3198" y="70"/>
                  </a:lnTo>
                  <a:lnTo>
                    <a:pt x="3198" y="72"/>
                  </a:lnTo>
                  <a:lnTo>
                    <a:pt x="3196" y="72"/>
                  </a:lnTo>
                  <a:lnTo>
                    <a:pt x="3196" y="77"/>
                  </a:lnTo>
                  <a:lnTo>
                    <a:pt x="3192" y="77"/>
                  </a:lnTo>
                  <a:lnTo>
                    <a:pt x="3192" y="75"/>
                  </a:lnTo>
                  <a:lnTo>
                    <a:pt x="3191" y="75"/>
                  </a:lnTo>
                  <a:lnTo>
                    <a:pt x="3191" y="82"/>
                  </a:lnTo>
                  <a:lnTo>
                    <a:pt x="3191" y="82"/>
                  </a:lnTo>
                  <a:lnTo>
                    <a:pt x="3191" y="82"/>
                  </a:lnTo>
                  <a:lnTo>
                    <a:pt x="3191" y="84"/>
                  </a:lnTo>
                  <a:lnTo>
                    <a:pt x="3189" y="84"/>
                  </a:lnTo>
                  <a:lnTo>
                    <a:pt x="3189" y="84"/>
                  </a:lnTo>
                  <a:lnTo>
                    <a:pt x="3189" y="82"/>
                  </a:lnTo>
                  <a:lnTo>
                    <a:pt x="3184" y="84"/>
                  </a:lnTo>
                  <a:lnTo>
                    <a:pt x="3180" y="86"/>
                  </a:lnTo>
                  <a:lnTo>
                    <a:pt x="3178" y="89"/>
                  </a:lnTo>
                  <a:lnTo>
                    <a:pt x="3177" y="89"/>
                  </a:lnTo>
                  <a:lnTo>
                    <a:pt x="3175" y="91"/>
                  </a:lnTo>
                  <a:lnTo>
                    <a:pt x="3168" y="91"/>
                  </a:lnTo>
                  <a:lnTo>
                    <a:pt x="3166" y="95"/>
                  </a:lnTo>
                  <a:lnTo>
                    <a:pt x="3170" y="96"/>
                  </a:lnTo>
                  <a:lnTo>
                    <a:pt x="3171" y="96"/>
                  </a:lnTo>
                  <a:lnTo>
                    <a:pt x="3173" y="98"/>
                  </a:lnTo>
                  <a:lnTo>
                    <a:pt x="3180" y="98"/>
                  </a:lnTo>
                  <a:lnTo>
                    <a:pt x="3180" y="96"/>
                  </a:lnTo>
                  <a:lnTo>
                    <a:pt x="3187" y="98"/>
                  </a:lnTo>
                  <a:lnTo>
                    <a:pt x="3187" y="98"/>
                  </a:lnTo>
                  <a:lnTo>
                    <a:pt x="3178" y="98"/>
                  </a:lnTo>
                  <a:lnTo>
                    <a:pt x="3178" y="100"/>
                  </a:lnTo>
                  <a:lnTo>
                    <a:pt x="3178" y="101"/>
                  </a:lnTo>
                  <a:lnTo>
                    <a:pt x="3177" y="103"/>
                  </a:lnTo>
                  <a:lnTo>
                    <a:pt x="3177" y="103"/>
                  </a:lnTo>
                  <a:lnTo>
                    <a:pt x="3177" y="107"/>
                  </a:lnTo>
                  <a:lnTo>
                    <a:pt x="3175" y="107"/>
                  </a:lnTo>
                  <a:lnTo>
                    <a:pt x="3175" y="108"/>
                  </a:lnTo>
                  <a:lnTo>
                    <a:pt x="3177" y="108"/>
                  </a:lnTo>
                  <a:lnTo>
                    <a:pt x="3177" y="108"/>
                  </a:lnTo>
                  <a:lnTo>
                    <a:pt x="3177" y="110"/>
                  </a:lnTo>
                  <a:lnTo>
                    <a:pt x="3178" y="110"/>
                  </a:lnTo>
                  <a:lnTo>
                    <a:pt x="3180" y="108"/>
                  </a:lnTo>
                  <a:lnTo>
                    <a:pt x="3182" y="108"/>
                  </a:lnTo>
                  <a:lnTo>
                    <a:pt x="3182" y="108"/>
                  </a:lnTo>
                  <a:lnTo>
                    <a:pt x="3177" y="115"/>
                  </a:lnTo>
                  <a:lnTo>
                    <a:pt x="3177" y="115"/>
                  </a:lnTo>
                  <a:lnTo>
                    <a:pt x="3173" y="115"/>
                  </a:lnTo>
                  <a:lnTo>
                    <a:pt x="3170" y="115"/>
                  </a:lnTo>
                  <a:lnTo>
                    <a:pt x="3166" y="115"/>
                  </a:lnTo>
                  <a:lnTo>
                    <a:pt x="3166" y="117"/>
                  </a:lnTo>
                  <a:lnTo>
                    <a:pt x="3164" y="117"/>
                  </a:lnTo>
                  <a:lnTo>
                    <a:pt x="3163" y="119"/>
                  </a:lnTo>
                  <a:lnTo>
                    <a:pt x="3163" y="121"/>
                  </a:lnTo>
                  <a:lnTo>
                    <a:pt x="3161" y="121"/>
                  </a:lnTo>
                  <a:lnTo>
                    <a:pt x="3161" y="121"/>
                  </a:lnTo>
                  <a:lnTo>
                    <a:pt x="3163" y="124"/>
                  </a:lnTo>
                  <a:lnTo>
                    <a:pt x="3163" y="126"/>
                  </a:lnTo>
                  <a:lnTo>
                    <a:pt x="3163" y="128"/>
                  </a:lnTo>
                  <a:lnTo>
                    <a:pt x="3164" y="129"/>
                  </a:lnTo>
                  <a:lnTo>
                    <a:pt x="3166" y="129"/>
                  </a:lnTo>
                  <a:lnTo>
                    <a:pt x="3166" y="131"/>
                  </a:lnTo>
                  <a:lnTo>
                    <a:pt x="3161" y="131"/>
                  </a:lnTo>
                  <a:lnTo>
                    <a:pt x="3161" y="138"/>
                  </a:lnTo>
                  <a:lnTo>
                    <a:pt x="3159" y="138"/>
                  </a:lnTo>
                  <a:lnTo>
                    <a:pt x="3159" y="138"/>
                  </a:lnTo>
                  <a:lnTo>
                    <a:pt x="3158" y="140"/>
                  </a:lnTo>
                  <a:lnTo>
                    <a:pt x="3158" y="140"/>
                  </a:lnTo>
                  <a:lnTo>
                    <a:pt x="3159" y="142"/>
                  </a:lnTo>
                  <a:lnTo>
                    <a:pt x="3159" y="142"/>
                  </a:lnTo>
                  <a:lnTo>
                    <a:pt x="3161" y="145"/>
                  </a:lnTo>
                  <a:lnTo>
                    <a:pt x="3159" y="145"/>
                  </a:lnTo>
                  <a:lnTo>
                    <a:pt x="3159" y="145"/>
                  </a:lnTo>
                  <a:lnTo>
                    <a:pt x="3159" y="147"/>
                  </a:lnTo>
                  <a:lnTo>
                    <a:pt x="3156" y="145"/>
                  </a:lnTo>
                  <a:lnTo>
                    <a:pt x="3156" y="149"/>
                  </a:lnTo>
                  <a:lnTo>
                    <a:pt x="3154" y="147"/>
                  </a:lnTo>
                  <a:lnTo>
                    <a:pt x="3152" y="147"/>
                  </a:lnTo>
                  <a:lnTo>
                    <a:pt x="3151" y="145"/>
                  </a:lnTo>
                  <a:lnTo>
                    <a:pt x="3149" y="145"/>
                  </a:lnTo>
                  <a:lnTo>
                    <a:pt x="3147" y="149"/>
                  </a:lnTo>
                  <a:lnTo>
                    <a:pt x="3145" y="152"/>
                  </a:lnTo>
                  <a:close/>
                  <a:moveTo>
                    <a:pt x="916" y="26"/>
                  </a:moveTo>
                  <a:lnTo>
                    <a:pt x="918" y="26"/>
                  </a:lnTo>
                  <a:lnTo>
                    <a:pt x="922" y="28"/>
                  </a:lnTo>
                  <a:lnTo>
                    <a:pt x="925" y="28"/>
                  </a:lnTo>
                  <a:lnTo>
                    <a:pt x="925" y="26"/>
                  </a:lnTo>
                  <a:lnTo>
                    <a:pt x="934" y="25"/>
                  </a:lnTo>
                  <a:lnTo>
                    <a:pt x="934" y="26"/>
                  </a:lnTo>
                  <a:lnTo>
                    <a:pt x="930" y="28"/>
                  </a:lnTo>
                  <a:lnTo>
                    <a:pt x="927" y="28"/>
                  </a:lnTo>
                  <a:lnTo>
                    <a:pt x="923" y="30"/>
                  </a:lnTo>
                  <a:lnTo>
                    <a:pt x="920" y="32"/>
                  </a:lnTo>
                  <a:lnTo>
                    <a:pt x="920" y="35"/>
                  </a:lnTo>
                  <a:lnTo>
                    <a:pt x="925" y="33"/>
                  </a:lnTo>
                  <a:lnTo>
                    <a:pt x="925" y="33"/>
                  </a:lnTo>
                  <a:lnTo>
                    <a:pt x="934" y="33"/>
                  </a:lnTo>
                  <a:lnTo>
                    <a:pt x="934" y="33"/>
                  </a:lnTo>
                  <a:lnTo>
                    <a:pt x="929" y="37"/>
                  </a:lnTo>
                  <a:lnTo>
                    <a:pt x="929" y="40"/>
                  </a:lnTo>
                  <a:lnTo>
                    <a:pt x="927" y="40"/>
                  </a:lnTo>
                  <a:lnTo>
                    <a:pt x="925" y="42"/>
                  </a:lnTo>
                  <a:lnTo>
                    <a:pt x="922" y="42"/>
                  </a:lnTo>
                  <a:lnTo>
                    <a:pt x="922" y="46"/>
                  </a:lnTo>
                  <a:lnTo>
                    <a:pt x="936" y="44"/>
                  </a:lnTo>
                  <a:lnTo>
                    <a:pt x="937" y="42"/>
                  </a:lnTo>
                  <a:lnTo>
                    <a:pt x="939" y="42"/>
                  </a:lnTo>
                  <a:lnTo>
                    <a:pt x="941" y="39"/>
                  </a:lnTo>
                  <a:lnTo>
                    <a:pt x="943" y="39"/>
                  </a:lnTo>
                  <a:lnTo>
                    <a:pt x="943" y="37"/>
                  </a:lnTo>
                  <a:lnTo>
                    <a:pt x="944" y="37"/>
                  </a:lnTo>
                  <a:lnTo>
                    <a:pt x="944" y="37"/>
                  </a:lnTo>
                  <a:lnTo>
                    <a:pt x="946" y="35"/>
                  </a:lnTo>
                  <a:lnTo>
                    <a:pt x="946" y="35"/>
                  </a:lnTo>
                  <a:lnTo>
                    <a:pt x="948" y="35"/>
                  </a:lnTo>
                  <a:lnTo>
                    <a:pt x="948" y="35"/>
                  </a:lnTo>
                  <a:lnTo>
                    <a:pt x="948" y="33"/>
                  </a:lnTo>
                  <a:lnTo>
                    <a:pt x="946" y="33"/>
                  </a:lnTo>
                  <a:lnTo>
                    <a:pt x="946" y="30"/>
                  </a:lnTo>
                  <a:lnTo>
                    <a:pt x="948" y="28"/>
                  </a:lnTo>
                  <a:lnTo>
                    <a:pt x="948" y="25"/>
                  </a:lnTo>
                  <a:lnTo>
                    <a:pt x="946" y="23"/>
                  </a:lnTo>
                  <a:lnTo>
                    <a:pt x="941" y="23"/>
                  </a:lnTo>
                  <a:lnTo>
                    <a:pt x="941" y="25"/>
                  </a:lnTo>
                  <a:lnTo>
                    <a:pt x="937" y="25"/>
                  </a:lnTo>
                  <a:lnTo>
                    <a:pt x="939" y="21"/>
                  </a:lnTo>
                  <a:lnTo>
                    <a:pt x="941" y="19"/>
                  </a:lnTo>
                  <a:lnTo>
                    <a:pt x="941" y="18"/>
                  </a:lnTo>
                  <a:lnTo>
                    <a:pt x="939" y="16"/>
                  </a:lnTo>
                  <a:lnTo>
                    <a:pt x="937" y="14"/>
                  </a:lnTo>
                  <a:lnTo>
                    <a:pt x="937" y="12"/>
                  </a:lnTo>
                  <a:lnTo>
                    <a:pt x="927" y="16"/>
                  </a:lnTo>
                  <a:lnTo>
                    <a:pt x="927" y="16"/>
                  </a:lnTo>
                  <a:lnTo>
                    <a:pt x="920" y="16"/>
                  </a:lnTo>
                  <a:lnTo>
                    <a:pt x="920" y="18"/>
                  </a:lnTo>
                  <a:lnTo>
                    <a:pt x="918" y="19"/>
                  </a:lnTo>
                  <a:lnTo>
                    <a:pt x="916" y="19"/>
                  </a:lnTo>
                  <a:lnTo>
                    <a:pt x="915" y="21"/>
                  </a:lnTo>
                  <a:lnTo>
                    <a:pt x="915" y="25"/>
                  </a:lnTo>
                  <a:lnTo>
                    <a:pt x="916" y="26"/>
                  </a:lnTo>
                  <a:close/>
                  <a:moveTo>
                    <a:pt x="749" y="16"/>
                  </a:moveTo>
                  <a:lnTo>
                    <a:pt x="749" y="19"/>
                  </a:lnTo>
                  <a:lnTo>
                    <a:pt x="749" y="19"/>
                  </a:lnTo>
                  <a:lnTo>
                    <a:pt x="749" y="21"/>
                  </a:lnTo>
                  <a:lnTo>
                    <a:pt x="749" y="21"/>
                  </a:lnTo>
                  <a:lnTo>
                    <a:pt x="751" y="21"/>
                  </a:lnTo>
                  <a:lnTo>
                    <a:pt x="751" y="21"/>
                  </a:lnTo>
                  <a:lnTo>
                    <a:pt x="751" y="21"/>
                  </a:lnTo>
                  <a:lnTo>
                    <a:pt x="752" y="23"/>
                  </a:lnTo>
                  <a:lnTo>
                    <a:pt x="752" y="21"/>
                  </a:lnTo>
                  <a:lnTo>
                    <a:pt x="754" y="21"/>
                  </a:lnTo>
                  <a:lnTo>
                    <a:pt x="754" y="18"/>
                  </a:lnTo>
                  <a:lnTo>
                    <a:pt x="752" y="16"/>
                  </a:lnTo>
                  <a:lnTo>
                    <a:pt x="751" y="16"/>
                  </a:lnTo>
                  <a:lnTo>
                    <a:pt x="751" y="16"/>
                  </a:lnTo>
                  <a:lnTo>
                    <a:pt x="749" y="16"/>
                  </a:lnTo>
                  <a:lnTo>
                    <a:pt x="749" y="16"/>
                  </a:lnTo>
                  <a:close/>
                  <a:moveTo>
                    <a:pt x="2136" y="16"/>
                  </a:moveTo>
                  <a:lnTo>
                    <a:pt x="2136" y="18"/>
                  </a:lnTo>
                  <a:lnTo>
                    <a:pt x="2138" y="18"/>
                  </a:lnTo>
                  <a:lnTo>
                    <a:pt x="2136" y="16"/>
                  </a:lnTo>
                  <a:lnTo>
                    <a:pt x="2136" y="16"/>
                  </a:lnTo>
                  <a:lnTo>
                    <a:pt x="2136" y="16"/>
                  </a:lnTo>
                  <a:close/>
                  <a:moveTo>
                    <a:pt x="2138" y="21"/>
                  </a:moveTo>
                  <a:lnTo>
                    <a:pt x="2138" y="25"/>
                  </a:lnTo>
                  <a:lnTo>
                    <a:pt x="2140" y="30"/>
                  </a:lnTo>
                  <a:lnTo>
                    <a:pt x="2142" y="30"/>
                  </a:lnTo>
                  <a:lnTo>
                    <a:pt x="2142" y="33"/>
                  </a:lnTo>
                  <a:lnTo>
                    <a:pt x="2143" y="33"/>
                  </a:lnTo>
                  <a:lnTo>
                    <a:pt x="2143" y="33"/>
                  </a:lnTo>
                  <a:lnTo>
                    <a:pt x="2143" y="33"/>
                  </a:lnTo>
                  <a:lnTo>
                    <a:pt x="2142" y="25"/>
                  </a:lnTo>
                  <a:lnTo>
                    <a:pt x="2140" y="23"/>
                  </a:lnTo>
                  <a:lnTo>
                    <a:pt x="2140" y="19"/>
                  </a:lnTo>
                  <a:lnTo>
                    <a:pt x="2138" y="19"/>
                  </a:lnTo>
                  <a:lnTo>
                    <a:pt x="2136" y="21"/>
                  </a:lnTo>
                  <a:lnTo>
                    <a:pt x="2138" y="21"/>
                  </a:lnTo>
                  <a:close/>
                  <a:moveTo>
                    <a:pt x="3786" y="25"/>
                  </a:moveTo>
                  <a:lnTo>
                    <a:pt x="3786" y="26"/>
                  </a:lnTo>
                  <a:lnTo>
                    <a:pt x="3786" y="28"/>
                  </a:lnTo>
                  <a:lnTo>
                    <a:pt x="3788" y="30"/>
                  </a:lnTo>
                  <a:lnTo>
                    <a:pt x="3800" y="32"/>
                  </a:lnTo>
                  <a:lnTo>
                    <a:pt x="3800" y="28"/>
                  </a:lnTo>
                  <a:lnTo>
                    <a:pt x="3805" y="28"/>
                  </a:lnTo>
                  <a:lnTo>
                    <a:pt x="3805" y="23"/>
                  </a:lnTo>
                  <a:lnTo>
                    <a:pt x="3800" y="23"/>
                  </a:lnTo>
                  <a:lnTo>
                    <a:pt x="3800" y="25"/>
                  </a:lnTo>
                  <a:lnTo>
                    <a:pt x="3793" y="25"/>
                  </a:lnTo>
                  <a:lnTo>
                    <a:pt x="3793" y="25"/>
                  </a:lnTo>
                  <a:lnTo>
                    <a:pt x="3788" y="25"/>
                  </a:lnTo>
                  <a:lnTo>
                    <a:pt x="3786" y="25"/>
                  </a:lnTo>
                  <a:close/>
                  <a:moveTo>
                    <a:pt x="719" y="33"/>
                  </a:moveTo>
                  <a:lnTo>
                    <a:pt x="714" y="35"/>
                  </a:lnTo>
                  <a:lnTo>
                    <a:pt x="712" y="37"/>
                  </a:lnTo>
                  <a:lnTo>
                    <a:pt x="709" y="40"/>
                  </a:lnTo>
                  <a:lnTo>
                    <a:pt x="707" y="44"/>
                  </a:lnTo>
                  <a:lnTo>
                    <a:pt x="707" y="49"/>
                  </a:lnTo>
                  <a:lnTo>
                    <a:pt x="719" y="49"/>
                  </a:lnTo>
                  <a:lnTo>
                    <a:pt x="719" y="47"/>
                  </a:lnTo>
                  <a:lnTo>
                    <a:pt x="719" y="44"/>
                  </a:lnTo>
                  <a:lnTo>
                    <a:pt x="721" y="42"/>
                  </a:lnTo>
                  <a:lnTo>
                    <a:pt x="721" y="37"/>
                  </a:lnTo>
                  <a:lnTo>
                    <a:pt x="724" y="37"/>
                  </a:lnTo>
                  <a:lnTo>
                    <a:pt x="724" y="32"/>
                  </a:lnTo>
                  <a:lnTo>
                    <a:pt x="726" y="32"/>
                  </a:lnTo>
                  <a:lnTo>
                    <a:pt x="726" y="28"/>
                  </a:lnTo>
                  <a:lnTo>
                    <a:pt x="724" y="25"/>
                  </a:lnTo>
                  <a:lnTo>
                    <a:pt x="723" y="26"/>
                  </a:lnTo>
                  <a:lnTo>
                    <a:pt x="721" y="26"/>
                  </a:lnTo>
                  <a:lnTo>
                    <a:pt x="719" y="28"/>
                  </a:lnTo>
                  <a:lnTo>
                    <a:pt x="719" y="28"/>
                  </a:lnTo>
                  <a:lnTo>
                    <a:pt x="719" y="33"/>
                  </a:lnTo>
                  <a:close/>
                  <a:moveTo>
                    <a:pt x="1264" y="32"/>
                  </a:moveTo>
                  <a:lnTo>
                    <a:pt x="1264" y="32"/>
                  </a:lnTo>
                  <a:lnTo>
                    <a:pt x="1264" y="33"/>
                  </a:lnTo>
                  <a:lnTo>
                    <a:pt x="1264" y="33"/>
                  </a:lnTo>
                  <a:lnTo>
                    <a:pt x="1264" y="33"/>
                  </a:lnTo>
                  <a:lnTo>
                    <a:pt x="1265" y="35"/>
                  </a:lnTo>
                  <a:lnTo>
                    <a:pt x="1267" y="35"/>
                  </a:lnTo>
                  <a:lnTo>
                    <a:pt x="1269" y="35"/>
                  </a:lnTo>
                  <a:lnTo>
                    <a:pt x="1269" y="35"/>
                  </a:lnTo>
                  <a:lnTo>
                    <a:pt x="1271" y="37"/>
                  </a:lnTo>
                  <a:lnTo>
                    <a:pt x="1272" y="37"/>
                  </a:lnTo>
                  <a:lnTo>
                    <a:pt x="1272" y="33"/>
                  </a:lnTo>
                  <a:lnTo>
                    <a:pt x="1274" y="33"/>
                  </a:lnTo>
                  <a:lnTo>
                    <a:pt x="1274" y="32"/>
                  </a:lnTo>
                  <a:lnTo>
                    <a:pt x="1276" y="32"/>
                  </a:lnTo>
                  <a:lnTo>
                    <a:pt x="1276" y="30"/>
                  </a:lnTo>
                  <a:lnTo>
                    <a:pt x="1276" y="28"/>
                  </a:lnTo>
                  <a:lnTo>
                    <a:pt x="1272" y="28"/>
                  </a:lnTo>
                  <a:lnTo>
                    <a:pt x="1271" y="30"/>
                  </a:lnTo>
                  <a:lnTo>
                    <a:pt x="1267" y="30"/>
                  </a:lnTo>
                  <a:lnTo>
                    <a:pt x="1264" y="32"/>
                  </a:lnTo>
                  <a:lnTo>
                    <a:pt x="1264" y="32"/>
                  </a:lnTo>
                  <a:close/>
                  <a:moveTo>
                    <a:pt x="1051" y="37"/>
                  </a:moveTo>
                  <a:lnTo>
                    <a:pt x="1052" y="33"/>
                  </a:lnTo>
                  <a:lnTo>
                    <a:pt x="1051" y="33"/>
                  </a:lnTo>
                  <a:lnTo>
                    <a:pt x="1051" y="33"/>
                  </a:lnTo>
                  <a:lnTo>
                    <a:pt x="1051" y="33"/>
                  </a:lnTo>
                  <a:lnTo>
                    <a:pt x="1049" y="33"/>
                  </a:lnTo>
                  <a:lnTo>
                    <a:pt x="1049" y="35"/>
                  </a:lnTo>
                  <a:lnTo>
                    <a:pt x="1051" y="35"/>
                  </a:lnTo>
                  <a:lnTo>
                    <a:pt x="1051" y="37"/>
                  </a:lnTo>
                  <a:lnTo>
                    <a:pt x="1051" y="37"/>
                  </a:lnTo>
                  <a:close/>
                  <a:moveTo>
                    <a:pt x="3746" y="33"/>
                  </a:moveTo>
                  <a:lnTo>
                    <a:pt x="3747" y="35"/>
                  </a:lnTo>
                  <a:lnTo>
                    <a:pt x="3747" y="37"/>
                  </a:lnTo>
                  <a:lnTo>
                    <a:pt x="3749" y="37"/>
                  </a:lnTo>
                  <a:lnTo>
                    <a:pt x="3749" y="35"/>
                  </a:lnTo>
                  <a:lnTo>
                    <a:pt x="3751" y="35"/>
                  </a:lnTo>
                  <a:lnTo>
                    <a:pt x="3751" y="33"/>
                  </a:lnTo>
                  <a:lnTo>
                    <a:pt x="3747" y="33"/>
                  </a:lnTo>
                  <a:lnTo>
                    <a:pt x="3747" y="33"/>
                  </a:lnTo>
                  <a:lnTo>
                    <a:pt x="3746" y="33"/>
                  </a:lnTo>
                  <a:close/>
                  <a:moveTo>
                    <a:pt x="1021" y="35"/>
                  </a:moveTo>
                  <a:lnTo>
                    <a:pt x="1021" y="39"/>
                  </a:lnTo>
                  <a:lnTo>
                    <a:pt x="1021" y="39"/>
                  </a:lnTo>
                  <a:lnTo>
                    <a:pt x="1023" y="39"/>
                  </a:lnTo>
                  <a:lnTo>
                    <a:pt x="1023" y="39"/>
                  </a:lnTo>
                  <a:lnTo>
                    <a:pt x="1023" y="37"/>
                  </a:lnTo>
                  <a:lnTo>
                    <a:pt x="1021" y="37"/>
                  </a:lnTo>
                  <a:lnTo>
                    <a:pt x="1021" y="35"/>
                  </a:lnTo>
                  <a:lnTo>
                    <a:pt x="1021" y="35"/>
                  </a:lnTo>
                  <a:close/>
                  <a:moveTo>
                    <a:pt x="1026" y="35"/>
                  </a:moveTo>
                  <a:lnTo>
                    <a:pt x="1026" y="37"/>
                  </a:lnTo>
                  <a:lnTo>
                    <a:pt x="1028" y="37"/>
                  </a:lnTo>
                  <a:lnTo>
                    <a:pt x="1026" y="37"/>
                  </a:lnTo>
                  <a:lnTo>
                    <a:pt x="1026" y="35"/>
                  </a:lnTo>
                  <a:lnTo>
                    <a:pt x="1026" y="35"/>
                  </a:lnTo>
                  <a:close/>
                  <a:moveTo>
                    <a:pt x="1025" y="49"/>
                  </a:moveTo>
                  <a:lnTo>
                    <a:pt x="1025" y="47"/>
                  </a:lnTo>
                  <a:lnTo>
                    <a:pt x="1026" y="47"/>
                  </a:lnTo>
                  <a:lnTo>
                    <a:pt x="1028" y="47"/>
                  </a:lnTo>
                  <a:lnTo>
                    <a:pt x="1030" y="46"/>
                  </a:lnTo>
                  <a:lnTo>
                    <a:pt x="1030" y="44"/>
                  </a:lnTo>
                  <a:lnTo>
                    <a:pt x="1030" y="44"/>
                  </a:lnTo>
                  <a:lnTo>
                    <a:pt x="1037" y="44"/>
                  </a:lnTo>
                  <a:lnTo>
                    <a:pt x="1037" y="37"/>
                  </a:lnTo>
                  <a:lnTo>
                    <a:pt x="1037" y="37"/>
                  </a:lnTo>
                  <a:lnTo>
                    <a:pt x="1037" y="37"/>
                  </a:lnTo>
                  <a:lnTo>
                    <a:pt x="1035" y="37"/>
                  </a:lnTo>
                  <a:lnTo>
                    <a:pt x="1035" y="39"/>
                  </a:lnTo>
                  <a:lnTo>
                    <a:pt x="1032" y="40"/>
                  </a:lnTo>
                  <a:lnTo>
                    <a:pt x="1028" y="42"/>
                  </a:lnTo>
                  <a:lnTo>
                    <a:pt x="1025" y="44"/>
                  </a:lnTo>
                  <a:lnTo>
                    <a:pt x="1025" y="49"/>
                  </a:lnTo>
                  <a:close/>
                  <a:moveTo>
                    <a:pt x="4381" y="74"/>
                  </a:moveTo>
                  <a:lnTo>
                    <a:pt x="4383" y="74"/>
                  </a:lnTo>
                  <a:lnTo>
                    <a:pt x="4383" y="75"/>
                  </a:lnTo>
                  <a:lnTo>
                    <a:pt x="4383" y="77"/>
                  </a:lnTo>
                  <a:lnTo>
                    <a:pt x="4379" y="77"/>
                  </a:lnTo>
                  <a:lnTo>
                    <a:pt x="4381" y="79"/>
                  </a:lnTo>
                  <a:lnTo>
                    <a:pt x="4385" y="79"/>
                  </a:lnTo>
                  <a:lnTo>
                    <a:pt x="4385" y="82"/>
                  </a:lnTo>
                  <a:lnTo>
                    <a:pt x="4386" y="84"/>
                  </a:lnTo>
                  <a:lnTo>
                    <a:pt x="4388" y="86"/>
                  </a:lnTo>
                  <a:lnTo>
                    <a:pt x="4392" y="88"/>
                  </a:lnTo>
                  <a:lnTo>
                    <a:pt x="4395" y="89"/>
                  </a:lnTo>
                  <a:lnTo>
                    <a:pt x="4399" y="88"/>
                  </a:lnTo>
                  <a:lnTo>
                    <a:pt x="4402" y="86"/>
                  </a:lnTo>
                  <a:lnTo>
                    <a:pt x="4406" y="82"/>
                  </a:lnTo>
                  <a:lnTo>
                    <a:pt x="4407" y="79"/>
                  </a:lnTo>
                  <a:lnTo>
                    <a:pt x="4407" y="79"/>
                  </a:lnTo>
                  <a:lnTo>
                    <a:pt x="4407" y="75"/>
                  </a:lnTo>
                  <a:lnTo>
                    <a:pt x="4411" y="74"/>
                  </a:lnTo>
                  <a:lnTo>
                    <a:pt x="4412" y="72"/>
                  </a:lnTo>
                  <a:lnTo>
                    <a:pt x="4414" y="70"/>
                  </a:lnTo>
                  <a:lnTo>
                    <a:pt x="4416" y="67"/>
                  </a:lnTo>
                  <a:lnTo>
                    <a:pt x="4418" y="65"/>
                  </a:lnTo>
                  <a:lnTo>
                    <a:pt x="4418" y="61"/>
                  </a:lnTo>
                  <a:lnTo>
                    <a:pt x="4416" y="60"/>
                  </a:lnTo>
                  <a:lnTo>
                    <a:pt x="4416" y="58"/>
                  </a:lnTo>
                  <a:lnTo>
                    <a:pt x="4416" y="54"/>
                  </a:lnTo>
                  <a:lnTo>
                    <a:pt x="4412" y="53"/>
                  </a:lnTo>
                  <a:lnTo>
                    <a:pt x="4411" y="53"/>
                  </a:lnTo>
                  <a:lnTo>
                    <a:pt x="4409" y="51"/>
                  </a:lnTo>
                  <a:lnTo>
                    <a:pt x="4409" y="46"/>
                  </a:lnTo>
                  <a:lnTo>
                    <a:pt x="4406" y="44"/>
                  </a:lnTo>
                  <a:lnTo>
                    <a:pt x="4402" y="44"/>
                  </a:lnTo>
                  <a:lnTo>
                    <a:pt x="4400" y="42"/>
                  </a:lnTo>
                  <a:lnTo>
                    <a:pt x="4399" y="40"/>
                  </a:lnTo>
                  <a:lnTo>
                    <a:pt x="4395" y="39"/>
                  </a:lnTo>
                  <a:lnTo>
                    <a:pt x="4395" y="37"/>
                  </a:lnTo>
                  <a:lnTo>
                    <a:pt x="4395" y="37"/>
                  </a:lnTo>
                  <a:lnTo>
                    <a:pt x="4395" y="37"/>
                  </a:lnTo>
                  <a:lnTo>
                    <a:pt x="4392" y="39"/>
                  </a:lnTo>
                  <a:lnTo>
                    <a:pt x="4390" y="40"/>
                  </a:lnTo>
                  <a:lnTo>
                    <a:pt x="4386" y="44"/>
                  </a:lnTo>
                  <a:lnTo>
                    <a:pt x="4386" y="46"/>
                  </a:lnTo>
                  <a:lnTo>
                    <a:pt x="4383" y="47"/>
                  </a:lnTo>
                  <a:lnTo>
                    <a:pt x="4383" y="49"/>
                  </a:lnTo>
                  <a:lnTo>
                    <a:pt x="4383" y="49"/>
                  </a:lnTo>
                  <a:lnTo>
                    <a:pt x="4383" y="54"/>
                  </a:lnTo>
                  <a:lnTo>
                    <a:pt x="4379" y="56"/>
                  </a:lnTo>
                  <a:lnTo>
                    <a:pt x="4378" y="60"/>
                  </a:lnTo>
                  <a:lnTo>
                    <a:pt x="4378" y="61"/>
                  </a:lnTo>
                  <a:lnTo>
                    <a:pt x="4379" y="65"/>
                  </a:lnTo>
                  <a:lnTo>
                    <a:pt x="4379" y="67"/>
                  </a:lnTo>
                  <a:lnTo>
                    <a:pt x="4378" y="67"/>
                  </a:lnTo>
                  <a:lnTo>
                    <a:pt x="4379" y="68"/>
                  </a:lnTo>
                  <a:lnTo>
                    <a:pt x="4379" y="70"/>
                  </a:lnTo>
                  <a:lnTo>
                    <a:pt x="4381" y="72"/>
                  </a:lnTo>
                  <a:lnTo>
                    <a:pt x="4381" y="74"/>
                  </a:lnTo>
                  <a:close/>
                  <a:moveTo>
                    <a:pt x="1051" y="72"/>
                  </a:moveTo>
                  <a:lnTo>
                    <a:pt x="1051" y="70"/>
                  </a:lnTo>
                  <a:lnTo>
                    <a:pt x="1054" y="70"/>
                  </a:lnTo>
                  <a:lnTo>
                    <a:pt x="1056" y="72"/>
                  </a:lnTo>
                  <a:lnTo>
                    <a:pt x="1058" y="74"/>
                  </a:lnTo>
                  <a:lnTo>
                    <a:pt x="1061" y="74"/>
                  </a:lnTo>
                  <a:lnTo>
                    <a:pt x="1061" y="74"/>
                  </a:lnTo>
                  <a:lnTo>
                    <a:pt x="1065" y="72"/>
                  </a:lnTo>
                  <a:lnTo>
                    <a:pt x="1066" y="54"/>
                  </a:lnTo>
                  <a:lnTo>
                    <a:pt x="1066" y="54"/>
                  </a:lnTo>
                  <a:lnTo>
                    <a:pt x="1066" y="53"/>
                  </a:lnTo>
                  <a:lnTo>
                    <a:pt x="1066" y="51"/>
                  </a:lnTo>
                  <a:lnTo>
                    <a:pt x="1065" y="51"/>
                  </a:lnTo>
                  <a:lnTo>
                    <a:pt x="1063" y="49"/>
                  </a:lnTo>
                  <a:lnTo>
                    <a:pt x="1063" y="47"/>
                  </a:lnTo>
                  <a:lnTo>
                    <a:pt x="1061" y="46"/>
                  </a:lnTo>
                  <a:lnTo>
                    <a:pt x="1061" y="44"/>
                  </a:lnTo>
                  <a:lnTo>
                    <a:pt x="1059" y="44"/>
                  </a:lnTo>
                  <a:lnTo>
                    <a:pt x="1058" y="40"/>
                  </a:lnTo>
                  <a:lnTo>
                    <a:pt x="1056" y="40"/>
                  </a:lnTo>
                  <a:lnTo>
                    <a:pt x="1056" y="40"/>
                  </a:lnTo>
                  <a:lnTo>
                    <a:pt x="1052" y="39"/>
                  </a:lnTo>
                  <a:lnTo>
                    <a:pt x="1051" y="40"/>
                  </a:lnTo>
                  <a:lnTo>
                    <a:pt x="1049" y="40"/>
                  </a:lnTo>
                  <a:lnTo>
                    <a:pt x="1046" y="40"/>
                  </a:lnTo>
                  <a:lnTo>
                    <a:pt x="1042" y="40"/>
                  </a:lnTo>
                  <a:lnTo>
                    <a:pt x="1042" y="44"/>
                  </a:lnTo>
                  <a:lnTo>
                    <a:pt x="1040" y="44"/>
                  </a:lnTo>
                  <a:lnTo>
                    <a:pt x="1040" y="47"/>
                  </a:lnTo>
                  <a:lnTo>
                    <a:pt x="1040" y="47"/>
                  </a:lnTo>
                  <a:lnTo>
                    <a:pt x="1037" y="51"/>
                  </a:lnTo>
                  <a:lnTo>
                    <a:pt x="1035" y="51"/>
                  </a:lnTo>
                  <a:lnTo>
                    <a:pt x="1033" y="51"/>
                  </a:lnTo>
                  <a:lnTo>
                    <a:pt x="1033" y="53"/>
                  </a:lnTo>
                  <a:lnTo>
                    <a:pt x="1032" y="54"/>
                  </a:lnTo>
                  <a:lnTo>
                    <a:pt x="1032" y="54"/>
                  </a:lnTo>
                  <a:lnTo>
                    <a:pt x="1032" y="56"/>
                  </a:lnTo>
                  <a:lnTo>
                    <a:pt x="1032" y="58"/>
                  </a:lnTo>
                  <a:lnTo>
                    <a:pt x="1030" y="60"/>
                  </a:lnTo>
                  <a:lnTo>
                    <a:pt x="1030" y="65"/>
                  </a:lnTo>
                  <a:lnTo>
                    <a:pt x="1030" y="65"/>
                  </a:lnTo>
                  <a:lnTo>
                    <a:pt x="1030" y="65"/>
                  </a:lnTo>
                  <a:lnTo>
                    <a:pt x="1032" y="65"/>
                  </a:lnTo>
                  <a:lnTo>
                    <a:pt x="1033" y="63"/>
                  </a:lnTo>
                  <a:lnTo>
                    <a:pt x="1035" y="63"/>
                  </a:lnTo>
                  <a:lnTo>
                    <a:pt x="1037" y="65"/>
                  </a:lnTo>
                  <a:lnTo>
                    <a:pt x="1040" y="67"/>
                  </a:lnTo>
                  <a:lnTo>
                    <a:pt x="1040" y="67"/>
                  </a:lnTo>
                  <a:lnTo>
                    <a:pt x="1042" y="67"/>
                  </a:lnTo>
                  <a:lnTo>
                    <a:pt x="1044" y="70"/>
                  </a:lnTo>
                  <a:lnTo>
                    <a:pt x="1047" y="70"/>
                  </a:lnTo>
                  <a:lnTo>
                    <a:pt x="1047" y="70"/>
                  </a:lnTo>
                  <a:lnTo>
                    <a:pt x="1049" y="72"/>
                  </a:lnTo>
                  <a:lnTo>
                    <a:pt x="1049" y="72"/>
                  </a:lnTo>
                  <a:lnTo>
                    <a:pt x="1051" y="72"/>
                  </a:lnTo>
                  <a:close/>
                  <a:moveTo>
                    <a:pt x="2154" y="60"/>
                  </a:moveTo>
                  <a:lnTo>
                    <a:pt x="2156" y="58"/>
                  </a:lnTo>
                  <a:lnTo>
                    <a:pt x="2157" y="58"/>
                  </a:lnTo>
                  <a:lnTo>
                    <a:pt x="2159" y="58"/>
                  </a:lnTo>
                  <a:lnTo>
                    <a:pt x="2163" y="58"/>
                  </a:lnTo>
                  <a:lnTo>
                    <a:pt x="2163" y="58"/>
                  </a:lnTo>
                  <a:lnTo>
                    <a:pt x="2163" y="58"/>
                  </a:lnTo>
                  <a:lnTo>
                    <a:pt x="2163" y="53"/>
                  </a:lnTo>
                  <a:lnTo>
                    <a:pt x="2163" y="53"/>
                  </a:lnTo>
                  <a:lnTo>
                    <a:pt x="2163" y="51"/>
                  </a:lnTo>
                  <a:lnTo>
                    <a:pt x="2159" y="53"/>
                  </a:lnTo>
                  <a:lnTo>
                    <a:pt x="2159" y="54"/>
                  </a:lnTo>
                  <a:lnTo>
                    <a:pt x="2156" y="53"/>
                  </a:lnTo>
                  <a:lnTo>
                    <a:pt x="2154" y="53"/>
                  </a:lnTo>
                  <a:lnTo>
                    <a:pt x="2152" y="51"/>
                  </a:lnTo>
                  <a:lnTo>
                    <a:pt x="2150" y="51"/>
                  </a:lnTo>
                  <a:lnTo>
                    <a:pt x="2150" y="44"/>
                  </a:lnTo>
                  <a:lnTo>
                    <a:pt x="2149" y="46"/>
                  </a:lnTo>
                  <a:lnTo>
                    <a:pt x="2147" y="46"/>
                  </a:lnTo>
                  <a:lnTo>
                    <a:pt x="2145" y="47"/>
                  </a:lnTo>
                  <a:lnTo>
                    <a:pt x="2142" y="47"/>
                  </a:lnTo>
                  <a:lnTo>
                    <a:pt x="2143" y="61"/>
                  </a:lnTo>
                  <a:lnTo>
                    <a:pt x="2143" y="61"/>
                  </a:lnTo>
                  <a:lnTo>
                    <a:pt x="2145" y="61"/>
                  </a:lnTo>
                  <a:lnTo>
                    <a:pt x="2145" y="61"/>
                  </a:lnTo>
                  <a:lnTo>
                    <a:pt x="2152" y="61"/>
                  </a:lnTo>
                  <a:lnTo>
                    <a:pt x="2154" y="60"/>
                  </a:lnTo>
                  <a:close/>
                  <a:moveTo>
                    <a:pt x="4458" y="49"/>
                  </a:moveTo>
                  <a:lnTo>
                    <a:pt x="4458" y="51"/>
                  </a:lnTo>
                  <a:lnTo>
                    <a:pt x="4460" y="51"/>
                  </a:lnTo>
                  <a:lnTo>
                    <a:pt x="4460" y="54"/>
                  </a:lnTo>
                  <a:lnTo>
                    <a:pt x="4460" y="58"/>
                  </a:lnTo>
                  <a:lnTo>
                    <a:pt x="4460" y="61"/>
                  </a:lnTo>
                  <a:lnTo>
                    <a:pt x="4458" y="65"/>
                  </a:lnTo>
                  <a:lnTo>
                    <a:pt x="4460" y="65"/>
                  </a:lnTo>
                  <a:lnTo>
                    <a:pt x="4461" y="68"/>
                  </a:lnTo>
                  <a:lnTo>
                    <a:pt x="4463" y="72"/>
                  </a:lnTo>
                  <a:lnTo>
                    <a:pt x="4467" y="72"/>
                  </a:lnTo>
                  <a:lnTo>
                    <a:pt x="4470" y="70"/>
                  </a:lnTo>
                  <a:lnTo>
                    <a:pt x="4472" y="68"/>
                  </a:lnTo>
                  <a:lnTo>
                    <a:pt x="4472" y="67"/>
                  </a:lnTo>
                  <a:lnTo>
                    <a:pt x="4475" y="65"/>
                  </a:lnTo>
                  <a:lnTo>
                    <a:pt x="4479" y="65"/>
                  </a:lnTo>
                  <a:lnTo>
                    <a:pt x="4481" y="56"/>
                  </a:lnTo>
                  <a:lnTo>
                    <a:pt x="4479" y="54"/>
                  </a:lnTo>
                  <a:lnTo>
                    <a:pt x="4477" y="53"/>
                  </a:lnTo>
                  <a:lnTo>
                    <a:pt x="4474" y="51"/>
                  </a:lnTo>
                  <a:lnTo>
                    <a:pt x="4472" y="51"/>
                  </a:lnTo>
                  <a:lnTo>
                    <a:pt x="4470" y="51"/>
                  </a:lnTo>
                  <a:lnTo>
                    <a:pt x="4470" y="53"/>
                  </a:lnTo>
                  <a:lnTo>
                    <a:pt x="4467" y="53"/>
                  </a:lnTo>
                  <a:lnTo>
                    <a:pt x="4463" y="49"/>
                  </a:lnTo>
                  <a:lnTo>
                    <a:pt x="4461" y="49"/>
                  </a:lnTo>
                  <a:lnTo>
                    <a:pt x="4460" y="47"/>
                  </a:lnTo>
                  <a:lnTo>
                    <a:pt x="4458" y="47"/>
                  </a:lnTo>
                  <a:lnTo>
                    <a:pt x="4458" y="46"/>
                  </a:lnTo>
                  <a:lnTo>
                    <a:pt x="4456" y="46"/>
                  </a:lnTo>
                  <a:lnTo>
                    <a:pt x="4458" y="47"/>
                  </a:lnTo>
                  <a:lnTo>
                    <a:pt x="4458" y="49"/>
                  </a:lnTo>
                  <a:close/>
                  <a:moveTo>
                    <a:pt x="4522" y="65"/>
                  </a:moveTo>
                  <a:lnTo>
                    <a:pt x="4524" y="65"/>
                  </a:lnTo>
                  <a:lnTo>
                    <a:pt x="4524" y="65"/>
                  </a:lnTo>
                  <a:lnTo>
                    <a:pt x="4526" y="65"/>
                  </a:lnTo>
                  <a:lnTo>
                    <a:pt x="4528" y="67"/>
                  </a:lnTo>
                  <a:lnTo>
                    <a:pt x="4538" y="67"/>
                  </a:lnTo>
                  <a:lnTo>
                    <a:pt x="4540" y="70"/>
                  </a:lnTo>
                  <a:lnTo>
                    <a:pt x="4542" y="70"/>
                  </a:lnTo>
                  <a:lnTo>
                    <a:pt x="4542" y="70"/>
                  </a:lnTo>
                  <a:lnTo>
                    <a:pt x="4545" y="70"/>
                  </a:lnTo>
                  <a:lnTo>
                    <a:pt x="4545" y="70"/>
                  </a:lnTo>
                  <a:lnTo>
                    <a:pt x="4549" y="70"/>
                  </a:lnTo>
                  <a:lnTo>
                    <a:pt x="4549" y="70"/>
                  </a:lnTo>
                  <a:lnTo>
                    <a:pt x="4556" y="68"/>
                  </a:lnTo>
                  <a:lnTo>
                    <a:pt x="4557" y="65"/>
                  </a:lnTo>
                  <a:lnTo>
                    <a:pt x="4559" y="65"/>
                  </a:lnTo>
                  <a:lnTo>
                    <a:pt x="4559" y="63"/>
                  </a:lnTo>
                  <a:lnTo>
                    <a:pt x="4563" y="63"/>
                  </a:lnTo>
                  <a:lnTo>
                    <a:pt x="4563" y="61"/>
                  </a:lnTo>
                  <a:lnTo>
                    <a:pt x="4566" y="61"/>
                  </a:lnTo>
                  <a:lnTo>
                    <a:pt x="4566" y="61"/>
                  </a:lnTo>
                  <a:lnTo>
                    <a:pt x="4568" y="61"/>
                  </a:lnTo>
                  <a:lnTo>
                    <a:pt x="4568" y="60"/>
                  </a:lnTo>
                  <a:lnTo>
                    <a:pt x="4566" y="58"/>
                  </a:lnTo>
                  <a:lnTo>
                    <a:pt x="4566" y="56"/>
                  </a:lnTo>
                  <a:lnTo>
                    <a:pt x="4564" y="54"/>
                  </a:lnTo>
                  <a:lnTo>
                    <a:pt x="4561" y="53"/>
                  </a:lnTo>
                  <a:lnTo>
                    <a:pt x="4557" y="53"/>
                  </a:lnTo>
                  <a:lnTo>
                    <a:pt x="4554" y="53"/>
                  </a:lnTo>
                  <a:lnTo>
                    <a:pt x="4550" y="53"/>
                  </a:lnTo>
                  <a:lnTo>
                    <a:pt x="4550" y="51"/>
                  </a:lnTo>
                  <a:lnTo>
                    <a:pt x="4547" y="51"/>
                  </a:lnTo>
                  <a:lnTo>
                    <a:pt x="4547" y="49"/>
                  </a:lnTo>
                  <a:lnTo>
                    <a:pt x="4545" y="49"/>
                  </a:lnTo>
                  <a:lnTo>
                    <a:pt x="4543" y="47"/>
                  </a:lnTo>
                  <a:lnTo>
                    <a:pt x="4542" y="47"/>
                  </a:lnTo>
                  <a:lnTo>
                    <a:pt x="4538" y="49"/>
                  </a:lnTo>
                  <a:lnTo>
                    <a:pt x="4535" y="49"/>
                  </a:lnTo>
                  <a:lnTo>
                    <a:pt x="4533" y="49"/>
                  </a:lnTo>
                  <a:lnTo>
                    <a:pt x="4529" y="51"/>
                  </a:lnTo>
                  <a:lnTo>
                    <a:pt x="4526" y="49"/>
                  </a:lnTo>
                  <a:lnTo>
                    <a:pt x="4522" y="49"/>
                  </a:lnTo>
                  <a:lnTo>
                    <a:pt x="4519" y="47"/>
                  </a:lnTo>
                  <a:lnTo>
                    <a:pt x="4519" y="49"/>
                  </a:lnTo>
                  <a:lnTo>
                    <a:pt x="4517" y="49"/>
                  </a:lnTo>
                  <a:lnTo>
                    <a:pt x="4519" y="53"/>
                  </a:lnTo>
                  <a:lnTo>
                    <a:pt x="4519" y="54"/>
                  </a:lnTo>
                  <a:lnTo>
                    <a:pt x="4517" y="58"/>
                  </a:lnTo>
                  <a:lnTo>
                    <a:pt x="4517" y="61"/>
                  </a:lnTo>
                  <a:lnTo>
                    <a:pt x="4521" y="61"/>
                  </a:lnTo>
                  <a:lnTo>
                    <a:pt x="4522" y="65"/>
                  </a:lnTo>
                  <a:close/>
                  <a:moveTo>
                    <a:pt x="920" y="60"/>
                  </a:moveTo>
                  <a:lnTo>
                    <a:pt x="922" y="60"/>
                  </a:lnTo>
                  <a:lnTo>
                    <a:pt x="922" y="58"/>
                  </a:lnTo>
                  <a:lnTo>
                    <a:pt x="923" y="58"/>
                  </a:lnTo>
                  <a:lnTo>
                    <a:pt x="923" y="56"/>
                  </a:lnTo>
                  <a:lnTo>
                    <a:pt x="922" y="53"/>
                  </a:lnTo>
                  <a:lnTo>
                    <a:pt x="922" y="49"/>
                  </a:lnTo>
                  <a:lnTo>
                    <a:pt x="918" y="51"/>
                  </a:lnTo>
                  <a:lnTo>
                    <a:pt x="918" y="53"/>
                  </a:lnTo>
                  <a:lnTo>
                    <a:pt x="918" y="54"/>
                  </a:lnTo>
                  <a:lnTo>
                    <a:pt x="918" y="56"/>
                  </a:lnTo>
                  <a:lnTo>
                    <a:pt x="920" y="58"/>
                  </a:lnTo>
                  <a:lnTo>
                    <a:pt x="920" y="60"/>
                  </a:lnTo>
                  <a:close/>
                  <a:moveTo>
                    <a:pt x="841" y="65"/>
                  </a:moveTo>
                  <a:lnTo>
                    <a:pt x="841" y="65"/>
                  </a:lnTo>
                  <a:lnTo>
                    <a:pt x="843" y="65"/>
                  </a:lnTo>
                  <a:lnTo>
                    <a:pt x="843" y="63"/>
                  </a:lnTo>
                  <a:lnTo>
                    <a:pt x="840" y="63"/>
                  </a:lnTo>
                  <a:lnTo>
                    <a:pt x="838" y="67"/>
                  </a:lnTo>
                  <a:lnTo>
                    <a:pt x="840" y="67"/>
                  </a:lnTo>
                  <a:lnTo>
                    <a:pt x="841" y="67"/>
                  </a:lnTo>
                  <a:lnTo>
                    <a:pt x="841" y="65"/>
                  </a:lnTo>
                  <a:close/>
                  <a:moveTo>
                    <a:pt x="1269" y="67"/>
                  </a:moveTo>
                  <a:lnTo>
                    <a:pt x="1271" y="65"/>
                  </a:lnTo>
                  <a:lnTo>
                    <a:pt x="1267" y="63"/>
                  </a:lnTo>
                  <a:lnTo>
                    <a:pt x="1264" y="63"/>
                  </a:lnTo>
                  <a:lnTo>
                    <a:pt x="1264" y="67"/>
                  </a:lnTo>
                  <a:lnTo>
                    <a:pt x="1265" y="67"/>
                  </a:lnTo>
                  <a:lnTo>
                    <a:pt x="1265" y="67"/>
                  </a:lnTo>
                  <a:lnTo>
                    <a:pt x="1269" y="67"/>
                  </a:lnTo>
                  <a:close/>
                  <a:moveTo>
                    <a:pt x="2128" y="63"/>
                  </a:moveTo>
                  <a:lnTo>
                    <a:pt x="2126" y="63"/>
                  </a:lnTo>
                  <a:lnTo>
                    <a:pt x="2126" y="67"/>
                  </a:lnTo>
                  <a:lnTo>
                    <a:pt x="2126" y="70"/>
                  </a:lnTo>
                  <a:lnTo>
                    <a:pt x="2129" y="74"/>
                  </a:lnTo>
                  <a:lnTo>
                    <a:pt x="2129" y="74"/>
                  </a:lnTo>
                  <a:lnTo>
                    <a:pt x="2129" y="74"/>
                  </a:lnTo>
                  <a:lnTo>
                    <a:pt x="2131" y="74"/>
                  </a:lnTo>
                  <a:lnTo>
                    <a:pt x="2133" y="72"/>
                  </a:lnTo>
                  <a:lnTo>
                    <a:pt x="2133" y="72"/>
                  </a:lnTo>
                  <a:lnTo>
                    <a:pt x="2135" y="70"/>
                  </a:lnTo>
                  <a:lnTo>
                    <a:pt x="2135" y="67"/>
                  </a:lnTo>
                  <a:lnTo>
                    <a:pt x="2133" y="67"/>
                  </a:lnTo>
                  <a:lnTo>
                    <a:pt x="2129" y="67"/>
                  </a:lnTo>
                  <a:lnTo>
                    <a:pt x="2129" y="65"/>
                  </a:lnTo>
                  <a:lnTo>
                    <a:pt x="2128" y="63"/>
                  </a:lnTo>
                  <a:lnTo>
                    <a:pt x="2128" y="63"/>
                  </a:lnTo>
                  <a:lnTo>
                    <a:pt x="2128" y="63"/>
                  </a:lnTo>
                  <a:close/>
                  <a:moveTo>
                    <a:pt x="635" y="154"/>
                  </a:moveTo>
                  <a:lnTo>
                    <a:pt x="637" y="157"/>
                  </a:lnTo>
                  <a:lnTo>
                    <a:pt x="639" y="159"/>
                  </a:lnTo>
                  <a:lnTo>
                    <a:pt x="641" y="163"/>
                  </a:lnTo>
                  <a:lnTo>
                    <a:pt x="641" y="164"/>
                  </a:lnTo>
                  <a:lnTo>
                    <a:pt x="641" y="164"/>
                  </a:lnTo>
                  <a:lnTo>
                    <a:pt x="644" y="168"/>
                  </a:lnTo>
                  <a:lnTo>
                    <a:pt x="655" y="168"/>
                  </a:lnTo>
                  <a:lnTo>
                    <a:pt x="655" y="166"/>
                  </a:lnTo>
                  <a:lnTo>
                    <a:pt x="656" y="166"/>
                  </a:lnTo>
                  <a:lnTo>
                    <a:pt x="656" y="163"/>
                  </a:lnTo>
                  <a:lnTo>
                    <a:pt x="665" y="156"/>
                  </a:lnTo>
                  <a:lnTo>
                    <a:pt x="665" y="154"/>
                  </a:lnTo>
                  <a:lnTo>
                    <a:pt x="668" y="154"/>
                  </a:lnTo>
                  <a:lnTo>
                    <a:pt x="668" y="154"/>
                  </a:lnTo>
                  <a:lnTo>
                    <a:pt x="668" y="156"/>
                  </a:lnTo>
                  <a:lnTo>
                    <a:pt x="670" y="156"/>
                  </a:lnTo>
                  <a:lnTo>
                    <a:pt x="674" y="157"/>
                  </a:lnTo>
                  <a:lnTo>
                    <a:pt x="677" y="157"/>
                  </a:lnTo>
                  <a:lnTo>
                    <a:pt x="681" y="157"/>
                  </a:lnTo>
                  <a:lnTo>
                    <a:pt x="686" y="156"/>
                  </a:lnTo>
                  <a:lnTo>
                    <a:pt x="689" y="154"/>
                  </a:lnTo>
                  <a:lnTo>
                    <a:pt x="691" y="150"/>
                  </a:lnTo>
                  <a:lnTo>
                    <a:pt x="691" y="150"/>
                  </a:lnTo>
                  <a:lnTo>
                    <a:pt x="691" y="149"/>
                  </a:lnTo>
                  <a:lnTo>
                    <a:pt x="695" y="145"/>
                  </a:lnTo>
                  <a:lnTo>
                    <a:pt x="696" y="142"/>
                  </a:lnTo>
                  <a:lnTo>
                    <a:pt x="696" y="140"/>
                  </a:lnTo>
                  <a:lnTo>
                    <a:pt x="695" y="136"/>
                  </a:lnTo>
                  <a:lnTo>
                    <a:pt x="698" y="135"/>
                  </a:lnTo>
                  <a:lnTo>
                    <a:pt x="700" y="135"/>
                  </a:lnTo>
                  <a:lnTo>
                    <a:pt x="700" y="133"/>
                  </a:lnTo>
                  <a:lnTo>
                    <a:pt x="700" y="131"/>
                  </a:lnTo>
                  <a:lnTo>
                    <a:pt x="702" y="129"/>
                  </a:lnTo>
                  <a:lnTo>
                    <a:pt x="705" y="128"/>
                  </a:lnTo>
                  <a:lnTo>
                    <a:pt x="707" y="126"/>
                  </a:lnTo>
                  <a:lnTo>
                    <a:pt x="709" y="126"/>
                  </a:lnTo>
                  <a:lnTo>
                    <a:pt x="709" y="122"/>
                  </a:lnTo>
                  <a:lnTo>
                    <a:pt x="712" y="121"/>
                  </a:lnTo>
                  <a:lnTo>
                    <a:pt x="714" y="119"/>
                  </a:lnTo>
                  <a:lnTo>
                    <a:pt x="716" y="119"/>
                  </a:lnTo>
                  <a:lnTo>
                    <a:pt x="719" y="115"/>
                  </a:lnTo>
                  <a:lnTo>
                    <a:pt x="724" y="114"/>
                  </a:lnTo>
                  <a:lnTo>
                    <a:pt x="724" y="112"/>
                  </a:lnTo>
                  <a:lnTo>
                    <a:pt x="728" y="112"/>
                  </a:lnTo>
                  <a:lnTo>
                    <a:pt x="728" y="110"/>
                  </a:lnTo>
                  <a:lnTo>
                    <a:pt x="733" y="108"/>
                  </a:lnTo>
                  <a:lnTo>
                    <a:pt x="733" y="107"/>
                  </a:lnTo>
                  <a:lnTo>
                    <a:pt x="742" y="107"/>
                  </a:lnTo>
                  <a:lnTo>
                    <a:pt x="742" y="107"/>
                  </a:lnTo>
                  <a:lnTo>
                    <a:pt x="742" y="107"/>
                  </a:lnTo>
                  <a:lnTo>
                    <a:pt x="742" y="107"/>
                  </a:lnTo>
                  <a:lnTo>
                    <a:pt x="745" y="107"/>
                  </a:lnTo>
                  <a:lnTo>
                    <a:pt x="745" y="105"/>
                  </a:lnTo>
                  <a:lnTo>
                    <a:pt x="754" y="105"/>
                  </a:lnTo>
                  <a:lnTo>
                    <a:pt x="756" y="103"/>
                  </a:lnTo>
                  <a:lnTo>
                    <a:pt x="759" y="101"/>
                  </a:lnTo>
                  <a:lnTo>
                    <a:pt x="759" y="98"/>
                  </a:lnTo>
                  <a:lnTo>
                    <a:pt x="756" y="96"/>
                  </a:lnTo>
                  <a:lnTo>
                    <a:pt x="754" y="95"/>
                  </a:lnTo>
                  <a:lnTo>
                    <a:pt x="751" y="95"/>
                  </a:lnTo>
                  <a:lnTo>
                    <a:pt x="749" y="91"/>
                  </a:lnTo>
                  <a:lnTo>
                    <a:pt x="747" y="88"/>
                  </a:lnTo>
                  <a:lnTo>
                    <a:pt x="747" y="88"/>
                  </a:lnTo>
                  <a:lnTo>
                    <a:pt x="740" y="86"/>
                  </a:lnTo>
                  <a:lnTo>
                    <a:pt x="740" y="86"/>
                  </a:lnTo>
                  <a:lnTo>
                    <a:pt x="738" y="86"/>
                  </a:lnTo>
                  <a:lnTo>
                    <a:pt x="738" y="84"/>
                  </a:lnTo>
                  <a:lnTo>
                    <a:pt x="717" y="82"/>
                  </a:lnTo>
                  <a:lnTo>
                    <a:pt x="717" y="82"/>
                  </a:lnTo>
                  <a:lnTo>
                    <a:pt x="716" y="84"/>
                  </a:lnTo>
                  <a:lnTo>
                    <a:pt x="714" y="84"/>
                  </a:lnTo>
                  <a:lnTo>
                    <a:pt x="712" y="86"/>
                  </a:lnTo>
                  <a:lnTo>
                    <a:pt x="712" y="84"/>
                  </a:lnTo>
                  <a:lnTo>
                    <a:pt x="710" y="84"/>
                  </a:lnTo>
                  <a:lnTo>
                    <a:pt x="710" y="82"/>
                  </a:lnTo>
                  <a:lnTo>
                    <a:pt x="705" y="84"/>
                  </a:lnTo>
                  <a:lnTo>
                    <a:pt x="703" y="82"/>
                  </a:lnTo>
                  <a:lnTo>
                    <a:pt x="691" y="79"/>
                  </a:lnTo>
                  <a:lnTo>
                    <a:pt x="682" y="75"/>
                  </a:lnTo>
                  <a:lnTo>
                    <a:pt x="674" y="70"/>
                  </a:lnTo>
                  <a:lnTo>
                    <a:pt x="674" y="70"/>
                  </a:lnTo>
                  <a:lnTo>
                    <a:pt x="670" y="70"/>
                  </a:lnTo>
                  <a:lnTo>
                    <a:pt x="670" y="72"/>
                  </a:lnTo>
                  <a:lnTo>
                    <a:pt x="665" y="74"/>
                  </a:lnTo>
                  <a:lnTo>
                    <a:pt x="665" y="74"/>
                  </a:lnTo>
                  <a:lnTo>
                    <a:pt x="662" y="74"/>
                  </a:lnTo>
                  <a:lnTo>
                    <a:pt x="662" y="75"/>
                  </a:lnTo>
                  <a:lnTo>
                    <a:pt x="658" y="75"/>
                  </a:lnTo>
                  <a:lnTo>
                    <a:pt x="658" y="75"/>
                  </a:lnTo>
                  <a:lnTo>
                    <a:pt x="649" y="75"/>
                  </a:lnTo>
                  <a:lnTo>
                    <a:pt x="649" y="77"/>
                  </a:lnTo>
                  <a:lnTo>
                    <a:pt x="648" y="77"/>
                  </a:lnTo>
                  <a:lnTo>
                    <a:pt x="648" y="79"/>
                  </a:lnTo>
                  <a:lnTo>
                    <a:pt x="641" y="79"/>
                  </a:lnTo>
                  <a:lnTo>
                    <a:pt x="641" y="81"/>
                  </a:lnTo>
                  <a:lnTo>
                    <a:pt x="637" y="81"/>
                  </a:lnTo>
                  <a:lnTo>
                    <a:pt x="637" y="82"/>
                  </a:lnTo>
                  <a:lnTo>
                    <a:pt x="628" y="86"/>
                  </a:lnTo>
                  <a:lnTo>
                    <a:pt x="630" y="89"/>
                  </a:lnTo>
                  <a:lnTo>
                    <a:pt x="632" y="95"/>
                  </a:lnTo>
                  <a:lnTo>
                    <a:pt x="632" y="95"/>
                  </a:lnTo>
                  <a:lnTo>
                    <a:pt x="632" y="96"/>
                  </a:lnTo>
                  <a:lnTo>
                    <a:pt x="634" y="96"/>
                  </a:lnTo>
                  <a:lnTo>
                    <a:pt x="634" y="98"/>
                  </a:lnTo>
                  <a:lnTo>
                    <a:pt x="632" y="98"/>
                  </a:lnTo>
                  <a:lnTo>
                    <a:pt x="632" y="101"/>
                  </a:lnTo>
                  <a:lnTo>
                    <a:pt x="632" y="101"/>
                  </a:lnTo>
                  <a:lnTo>
                    <a:pt x="630" y="107"/>
                  </a:lnTo>
                  <a:lnTo>
                    <a:pt x="630" y="110"/>
                  </a:lnTo>
                  <a:lnTo>
                    <a:pt x="632" y="114"/>
                  </a:lnTo>
                  <a:lnTo>
                    <a:pt x="634" y="114"/>
                  </a:lnTo>
                  <a:lnTo>
                    <a:pt x="634" y="117"/>
                  </a:lnTo>
                  <a:lnTo>
                    <a:pt x="628" y="117"/>
                  </a:lnTo>
                  <a:lnTo>
                    <a:pt x="632" y="129"/>
                  </a:lnTo>
                  <a:lnTo>
                    <a:pt x="630" y="129"/>
                  </a:lnTo>
                  <a:lnTo>
                    <a:pt x="630" y="133"/>
                  </a:lnTo>
                  <a:lnTo>
                    <a:pt x="625" y="136"/>
                  </a:lnTo>
                  <a:lnTo>
                    <a:pt x="623" y="147"/>
                  </a:lnTo>
                  <a:lnTo>
                    <a:pt x="627" y="149"/>
                  </a:lnTo>
                  <a:lnTo>
                    <a:pt x="628" y="150"/>
                  </a:lnTo>
                  <a:lnTo>
                    <a:pt x="630" y="152"/>
                  </a:lnTo>
                  <a:lnTo>
                    <a:pt x="632" y="154"/>
                  </a:lnTo>
                  <a:lnTo>
                    <a:pt x="635" y="154"/>
                  </a:lnTo>
                  <a:close/>
                  <a:moveTo>
                    <a:pt x="1014" y="74"/>
                  </a:moveTo>
                  <a:lnTo>
                    <a:pt x="1014" y="70"/>
                  </a:lnTo>
                  <a:lnTo>
                    <a:pt x="1012" y="70"/>
                  </a:lnTo>
                  <a:lnTo>
                    <a:pt x="1011" y="72"/>
                  </a:lnTo>
                  <a:lnTo>
                    <a:pt x="1009" y="74"/>
                  </a:lnTo>
                  <a:lnTo>
                    <a:pt x="1012" y="74"/>
                  </a:lnTo>
                  <a:lnTo>
                    <a:pt x="1012" y="74"/>
                  </a:lnTo>
                  <a:lnTo>
                    <a:pt x="1014" y="74"/>
                  </a:lnTo>
                  <a:close/>
                  <a:moveTo>
                    <a:pt x="2145" y="72"/>
                  </a:moveTo>
                  <a:lnTo>
                    <a:pt x="2145" y="74"/>
                  </a:lnTo>
                  <a:lnTo>
                    <a:pt x="2149" y="74"/>
                  </a:lnTo>
                  <a:lnTo>
                    <a:pt x="2149" y="70"/>
                  </a:lnTo>
                  <a:lnTo>
                    <a:pt x="2147" y="72"/>
                  </a:lnTo>
                  <a:lnTo>
                    <a:pt x="2147" y="72"/>
                  </a:lnTo>
                  <a:lnTo>
                    <a:pt x="2147" y="72"/>
                  </a:lnTo>
                  <a:lnTo>
                    <a:pt x="2145" y="72"/>
                  </a:lnTo>
                  <a:close/>
                  <a:moveTo>
                    <a:pt x="1602" y="74"/>
                  </a:moveTo>
                  <a:lnTo>
                    <a:pt x="1602" y="74"/>
                  </a:lnTo>
                  <a:lnTo>
                    <a:pt x="1602" y="74"/>
                  </a:lnTo>
                  <a:lnTo>
                    <a:pt x="1601" y="74"/>
                  </a:lnTo>
                  <a:lnTo>
                    <a:pt x="1597" y="74"/>
                  </a:lnTo>
                  <a:lnTo>
                    <a:pt x="1595" y="74"/>
                  </a:lnTo>
                  <a:lnTo>
                    <a:pt x="1592" y="75"/>
                  </a:lnTo>
                  <a:lnTo>
                    <a:pt x="1592" y="77"/>
                  </a:lnTo>
                  <a:lnTo>
                    <a:pt x="1602" y="75"/>
                  </a:lnTo>
                  <a:lnTo>
                    <a:pt x="1602" y="74"/>
                  </a:lnTo>
                  <a:close/>
                  <a:moveTo>
                    <a:pt x="1037" y="75"/>
                  </a:moveTo>
                  <a:lnTo>
                    <a:pt x="1039" y="75"/>
                  </a:lnTo>
                  <a:lnTo>
                    <a:pt x="1039" y="77"/>
                  </a:lnTo>
                  <a:lnTo>
                    <a:pt x="1040" y="77"/>
                  </a:lnTo>
                  <a:lnTo>
                    <a:pt x="1040" y="75"/>
                  </a:lnTo>
                  <a:lnTo>
                    <a:pt x="1042" y="75"/>
                  </a:lnTo>
                  <a:lnTo>
                    <a:pt x="1042" y="75"/>
                  </a:lnTo>
                  <a:lnTo>
                    <a:pt x="1042" y="75"/>
                  </a:lnTo>
                  <a:lnTo>
                    <a:pt x="1039" y="74"/>
                  </a:lnTo>
                  <a:lnTo>
                    <a:pt x="1037" y="75"/>
                  </a:lnTo>
                  <a:close/>
                  <a:moveTo>
                    <a:pt x="2102" y="81"/>
                  </a:moveTo>
                  <a:lnTo>
                    <a:pt x="2102" y="86"/>
                  </a:lnTo>
                  <a:lnTo>
                    <a:pt x="2102" y="88"/>
                  </a:lnTo>
                  <a:lnTo>
                    <a:pt x="2108" y="89"/>
                  </a:lnTo>
                  <a:lnTo>
                    <a:pt x="2108" y="88"/>
                  </a:lnTo>
                  <a:lnTo>
                    <a:pt x="2117" y="88"/>
                  </a:lnTo>
                  <a:lnTo>
                    <a:pt x="2117" y="84"/>
                  </a:lnTo>
                  <a:lnTo>
                    <a:pt x="2114" y="82"/>
                  </a:lnTo>
                  <a:lnTo>
                    <a:pt x="2110" y="82"/>
                  </a:lnTo>
                  <a:lnTo>
                    <a:pt x="2107" y="79"/>
                  </a:lnTo>
                  <a:lnTo>
                    <a:pt x="2103" y="81"/>
                  </a:lnTo>
                  <a:lnTo>
                    <a:pt x="2102" y="81"/>
                  </a:lnTo>
                  <a:close/>
                  <a:moveTo>
                    <a:pt x="3187" y="82"/>
                  </a:moveTo>
                  <a:lnTo>
                    <a:pt x="3191" y="82"/>
                  </a:lnTo>
                  <a:lnTo>
                    <a:pt x="3191" y="81"/>
                  </a:lnTo>
                  <a:lnTo>
                    <a:pt x="3187" y="79"/>
                  </a:lnTo>
                  <a:lnTo>
                    <a:pt x="3187" y="82"/>
                  </a:lnTo>
                  <a:close/>
                  <a:moveTo>
                    <a:pt x="1032" y="136"/>
                  </a:moveTo>
                  <a:lnTo>
                    <a:pt x="1033" y="136"/>
                  </a:lnTo>
                  <a:lnTo>
                    <a:pt x="1033" y="133"/>
                  </a:lnTo>
                  <a:lnTo>
                    <a:pt x="1032" y="131"/>
                  </a:lnTo>
                  <a:lnTo>
                    <a:pt x="1032" y="129"/>
                  </a:lnTo>
                  <a:lnTo>
                    <a:pt x="1030" y="128"/>
                  </a:lnTo>
                  <a:lnTo>
                    <a:pt x="1032" y="126"/>
                  </a:lnTo>
                  <a:lnTo>
                    <a:pt x="1032" y="124"/>
                  </a:lnTo>
                  <a:lnTo>
                    <a:pt x="1032" y="122"/>
                  </a:lnTo>
                  <a:lnTo>
                    <a:pt x="1030" y="121"/>
                  </a:lnTo>
                  <a:lnTo>
                    <a:pt x="1030" y="121"/>
                  </a:lnTo>
                  <a:lnTo>
                    <a:pt x="1026" y="122"/>
                  </a:lnTo>
                  <a:lnTo>
                    <a:pt x="1025" y="124"/>
                  </a:lnTo>
                  <a:lnTo>
                    <a:pt x="1023" y="126"/>
                  </a:lnTo>
                  <a:lnTo>
                    <a:pt x="1018" y="128"/>
                  </a:lnTo>
                  <a:lnTo>
                    <a:pt x="1018" y="122"/>
                  </a:lnTo>
                  <a:lnTo>
                    <a:pt x="1016" y="121"/>
                  </a:lnTo>
                  <a:lnTo>
                    <a:pt x="1016" y="114"/>
                  </a:lnTo>
                  <a:lnTo>
                    <a:pt x="1012" y="114"/>
                  </a:lnTo>
                  <a:lnTo>
                    <a:pt x="1012" y="115"/>
                  </a:lnTo>
                  <a:lnTo>
                    <a:pt x="1012" y="117"/>
                  </a:lnTo>
                  <a:lnTo>
                    <a:pt x="1007" y="117"/>
                  </a:lnTo>
                  <a:lnTo>
                    <a:pt x="1007" y="115"/>
                  </a:lnTo>
                  <a:lnTo>
                    <a:pt x="1007" y="115"/>
                  </a:lnTo>
                  <a:lnTo>
                    <a:pt x="1005" y="108"/>
                  </a:lnTo>
                  <a:lnTo>
                    <a:pt x="1004" y="108"/>
                  </a:lnTo>
                  <a:lnTo>
                    <a:pt x="1004" y="108"/>
                  </a:lnTo>
                  <a:lnTo>
                    <a:pt x="1004" y="108"/>
                  </a:lnTo>
                  <a:lnTo>
                    <a:pt x="1004" y="107"/>
                  </a:lnTo>
                  <a:lnTo>
                    <a:pt x="1007" y="107"/>
                  </a:lnTo>
                  <a:lnTo>
                    <a:pt x="1011" y="105"/>
                  </a:lnTo>
                  <a:lnTo>
                    <a:pt x="1014" y="105"/>
                  </a:lnTo>
                  <a:lnTo>
                    <a:pt x="1018" y="105"/>
                  </a:lnTo>
                  <a:lnTo>
                    <a:pt x="1018" y="101"/>
                  </a:lnTo>
                  <a:lnTo>
                    <a:pt x="1018" y="100"/>
                  </a:lnTo>
                  <a:lnTo>
                    <a:pt x="1018" y="98"/>
                  </a:lnTo>
                  <a:lnTo>
                    <a:pt x="1018" y="95"/>
                  </a:lnTo>
                  <a:lnTo>
                    <a:pt x="1014" y="95"/>
                  </a:lnTo>
                  <a:lnTo>
                    <a:pt x="1012" y="93"/>
                  </a:lnTo>
                  <a:lnTo>
                    <a:pt x="1009" y="91"/>
                  </a:lnTo>
                  <a:lnTo>
                    <a:pt x="1007" y="91"/>
                  </a:lnTo>
                  <a:lnTo>
                    <a:pt x="1004" y="91"/>
                  </a:lnTo>
                  <a:lnTo>
                    <a:pt x="1004" y="91"/>
                  </a:lnTo>
                  <a:lnTo>
                    <a:pt x="1002" y="93"/>
                  </a:lnTo>
                  <a:lnTo>
                    <a:pt x="1000" y="93"/>
                  </a:lnTo>
                  <a:lnTo>
                    <a:pt x="1000" y="91"/>
                  </a:lnTo>
                  <a:lnTo>
                    <a:pt x="998" y="93"/>
                  </a:lnTo>
                  <a:lnTo>
                    <a:pt x="997" y="95"/>
                  </a:lnTo>
                  <a:lnTo>
                    <a:pt x="991" y="95"/>
                  </a:lnTo>
                  <a:lnTo>
                    <a:pt x="991" y="93"/>
                  </a:lnTo>
                  <a:lnTo>
                    <a:pt x="997" y="91"/>
                  </a:lnTo>
                  <a:lnTo>
                    <a:pt x="1002" y="88"/>
                  </a:lnTo>
                  <a:lnTo>
                    <a:pt x="1007" y="86"/>
                  </a:lnTo>
                  <a:lnTo>
                    <a:pt x="1007" y="81"/>
                  </a:lnTo>
                  <a:lnTo>
                    <a:pt x="1000" y="81"/>
                  </a:lnTo>
                  <a:lnTo>
                    <a:pt x="1000" y="84"/>
                  </a:lnTo>
                  <a:lnTo>
                    <a:pt x="997" y="84"/>
                  </a:lnTo>
                  <a:lnTo>
                    <a:pt x="995" y="88"/>
                  </a:lnTo>
                  <a:lnTo>
                    <a:pt x="993" y="88"/>
                  </a:lnTo>
                  <a:lnTo>
                    <a:pt x="990" y="88"/>
                  </a:lnTo>
                  <a:lnTo>
                    <a:pt x="986" y="88"/>
                  </a:lnTo>
                  <a:lnTo>
                    <a:pt x="986" y="89"/>
                  </a:lnTo>
                  <a:lnTo>
                    <a:pt x="983" y="89"/>
                  </a:lnTo>
                  <a:lnTo>
                    <a:pt x="983" y="91"/>
                  </a:lnTo>
                  <a:lnTo>
                    <a:pt x="981" y="91"/>
                  </a:lnTo>
                  <a:lnTo>
                    <a:pt x="981" y="91"/>
                  </a:lnTo>
                  <a:lnTo>
                    <a:pt x="983" y="91"/>
                  </a:lnTo>
                  <a:lnTo>
                    <a:pt x="983" y="93"/>
                  </a:lnTo>
                  <a:lnTo>
                    <a:pt x="986" y="93"/>
                  </a:lnTo>
                  <a:lnTo>
                    <a:pt x="984" y="96"/>
                  </a:lnTo>
                  <a:lnTo>
                    <a:pt x="974" y="95"/>
                  </a:lnTo>
                  <a:lnTo>
                    <a:pt x="972" y="91"/>
                  </a:lnTo>
                  <a:lnTo>
                    <a:pt x="970" y="91"/>
                  </a:lnTo>
                  <a:lnTo>
                    <a:pt x="970" y="89"/>
                  </a:lnTo>
                  <a:lnTo>
                    <a:pt x="969" y="91"/>
                  </a:lnTo>
                  <a:lnTo>
                    <a:pt x="969" y="91"/>
                  </a:lnTo>
                  <a:lnTo>
                    <a:pt x="963" y="93"/>
                  </a:lnTo>
                  <a:lnTo>
                    <a:pt x="962" y="96"/>
                  </a:lnTo>
                  <a:lnTo>
                    <a:pt x="960" y="98"/>
                  </a:lnTo>
                  <a:lnTo>
                    <a:pt x="960" y="98"/>
                  </a:lnTo>
                  <a:lnTo>
                    <a:pt x="958" y="100"/>
                  </a:lnTo>
                  <a:lnTo>
                    <a:pt x="958" y="103"/>
                  </a:lnTo>
                  <a:lnTo>
                    <a:pt x="956" y="103"/>
                  </a:lnTo>
                  <a:lnTo>
                    <a:pt x="956" y="103"/>
                  </a:lnTo>
                  <a:lnTo>
                    <a:pt x="956" y="105"/>
                  </a:lnTo>
                  <a:lnTo>
                    <a:pt x="958" y="107"/>
                  </a:lnTo>
                  <a:lnTo>
                    <a:pt x="958" y="107"/>
                  </a:lnTo>
                  <a:lnTo>
                    <a:pt x="958" y="108"/>
                  </a:lnTo>
                  <a:lnTo>
                    <a:pt x="967" y="108"/>
                  </a:lnTo>
                  <a:lnTo>
                    <a:pt x="967" y="108"/>
                  </a:lnTo>
                  <a:lnTo>
                    <a:pt x="974" y="110"/>
                  </a:lnTo>
                  <a:lnTo>
                    <a:pt x="974" y="112"/>
                  </a:lnTo>
                  <a:lnTo>
                    <a:pt x="974" y="112"/>
                  </a:lnTo>
                  <a:lnTo>
                    <a:pt x="974" y="119"/>
                  </a:lnTo>
                  <a:lnTo>
                    <a:pt x="972" y="119"/>
                  </a:lnTo>
                  <a:lnTo>
                    <a:pt x="974" y="122"/>
                  </a:lnTo>
                  <a:lnTo>
                    <a:pt x="972" y="122"/>
                  </a:lnTo>
                  <a:lnTo>
                    <a:pt x="972" y="124"/>
                  </a:lnTo>
                  <a:lnTo>
                    <a:pt x="970" y="124"/>
                  </a:lnTo>
                  <a:lnTo>
                    <a:pt x="962" y="124"/>
                  </a:lnTo>
                  <a:lnTo>
                    <a:pt x="962" y="124"/>
                  </a:lnTo>
                  <a:lnTo>
                    <a:pt x="950" y="124"/>
                  </a:lnTo>
                  <a:lnTo>
                    <a:pt x="950" y="122"/>
                  </a:lnTo>
                  <a:lnTo>
                    <a:pt x="948" y="122"/>
                  </a:lnTo>
                  <a:lnTo>
                    <a:pt x="948" y="119"/>
                  </a:lnTo>
                  <a:lnTo>
                    <a:pt x="946" y="117"/>
                  </a:lnTo>
                  <a:lnTo>
                    <a:pt x="944" y="115"/>
                  </a:lnTo>
                  <a:lnTo>
                    <a:pt x="944" y="115"/>
                  </a:lnTo>
                  <a:lnTo>
                    <a:pt x="943" y="115"/>
                  </a:lnTo>
                  <a:lnTo>
                    <a:pt x="939" y="117"/>
                  </a:lnTo>
                  <a:lnTo>
                    <a:pt x="937" y="115"/>
                  </a:lnTo>
                  <a:lnTo>
                    <a:pt x="937" y="117"/>
                  </a:lnTo>
                  <a:lnTo>
                    <a:pt x="936" y="117"/>
                  </a:lnTo>
                  <a:lnTo>
                    <a:pt x="936" y="121"/>
                  </a:lnTo>
                  <a:lnTo>
                    <a:pt x="937" y="121"/>
                  </a:lnTo>
                  <a:lnTo>
                    <a:pt x="937" y="124"/>
                  </a:lnTo>
                  <a:lnTo>
                    <a:pt x="937" y="124"/>
                  </a:lnTo>
                  <a:lnTo>
                    <a:pt x="937" y="128"/>
                  </a:lnTo>
                  <a:lnTo>
                    <a:pt x="944" y="135"/>
                  </a:lnTo>
                  <a:lnTo>
                    <a:pt x="946" y="138"/>
                  </a:lnTo>
                  <a:lnTo>
                    <a:pt x="951" y="138"/>
                  </a:lnTo>
                  <a:lnTo>
                    <a:pt x="953" y="140"/>
                  </a:lnTo>
                  <a:lnTo>
                    <a:pt x="956" y="142"/>
                  </a:lnTo>
                  <a:lnTo>
                    <a:pt x="956" y="136"/>
                  </a:lnTo>
                  <a:lnTo>
                    <a:pt x="958" y="136"/>
                  </a:lnTo>
                  <a:lnTo>
                    <a:pt x="958" y="136"/>
                  </a:lnTo>
                  <a:lnTo>
                    <a:pt x="958" y="136"/>
                  </a:lnTo>
                  <a:lnTo>
                    <a:pt x="962" y="136"/>
                  </a:lnTo>
                  <a:lnTo>
                    <a:pt x="963" y="136"/>
                  </a:lnTo>
                  <a:lnTo>
                    <a:pt x="963" y="136"/>
                  </a:lnTo>
                  <a:lnTo>
                    <a:pt x="965" y="138"/>
                  </a:lnTo>
                  <a:lnTo>
                    <a:pt x="965" y="140"/>
                  </a:lnTo>
                  <a:lnTo>
                    <a:pt x="970" y="145"/>
                  </a:lnTo>
                  <a:lnTo>
                    <a:pt x="972" y="147"/>
                  </a:lnTo>
                  <a:lnTo>
                    <a:pt x="979" y="149"/>
                  </a:lnTo>
                  <a:lnTo>
                    <a:pt x="979" y="149"/>
                  </a:lnTo>
                  <a:lnTo>
                    <a:pt x="984" y="154"/>
                  </a:lnTo>
                  <a:lnTo>
                    <a:pt x="986" y="161"/>
                  </a:lnTo>
                  <a:lnTo>
                    <a:pt x="988" y="161"/>
                  </a:lnTo>
                  <a:lnTo>
                    <a:pt x="988" y="166"/>
                  </a:lnTo>
                  <a:lnTo>
                    <a:pt x="990" y="166"/>
                  </a:lnTo>
                  <a:lnTo>
                    <a:pt x="990" y="166"/>
                  </a:lnTo>
                  <a:lnTo>
                    <a:pt x="991" y="166"/>
                  </a:lnTo>
                  <a:lnTo>
                    <a:pt x="995" y="166"/>
                  </a:lnTo>
                  <a:lnTo>
                    <a:pt x="998" y="163"/>
                  </a:lnTo>
                  <a:lnTo>
                    <a:pt x="1002" y="161"/>
                  </a:lnTo>
                  <a:lnTo>
                    <a:pt x="1005" y="157"/>
                  </a:lnTo>
                  <a:lnTo>
                    <a:pt x="1007" y="156"/>
                  </a:lnTo>
                  <a:lnTo>
                    <a:pt x="1012" y="156"/>
                  </a:lnTo>
                  <a:lnTo>
                    <a:pt x="1012" y="154"/>
                  </a:lnTo>
                  <a:lnTo>
                    <a:pt x="1023" y="150"/>
                  </a:lnTo>
                  <a:lnTo>
                    <a:pt x="1023" y="150"/>
                  </a:lnTo>
                  <a:lnTo>
                    <a:pt x="1030" y="149"/>
                  </a:lnTo>
                  <a:lnTo>
                    <a:pt x="1028" y="147"/>
                  </a:lnTo>
                  <a:lnTo>
                    <a:pt x="1028" y="145"/>
                  </a:lnTo>
                  <a:lnTo>
                    <a:pt x="1032" y="142"/>
                  </a:lnTo>
                  <a:lnTo>
                    <a:pt x="1032" y="136"/>
                  </a:lnTo>
                  <a:close/>
                  <a:moveTo>
                    <a:pt x="1913" y="1774"/>
                  </a:moveTo>
                  <a:lnTo>
                    <a:pt x="1913" y="1769"/>
                  </a:lnTo>
                  <a:lnTo>
                    <a:pt x="1913" y="1763"/>
                  </a:lnTo>
                  <a:lnTo>
                    <a:pt x="1913" y="1760"/>
                  </a:lnTo>
                  <a:lnTo>
                    <a:pt x="1910" y="1760"/>
                  </a:lnTo>
                  <a:lnTo>
                    <a:pt x="1911" y="1760"/>
                  </a:lnTo>
                  <a:lnTo>
                    <a:pt x="1911" y="1758"/>
                  </a:lnTo>
                  <a:lnTo>
                    <a:pt x="1911" y="1758"/>
                  </a:lnTo>
                  <a:lnTo>
                    <a:pt x="1911" y="1755"/>
                  </a:lnTo>
                  <a:lnTo>
                    <a:pt x="1911" y="1749"/>
                  </a:lnTo>
                  <a:lnTo>
                    <a:pt x="1910" y="1746"/>
                  </a:lnTo>
                  <a:lnTo>
                    <a:pt x="1906" y="1742"/>
                  </a:lnTo>
                  <a:lnTo>
                    <a:pt x="1906" y="1739"/>
                  </a:lnTo>
                  <a:lnTo>
                    <a:pt x="1904" y="1739"/>
                  </a:lnTo>
                  <a:lnTo>
                    <a:pt x="1904" y="1735"/>
                  </a:lnTo>
                  <a:lnTo>
                    <a:pt x="1903" y="1735"/>
                  </a:lnTo>
                  <a:lnTo>
                    <a:pt x="1903" y="1732"/>
                  </a:lnTo>
                  <a:lnTo>
                    <a:pt x="1901" y="1732"/>
                  </a:lnTo>
                  <a:lnTo>
                    <a:pt x="1901" y="1730"/>
                  </a:lnTo>
                  <a:lnTo>
                    <a:pt x="1901" y="1730"/>
                  </a:lnTo>
                  <a:lnTo>
                    <a:pt x="1901" y="1727"/>
                  </a:lnTo>
                  <a:lnTo>
                    <a:pt x="1899" y="1727"/>
                  </a:lnTo>
                  <a:lnTo>
                    <a:pt x="1897" y="1725"/>
                  </a:lnTo>
                  <a:lnTo>
                    <a:pt x="1894" y="1723"/>
                  </a:lnTo>
                  <a:lnTo>
                    <a:pt x="1892" y="1723"/>
                  </a:lnTo>
                  <a:lnTo>
                    <a:pt x="1889" y="1723"/>
                  </a:lnTo>
                  <a:lnTo>
                    <a:pt x="1889" y="1725"/>
                  </a:lnTo>
                  <a:lnTo>
                    <a:pt x="1887" y="1725"/>
                  </a:lnTo>
                  <a:lnTo>
                    <a:pt x="1887" y="1721"/>
                  </a:lnTo>
                  <a:lnTo>
                    <a:pt x="1887" y="1721"/>
                  </a:lnTo>
                  <a:lnTo>
                    <a:pt x="1885" y="1720"/>
                  </a:lnTo>
                  <a:lnTo>
                    <a:pt x="1882" y="1720"/>
                  </a:lnTo>
                  <a:lnTo>
                    <a:pt x="1878" y="1721"/>
                  </a:lnTo>
                  <a:lnTo>
                    <a:pt x="1876" y="1723"/>
                  </a:lnTo>
                  <a:lnTo>
                    <a:pt x="1876" y="1723"/>
                  </a:lnTo>
                  <a:lnTo>
                    <a:pt x="1876" y="1720"/>
                  </a:lnTo>
                  <a:lnTo>
                    <a:pt x="1873" y="1718"/>
                  </a:lnTo>
                  <a:lnTo>
                    <a:pt x="1873" y="1718"/>
                  </a:lnTo>
                  <a:lnTo>
                    <a:pt x="1871" y="1714"/>
                  </a:lnTo>
                  <a:lnTo>
                    <a:pt x="1871" y="1713"/>
                  </a:lnTo>
                  <a:lnTo>
                    <a:pt x="1871" y="1711"/>
                  </a:lnTo>
                  <a:lnTo>
                    <a:pt x="1868" y="1711"/>
                  </a:lnTo>
                  <a:lnTo>
                    <a:pt x="1868" y="1707"/>
                  </a:lnTo>
                  <a:lnTo>
                    <a:pt x="1866" y="1707"/>
                  </a:lnTo>
                  <a:lnTo>
                    <a:pt x="1864" y="1707"/>
                  </a:lnTo>
                  <a:lnTo>
                    <a:pt x="1864" y="1706"/>
                  </a:lnTo>
                  <a:lnTo>
                    <a:pt x="1862" y="1706"/>
                  </a:lnTo>
                  <a:lnTo>
                    <a:pt x="1855" y="1699"/>
                  </a:lnTo>
                  <a:lnTo>
                    <a:pt x="1854" y="1699"/>
                  </a:lnTo>
                  <a:lnTo>
                    <a:pt x="1852" y="1695"/>
                  </a:lnTo>
                  <a:lnTo>
                    <a:pt x="1850" y="1695"/>
                  </a:lnTo>
                  <a:lnTo>
                    <a:pt x="1848" y="1694"/>
                  </a:lnTo>
                  <a:lnTo>
                    <a:pt x="1847" y="1694"/>
                  </a:lnTo>
                  <a:lnTo>
                    <a:pt x="1847" y="1692"/>
                  </a:lnTo>
                  <a:lnTo>
                    <a:pt x="1843" y="1692"/>
                  </a:lnTo>
                  <a:lnTo>
                    <a:pt x="1843" y="1690"/>
                  </a:lnTo>
                  <a:lnTo>
                    <a:pt x="1841" y="1690"/>
                  </a:lnTo>
                  <a:lnTo>
                    <a:pt x="1841" y="1690"/>
                  </a:lnTo>
                  <a:lnTo>
                    <a:pt x="1838" y="1688"/>
                  </a:lnTo>
                  <a:lnTo>
                    <a:pt x="1836" y="1687"/>
                  </a:lnTo>
                  <a:lnTo>
                    <a:pt x="1833" y="1687"/>
                  </a:lnTo>
                  <a:lnTo>
                    <a:pt x="1829" y="1687"/>
                  </a:lnTo>
                  <a:lnTo>
                    <a:pt x="1827" y="1688"/>
                  </a:lnTo>
                  <a:lnTo>
                    <a:pt x="1826" y="1688"/>
                  </a:lnTo>
                  <a:lnTo>
                    <a:pt x="1826" y="1687"/>
                  </a:lnTo>
                  <a:lnTo>
                    <a:pt x="1820" y="1687"/>
                  </a:lnTo>
                  <a:lnTo>
                    <a:pt x="1820" y="1685"/>
                  </a:lnTo>
                  <a:lnTo>
                    <a:pt x="1814" y="1685"/>
                  </a:lnTo>
                  <a:lnTo>
                    <a:pt x="1812" y="1683"/>
                  </a:lnTo>
                  <a:lnTo>
                    <a:pt x="1810" y="1683"/>
                  </a:lnTo>
                  <a:lnTo>
                    <a:pt x="1810" y="1681"/>
                  </a:lnTo>
                  <a:lnTo>
                    <a:pt x="1805" y="1681"/>
                  </a:lnTo>
                  <a:lnTo>
                    <a:pt x="1805" y="1685"/>
                  </a:lnTo>
                  <a:lnTo>
                    <a:pt x="1801" y="1685"/>
                  </a:lnTo>
                  <a:lnTo>
                    <a:pt x="1801" y="1681"/>
                  </a:lnTo>
                  <a:lnTo>
                    <a:pt x="1800" y="1681"/>
                  </a:lnTo>
                  <a:lnTo>
                    <a:pt x="1800" y="1680"/>
                  </a:lnTo>
                  <a:lnTo>
                    <a:pt x="1798" y="1678"/>
                  </a:lnTo>
                  <a:lnTo>
                    <a:pt x="1796" y="1678"/>
                  </a:lnTo>
                  <a:lnTo>
                    <a:pt x="1796" y="1678"/>
                  </a:lnTo>
                  <a:lnTo>
                    <a:pt x="1796" y="1676"/>
                  </a:lnTo>
                  <a:lnTo>
                    <a:pt x="1789" y="1676"/>
                  </a:lnTo>
                  <a:lnTo>
                    <a:pt x="1789" y="1678"/>
                  </a:lnTo>
                  <a:lnTo>
                    <a:pt x="1789" y="1678"/>
                  </a:lnTo>
                  <a:lnTo>
                    <a:pt x="1789" y="1676"/>
                  </a:lnTo>
                  <a:lnTo>
                    <a:pt x="1786" y="1676"/>
                  </a:lnTo>
                  <a:lnTo>
                    <a:pt x="1780" y="1685"/>
                  </a:lnTo>
                  <a:lnTo>
                    <a:pt x="1780" y="1685"/>
                  </a:lnTo>
                  <a:lnTo>
                    <a:pt x="1779" y="1687"/>
                  </a:lnTo>
                  <a:lnTo>
                    <a:pt x="1779" y="1687"/>
                  </a:lnTo>
                  <a:lnTo>
                    <a:pt x="1775" y="1687"/>
                  </a:lnTo>
                  <a:lnTo>
                    <a:pt x="1773" y="1685"/>
                  </a:lnTo>
                  <a:lnTo>
                    <a:pt x="1773" y="1683"/>
                  </a:lnTo>
                  <a:lnTo>
                    <a:pt x="1775" y="1681"/>
                  </a:lnTo>
                  <a:lnTo>
                    <a:pt x="1775" y="1678"/>
                  </a:lnTo>
                  <a:lnTo>
                    <a:pt x="1775" y="1678"/>
                  </a:lnTo>
                  <a:lnTo>
                    <a:pt x="1775" y="1676"/>
                  </a:lnTo>
                  <a:lnTo>
                    <a:pt x="1772" y="1676"/>
                  </a:lnTo>
                  <a:lnTo>
                    <a:pt x="1772" y="1674"/>
                  </a:lnTo>
                  <a:lnTo>
                    <a:pt x="1772" y="1674"/>
                  </a:lnTo>
                  <a:lnTo>
                    <a:pt x="1773" y="1673"/>
                  </a:lnTo>
                  <a:lnTo>
                    <a:pt x="1773" y="1671"/>
                  </a:lnTo>
                  <a:lnTo>
                    <a:pt x="1772" y="1669"/>
                  </a:lnTo>
                  <a:lnTo>
                    <a:pt x="1768" y="1667"/>
                  </a:lnTo>
                  <a:lnTo>
                    <a:pt x="1768" y="1664"/>
                  </a:lnTo>
                  <a:lnTo>
                    <a:pt x="1768" y="1662"/>
                  </a:lnTo>
                  <a:lnTo>
                    <a:pt x="1766" y="1660"/>
                  </a:lnTo>
                  <a:lnTo>
                    <a:pt x="1763" y="1660"/>
                  </a:lnTo>
                  <a:lnTo>
                    <a:pt x="1761" y="1660"/>
                  </a:lnTo>
                  <a:lnTo>
                    <a:pt x="1761" y="1660"/>
                  </a:lnTo>
                  <a:lnTo>
                    <a:pt x="1761" y="1662"/>
                  </a:lnTo>
                  <a:lnTo>
                    <a:pt x="1759" y="1664"/>
                  </a:lnTo>
                  <a:lnTo>
                    <a:pt x="1759" y="1664"/>
                  </a:lnTo>
                  <a:lnTo>
                    <a:pt x="1758" y="1664"/>
                  </a:lnTo>
                  <a:lnTo>
                    <a:pt x="1759" y="1662"/>
                  </a:lnTo>
                  <a:lnTo>
                    <a:pt x="1759" y="1660"/>
                  </a:lnTo>
                  <a:lnTo>
                    <a:pt x="1759" y="1657"/>
                  </a:lnTo>
                  <a:lnTo>
                    <a:pt x="1758" y="1655"/>
                  </a:lnTo>
                  <a:lnTo>
                    <a:pt x="1754" y="1657"/>
                  </a:lnTo>
                  <a:lnTo>
                    <a:pt x="1754" y="1657"/>
                  </a:lnTo>
                  <a:lnTo>
                    <a:pt x="1754" y="1655"/>
                  </a:lnTo>
                  <a:lnTo>
                    <a:pt x="1751" y="1655"/>
                  </a:lnTo>
                  <a:lnTo>
                    <a:pt x="1751" y="1652"/>
                  </a:lnTo>
                  <a:lnTo>
                    <a:pt x="1751" y="1652"/>
                  </a:lnTo>
                  <a:lnTo>
                    <a:pt x="1749" y="1652"/>
                  </a:lnTo>
                  <a:lnTo>
                    <a:pt x="1749" y="1652"/>
                  </a:lnTo>
                  <a:lnTo>
                    <a:pt x="1745" y="1652"/>
                  </a:lnTo>
                  <a:lnTo>
                    <a:pt x="1744" y="1648"/>
                  </a:lnTo>
                  <a:lnTo>
                    <a:pt x="1742" y="1648"/>
                  </a:lnTo>
                  <a:lnTo>
                    <a:pt x="1740" y="1646"/>
                  </a:lnTo>
                  <a:lnTo>
                    <a:pt x="1738" y="1645"/>
                  </a:lnTo>
                  <a:lnTo>
                    <a:pt x="1735" y="1643"/>
                  </a:lnTo>
                  <a:lnTo>
                    <a:pt x="1724" y="1645"/>
                  </a:lnTo>
                  <a:lnTo>
                    <a:pt x="1724" y="1646"/>
                  </a:lnTo>
                  <a:lnTo>
                    <a:pt x="1723" y="1648"/>
                  </a:lnTo>
                  <a:lnTo>
                    <a:pt x="1721" y="1648"/>
                  </a:lnTo>
                  <a:lnTo>
                    <a:pt x="1719" y="1650"/>
                  </a:lnTo>
                  <a:lnTo>
                    <a:pt x="1716" y="1650"/>
                  </a:lnTo>
                  <a:lnTo>
                    <a:pt x="1716" y="1652"/>
                  </a:lnTo>
                  <a:lnTo>
                    <a:pt x="1716" y="1652"/>
                  </a:lnTo>
                  <a:lnTo>
                    <a:pt x="1714" y="1652"/>
                  </a:lnTo>
                  <a:lnTo>
                    <a:pt x="1716" y="1655"/>
                  </a:lnTo>
                  <a:lnTo>
                    <a:pt x="1716" y="1655"/>
                  </a:lnTo>
                  <a:lnTo>
                    <a:pt x="1718" y="1655"/>
                  </a:lnTo>
                  <a:lnTo>
                    <a:pt x="1718" y="1659"/>
                  </a:lnTo>
                  <a:lnTo>
                    <a:pt x="1712" y="1659"/>
                  </a:lnTo>
                  <a:lnTo>
                    <a:pt x="1712" y="1660"/>
                  </a:lnTo>
                  <a:lnTo>
                    <a:pt x="1707" y="1664"/>
                  </a:lnTo>
                  <a:lnTo>
                    <a:pt x="1707" y="1667"/>
                  </a:lnTo>
                  <a:lnTo>
                    <a:pt x="1705" y="1667"/>
                  </a:lnTo>
                  <a:lnTo>
                    <a:pt x="1705" y="1664"/>
                  </a:lnTo>
                  <a:lnTo>
                    <a:pt x="1700" y="1664"/>
                  </a:lnTo>
                  <a:lnTo>
                    <a:pt x="1700" y="1666"/>
                  </a:lnTo>
                  <a:lnTo>
                    <a:pt x="1700" y="1666"/>
                  </a:lnTo>
                  <a:lnTo>
                    <a:pt x="1700" y="1666"/>
                  </a:lnTo>
                  <a:lnTo>
                    <a:pt x="1700" y="1664"/>
                  </a:lnTo>
                  <a:lnTo>
                    <a:pt x="1693" y="1664"/>
                  </a:lnTo>
                  <a:lnTo>
                    <a:pt x="1693" y="1667"/>
                  </a:lnTo>
                  <a:lnTo>
                    <a:pt x="1688" y="1667"/>
                  </a:lnTo>
                  <a:lnTo>
                    <a:pt x="1686" y="1664"/>
                  </a:lnTo>
                  <a:lnTo>
                    <a:pt x="1683" y="1662"/>
                  </a:lnTo>
                  <a:lnTo>
                    <a:pt x="1681" y="1659"/>
                  </a:lnTo>
                  <a:lnTo>
                    <a:pt x="1681" y="1655"/>
                  </a:lnTo>
                  <a:lnTo>
                    <a:pt x="1679" y="1655"/>
                  </a:lnTo>
                  <a:lnTo>
                    <a:pt x="1679" y="1652"/>
                  </a:lnTo>
                  <a:lnTo>
                    <a:pt x="1679" y="1652"/>
                  </a:lnTo>
                  <a:lnTo>
                    <a:pt x="1679" y="1650"/>
                  </a:lnTo>
                  <a:lnTo>
                    <a:pt x="1676" y="1650"/>
                  </a:lnTo>
                  <a:lnTo>
                    <a:pt x="1676" y="1652"/>
                  </a:lnTo>
                  <a:lnTo>
                    <a:pt x="1674" y="1653"/>
                  </a:lnTo>
                  <a:lnTo>
                    <a:pt x="1670" y="1655"/>
                  </a:lnTo>
                  <a:lnTo>
                    <a:pt x="1670" y="1655"/>
                  </a:lnTo>
                  <a:lnTo>
                    <a:pt x="1670" y="1659"/>
                  </a:lnTo>
                  <a:lnTo>
                    <a:pt x="1670" y="1659"/>
                  </a:lnTo>
                  <a:lnTo>
                    <a:pt x="1670" y="1669"/>
                  </a:lnTo>
                  <a:lnTo>
                    <a:pt x="1669" y="1669"/>
                  </a:lnTo>
                  <a:lnTo>
                    <a:pt x="1667" y="1673"/>
                  </a:lnTo>
                  <a:lnTo>
                    <a:pt x="1667" y="1673"/>
                  </a:lnTo>
                  <a:lnTo>
                    <a:pt x="1667" y="1673"/>
                  </a:lnTo>
                  <a:lnTo>
                    <a:pt x="1667" y="1673"/>
                  </a:lnTo>
                  <a:lnTo>
                    <a:pt x="1665" y="1673"/>
                  </a:lnTo>
                  <a:lnTo>
                    <a:pt x="1667" y="1669"/>
                  </a:lnTo>
                  <a:lnTo>
                    <a:pt x="1667" y="1669"/>
                  </a:lnTo>
                  <a:lnTo>
                    <a:pt x="1669" y="1666"/>
                  </a:lnTo>
                  <a:lnTo>
                    <a:pt x="1667" y="1660"/>
                  </a:lnTo>
                  <a:lnTo>
                    <a:pt x="1667" y="1657"/>
                  </a:lnTo>
                  <a:lnTo>
                    <a:pt x="1667" y="1653"/>
                  </a:lnTo>
                  <a:lnTo>
                    <a:pt x="1662" y="1653"/>
                  </a:lnTo>
                  <a:lnTo>
                    <a:pt x="1660" y="1655"/>
                  </a:lnTo>
                  <a:lnTo>
                    <a:pt x="1658" y="1655"/>
                  </a:lnTo>
                  <a:lnTo>
                    <a:pt x="1656" y="1657"/>
                  </a:lnTo>
                  <a:lnTo>
                    <a:pt x="1655" y="1657"/>
                  </a:lnTo>
                  <a:lnTo>
                    <a:pt x="1655" y="1659"/>
                  </a:lnTo>
                  <a:lnTo>
                    <a:pt x="1651" y="1659"/>
                  </a:lnTo>
                  <a:lnTo>
                    <a:pt x="1651" y="1659"/>
                  </a:lnTo>
                  <a:lnTo>
                    <a:pt x="1642" y="1660"/>
                  </a:lnTo>
                  <a:lnTo>
                    <a:pt x="1642" y="1660"/>
                  </a:lnTo>
                  <a:lnTo>
                    <a:pt x="1641" y="1660"/>
                  </a:lnTo>
                  <a:lnTo>
                    <a:pt x="1641" y="1662"/>
                  </a:lnTo>
                  <a:lnTo>
                    <a:pt x="1637" y="1664"/>
                  </a:lnTo>
                  <a:lnTo>
                    <a:pt x="1637" y="1667"/>
                  </a:lnTo>
                  <a:lnTo>
                    <a:pt x="1634" y="1669"/>
                  </a:lnTo>
                  <a:lnTo>
                    <a:pt x="1632" y="1673"/>
                  </a:lnTo>
                  <a:lnTo>
                    <a:pt x="1628" y="1673"/>
                  </a:lnTo>
                  <a:lnTo>
                    <a:pt x="1623" y="1673"/>
                  </a:lnTo>
                  <a:lnTo>
                    <a:pt x="1618" y="1673"/>
                  </a:lnTo>
                  <a:lnTo>
                    <a:pt x="1615" y="1673"/>
                  </a:lnTo>
                  <a:lnTo>
                    <a:pt x="1609" y="1673"/>
                  </a:lnTo>
                  <a:lnTo>
                    <a:pt x="1608" y="1674"/>
                  </a:lnTo>
                  <a:lnTo>
                    <a:pt x="1606" y="1674"/>
                  </a:lnTo>
                  <a:lnTo>
                    <a:pt x="1606" y="1673"/>
                  </a:lnTo>
                  <a:lnTo>
                    <a:pt x="1608" y="1673"/>
                  </a:lnTo>
                  <a:lnTo>
                    <a:pt x="1611" y="1671"/>
                  </a:lnTo>
                  <a:lnTo>
                    <a:pt x="1613" y="1671"/>
                  </a:lnTo>
                  <a:lnTo>
                    <a:pt x="1616" y="1671"/>
                  </a:lnTo>
                  <a:lnTo>
                    <a:pt x="1618" y="1673"/>
                  </a:lnTo>
                  <a:lnTo>
                    <a:pt x="1630" y="1673"/>
                  </a:lnTo>
                  <a:lnTo>
                    <a:pt x="1630" y="1671"/>
                  </a:lnTo>
                  <a:lnTo>
                    <a:pt x="1634" y="1667"/>
                  </a:lnTo>
                  <a:lnTo>
                    <a:pt x="1637" y="1666"/>
                  </a:lnTo>
                  <a:lnTo>
                    <a:pt x="1637" y="1662"/>
                  </a:lnTo>
                  <a:lnTo>
                    <a:pt x="1639" y="1660"/>
                  </a:lnTo>
                  <a:lnTo>
                    <a:pt x="1639" y="1660"/>
                  </a:lnTo>
                  <a:lnTo>
                    <a:pt x="1646" y="1659"/>
                  </a:lnTo>
                  <a:lnTo>
                    <a:pt x="1646" y="1659"/>
                  </a:lnTo>
                  <a:lnTo>
                    <a:pt x="1651" y="1659"/>
                  </a:lnTo>
                  <a:lnTo>
                    <a:pt x="1651" y="1657"/>
                  </a:lnTo>
                  <a:lnTo>
                    <a:pt x="1653" y="1657"/>
                  </a:lnTo>
                  <a:lnTo>
                    <a:pt x="1655" y="1655"/>
                  </a:lnTo>
                  <a:lnTo>
                    <a:pt x="1658" y="1653"/>
                  </a:lnTo>
                  <a:lnTo>
                    <a:pt x="1660" y="1653"/>
                  </a:lnTo>
                  <a:lnTo>
                    <a:pt x="1663" y="1652"/>
                  </a:lnTo>
                  <a:lnTo>
                    <a:pt x="1665" y="1650"/>
                  </a:lnTo>
                  <a:lnTo>
                    <a:pt x="1665" y="1648"/>
                  </a:lnTo>
                  <a:lnTo>
                    <a:pt x="1665" y="1645"/>
                  </a:lnTo>
                  <a:lnTo>
                    <a:pt x="1667" y="1643"/>
                  </a:lnTo>
                  <a:lnTo>
                    <a:pt x="1670" y="1641"/>
                  </a:lnTo>
                  <a:lnTo>
                    <a:pt x="1670" y="1638"/>
                  </a:lnTo>
                  <a:lnTo>
                    <a:pt x="1670" y="1638"/>
                  </a:lnTo>
                  <a:lnTo>
                    <a:pt x="1670" y="1636"/>
                  </a:lnTo>
                  <a:lnTo>
                    <a:pt x="1672" y="1636"/>
                  </a:lnTo>
                  <a:lnTo>
                    <a:pt x="1672" y="1632"/>
                  </a:lnTo>
                  <a:lnTo>
                    <a:pt x="1672" y="1632"/>
                  </a:lnTo>
                  <a:lnTo>
                    <a:pt x="1674" y="1631"/>
                  </a:lnTo>
                  <a:lnTo>
                    <a:pt x="1676" y="1631"/>
                  </a:lnTo>
                  <a:lnTo>
                    <a:pt x="1681" y="1622"/>
                  </a:lnTo>
                  <a:lnTo>
                    <a:pt x="1683" y="1622"/>
                  </a:lnTo>
                  <a:lnTo>
                    <a:pt x="1683" y="1625"/>
                  </a:lnTo>
                  <a:lnTo>
                    <a:pt x="1683" y="1625"/>
                  </a:lnTo>
                  <a:lnTo>
                    <a:pt x="1681" y="1627"/>
                  </a:lnTo>
                  <a:lnTo>
                    <a:pt x="1684" y="1632"/>
                  </a:lnTo>
                  <a:lnTo>
                    <a:pt x="1691" y="1631"/>
                  </a:lnTo>
                  <a:lnTo>
                    <a:pt x="1691" y="1631"/>
                  </a:lnTo>
                  <a:lnTo>
                    <a:pt x="1693" y="1631"/>
                  </a:lnTo>
                  <a:lnTo>
                    <a:pt x="1693" y="1629"/>
                  </a:lnTo>
                  <a:lnTo>
                    <a:pt x="1690" y="1627"/>
                  </a:lnTo>
                  <a:lnTo>
                    <a:pt x="1690" y="1622"/>
                  </a:lnTo>
                  <a:lnTo>
                    <a:pt x="1688" y="1622"/>
                  </a:lnTo>
                  <a:lnTo>
                    <a:pt x="1688" y="1620"/>
                  </a:lnTo>
                  <a:lnTo>
                    <a:pt x="1690" y="1622"/>
                  </a:lnTo>
                  <a:lnTo>
                    <a:pt x="1691" y="1622"/>
                  </a:lnTo>
                  <a:lnTo>
                    <a:pt x="1693" y="1622"/>
                  </a:lnTo>
                  <a:lnTo>
                    <a:pt x="1695" y="1613"/>
                  </a:lnTo>
                  <a:lnTo>
                    <a:pt x="1691" y="1613"/>
                  </a:lnTo>
                  <a:lnTo>
                    <a:pt x="1690" y="1613"/>
                  </a:lnTo>
                  <a:lnTo>
                    <a:pt x="1688" y="1615"/>
                  </a:lnTo>
                  <a:lnTo>
                    <a:pt x="1688" y="1615"/>
                  </a:lnTo>
                  <a:lnTo>
                    <a:pt x="1688" y="1618"/>
                  </a:lnTo>
                  <a:lnTo>
                    <a:pt x="1684" y="1618"/>
                  </a:lnTo>
                  <a:lnTo>
                    <a:pt x="1684" y="1617"/>
                  </a:lnTo>
                  <a:lnTo>
                    <a:pt x="1686" y="1615"/>
                  </a:lnTo>
                  <a:lnTo>
                    <a:pt x="1688" y="1613"/>
                  </a:lnTo>
                  <a:lnTo>
                    <a:pt x="1688" y="1610"/>
                  </a:lnTo>
                  <a:lnTo>
                    <a:pt x="1686" y="1608"/>
                  </a:lnTo>
                  <a:lnTo>
                    <a:pt x="1684" y="1608"/>
                  </a:lnTo>
                  <a:lnTo>
                    <a:pt x="1684" y="1606"/>
                  </a:lnTo>
                  <a:lnTo>
                    <a:pt x="1691" y="1605"/>
                  </a:lnTo>
                  <a:lnTo>
                    <a:pt x="1691" y="1603"/>
                  </a:lnTo>
                  <a:lnTo>
                    <a:pt x="1691" y="1603"/>
                  </a:lnTo>
                  <a:lnTo>
                    <a:pt x="1693" y="1601"/>
                  </a:lnTo>
                  <a:lnTo>
                    <a:pt x="1693" y="1598"/>
                  </a:lnTo>
                  <a:lnTo>
                    <a:pt x="1691" y="1596"/>
                  </a:lnTo>
                  <a:lnTo>
                    <a:pt x="1684" y="1596"/>
                  </a:lnTo>
                  <a:lnTo>
                    <a:pt x="1684" y="1598"/>
                  </a:lnTo>
                  <a:lnTo>
                    <a:pt x="1683" y="1598"/>
                  </a:lnTo>
                  <a:lnTo>
                    <a:pt x="1683" y="1596"/>
                  </a:lnTo>
                  <a:lnTo>
                    <a:pt x="1683" y="1596"/>
                  </a:lnTo>
                  <a:lnTo>
                    <a:pt x="1684" y="1596"/>
                  </a:lnTo>
                  <a:lnTo>
                    <a:pt x="1683" y="1585"/>
                  </a:lnTo>
                  <a:lnTo>
                    <a:pt x="1681" y="1584"/>
                  </a:lnTo>
                  <a:lnTo>
                    <a:pt x="1681" y="1582"/>
                  </a:lnTo>
                  <a:lnTo>
                    <a:pt x="1679" y="1582"/>
                  </a:lnTo>
                  <a:lnTo>
                    <a:pt x="1681" y="1573"/>
                  </a:lnTo>
                  <a:lnTo>
                    <a:pt x="1679" y="1573"/>
                  </a:lnTo>
                  <a:lnTo>
                    <a:pt x="1679" y="1571"/>
                  </a:lnTo>
                  <a:lnTo>
                    <a:pt x="1679" y="1571"/>
                  </a:lnTo>
                  <a:lnTo>
                    <a:pt x="1677" y="1566"/>
                  </a:lnTo>
                  <a:lnTo>
                    <a:pt x="1676" y="1566"/>
                  </a:lnTo>
                  <a:lnTo>
                    <a:pt x="1676" y="1561"/>
                  </a:lnTo>
                  <a:lnTo>
                    <a:pt x="1674" y="1561"/>
                  </a:lnTo>
                  <a:lnTo>
                    <a:pt x="1674" y="1556"/>
                  </a:lnTo>
                  <a:lnTo>
                    <a:pt x="1670" y="1556"/>
                  </a:lnTo>
                  <a:lnTo>
                    <a:pt x="1670" y="1554"/>
                  </a:lnTo>
                  <a:lnTo>
                    <a:pt x="1669" y="1552"/>
                  </a:lnTo>
                  <a:lnTo>
                    <a:pt x="1669" y="1549"/>
                  </a:lnTo>
                  <a:lnTo>
                    <a:pt x="1667" y="1547"/>
                  </a:lnTo>
                  <a:lnTo>
                    <a:pt x="1665" y="1547"/>
                  </a:lnTo>
                  <a:lnTo>
                    <a:pt x="1663" y="1547"/>
                  </a:lnTo>
                  <a:lnTo>
                    <a:pt x="1662" y="1545"/>
                  </a:lnTo>
                  <a:lnTo>
                    <a:pt x="1660" y="1543"/>
                  </a:lnTo>
                  <a:lnTo>
                    <a:pt x="1660" y="1542"/>
                  </a:lnTo>
                  <a:lnTo>
                    <a:pt x="1658" y="1542"/>
                  </a:lnTo>
                  <a:lnTo>
                    <a:pt x="1658" y="1538"/>
                  </a:lnTo>
                  <a:lnTo>
                    <a:pt x="1656" y="1538"/>
                  </a:lnTo>
                  <a:lnTo>
                    <a:pt x="1656" y="1536"/>
                  </a:lnTo>
                  <a:lnTo>
                    <a:pt x="1655" y="1536"/>
                  </a:lnTo>
                  <a:lnTo>
                    <a:pt x="1655" y="1533"/>
                  </a:lnTo>
                  <a:lnTo>
                    <a:pt x="1655" y="1533"/>
                  </a:lnTo>
                  <a:lnTo>
                    <a:pt x="1651" y="1531"/>
                  </a:lnTo>
                  <a:lnTo>
                    <a:pt x="1649" y="1529"/>
                  </a:lnTo>
                  <a:lnTo>
                    <a:pt x="1646" y="1529"/>
                  </a:lnTo>
                  <a:lnTo>
                    <a:pt x="1642" y="1528"/>
                  </a:lnTo>
                  <a:lnTo>
                    <a:pt x="1642" y="1526"/>
                  </a:lnTo>
                  <a:lnTo>
                    <a:pt x="1641" y="1526"/>
                  </a:lnTo>
                  <a:lnTo>
                    <a:pt x="1641" y="1526"/>
                  </a:lnTo>
                  <a:lnTo>
                    <a:pt x="1639" y="1524"/>
                  </a:lnTo>
                  <a:lnTo>
                    <a:pt x="1637" y="1526"/>
                  </a:lnTo>
                  <a:lnTo>
                    <a:pt x="1635" y="1526"/>
                  </a:lnTo>
                  <a:lnTo>
                    <a:pt x="1634" y="1526"/>
                  </a:lnTo>
                  <a:lnTo>
                    <a:pt x="1634" y="1526"/>
                  </a:lnTo>
                  <a:lnTo>
                    <a:pt x="1632" y="1522"/>
                  </a:lnTo>
                  <a:lnTo>
                    <a:pt x="1630" y="1522"/>
                  </a:lnTo>
                  <a:lnTo>
                    <a:pt x="1630" y="1526"/>
                  </a:lnTo>
                  <a:lnTo>
                    <a:pt x="1630" y="1526"/>
                  </a:lnTo>
                  <a:lnTo>
                    <a:pt x="1630" y="1521"/>
                  </a:lnTo>
                  <a:lnTo>
                    <a:pt x="1627" y="1521"/>
                  </a:lnTo>
                  <a:lnTo>
                    <a:pt x="1625" y="1519"/>
                  </a:lnTo>
                  <a:lnTo>
                    <a:pt x="1623" y="1519"/>
                  </a:lnTo>
                  <a:lnTo>
                    <a:pt x="1620" y="1517"/>
                  </a:lnTo>
                  <a:lnTo>
                    <a:pt x="1620" y="1519"/>
                  </a:lnTo>
                  <a:lnTo>
                    <a:pt x="1616" y="1519"/>
                  </a:lnTo>
                  <a:lnTo>
                    <a:pt x="1616" y="1521"/>
                  </a:lnTo>
                  <a:lnTo>
                    <a:pt x="1606" y="1522"/>
                  </a:lnTo>
                  <a:lnTo>
                    <a:pt x="1606" y="1521"/>
                  </a:lnTo>
                  <a:lnTo>
                    <a:pt x="1601" y="1521"/>
                  </a:lnTo>
                  <a:lnTo>
                    <a:pt x="1601" y="1519"/>
                  </a:lnTo>
                  <a:lnTo>
                    <a:pt x="1601" y="1521"/>
                  </a:lnTo>
                  <a:lnTo>
                    <a:pt x="1599" y="1521"/>
                  </a:lnTo>
                  <a:lnTo>
                    <a:pt x="1599" y="1521"/>
                  </a:lnTo>
                  <a:lnTo>
                    <a:pt x="1597" y="1521"/>
                  </a:lnTo>
                  <a:lnTo>
                    <a:pt x="1595" y="1521"/>
                  </a:lnTo>
                  <a:lnTo>
                    <a:pt x="1595" y="1519"/>
                  </a:lnTo>
                  <a:lnTo>
                    <a:pt x="1594" y="1522"/>
                  </a:lnTo>
                  <a:lnTo>
                    <a:pt x="1594" y="1526"/>
                  </a:lnTo>
                  <a:lnTo>
                    <a:pt x="1592" y="1526"/>
                  </a:lnTo>
                  <a:lnTo>
                    <a:pt x="1590" y="1517"/>
                  </a:lnTo>
                  <a:lnTo>
                    <a:pt x="1588" y="1515"/>
                  </a:lnTo>
                  <a:lnTo>
                    <a:pt x="1587" y="1514"/>
                  </a:lnTo>
                  <a:lnTo>
                    <a:pt x="1581" y="1512"/>
                  </a:lnTo>
                  <a:lnTo>
                    <a:pt x="1581" y="1510"/>
                  </a:lnTo>
                  <a:lnTo>
                    <a:pt x="1580" y="1510"/>
                  </a:lnTo>
                  <a:lnTo>
                    <a:pt x="1578" y="1508"/>
                  </a:lnTo>
                  <a:lnTo>
                    <a:pt x="1576" y="1508"/>
                  </a:lnTo>
                  <a:lnTo>
                    <a:pt x="1576" y="1508"/>
                  </a:lnTo>
                  <a:lnTo>
                    <a:pt x="1573" y="1508"/>
                  </a:lnTo>
                  <a:lnTo>
                    <a:pt x="1573" y="1507"/>
                  </a:lnTo>
                  <a:lnTo>
                    <a:pt x="1573" y="1507"/>
                  </a:lnTo>
                  <a:lnTo>
                    <a:pt x="1571" y="1507"/>
                  </a:lnTo>
                  <a:lnTo>
                    <a:pt x="1569" y="1510"/>
                  </a:lnTo>
                  <a:lnTo>
                    <a:pt x="1569" y="1512"/>
                  </a:lnTo>
                  <a:lnTo>
                    <a:pt x="1567" y="1515"/>
                  </a:lnTo>
                  <a:lnTo>
                    <a:pt x="1567" y="1519"/>
                  </a:lnTo>
                  <a:lnTo>
                    <a:pt x="1567" y="1519"/>
                  </a:lnTo>
                  <a:lnTo>
                    <a:pt x="1567" y="1517"/>
                  </a:lnTo>
                  <a:lnTo>
                    <a:pt x="1566" y="1517"/>
                  </a:lnTo>
                  <a:lnTo>
                    <a:pt x="1566" y="1515"/>
                  </a:lnTo>
                  <a:lnTo>
                    <a:pt x="1566" y="1515"/>
                  </a:lnTo>
                  <a:lnTo>
                    <a:pt x="1564" y="1517"/>
                  </a:lnTo>
                  <a:lnTo>
                    <a:pt x="1564" y="1517"/>
                  </a:lnTo>
                  <a:lnTo>
                    <a:pt x="1564" y="1519"/>
                  </a:lnTo>
                  <a:lnTo>
                    <a:pt x="1562" y="1519"/>
                  </a:lnTo>
                  <a:lnTo>
                    <a:pt x="1562" y="1512"/>
                  </a:lnTo>
                  <a:lnTo>
                    <a:pt x="1564" y="1512"/>
                  </a:lnTo>
                  <a:lnTo>
                    <a:pt x="1564" y="1510"/>
                  </a:lnTo>
                  <a:lnTo>
                    <a:pt x="1566" y="1510"/>
                  </a:lnTo>
                  <a:lnTo>
                    <a:pt x="1567" y="1507"/>
                  </a:lnTo>
                  <a:lnTo>
                    <a:pt x="1569" y="1503"/>
                  </a:lnTo>
                  <a:lnTo>
                    <a:pt x="1569" y="1496"/>
                  </a:lnTo>
                  <a:lnTo>
                    <a:pt x="1567" y="1495"/>
                  </a:lnTo>
                  <a:lnTo>
                    <a:pt x="1566" y="1495"/>
                  </a:lnTo>
                  <a:lnTo>
                    <a:pt x="1564" y="1495"/>
                  </a:lnTo>
                  <a:lnTo>
                    <a:pt x="1564" y="1493"/>
                  </a:lnTo>
                  <a:lnTo>
                    <a:pt x="1562" y="1493"/>
                  </a:lnTo>
                  <a:lnTo>
                    <a:pt x="1562" y="1489"/>
                  </a:lnTo>
                  <a:lnTo>
                    <a:pt x="1562" y="1489"/>
                  </a:lnTo>
                  <a:lnTo>
                    <a:pt x="1559" y="1488"/>
                  </a:lnTo>
                  <a:lnTo>
                    <a:pt x="1557" y="1486"/>
                  </a:lnTo>
                  <a:lnTo>
                    <a:pt x="1555" y="1486"/>
                  </a:lnTo>
                  <a:lnTo>
                    <a:pt x="1555" y="1486"/>
                  </a:lnTo>
                  <a:lnTo>
                    <a:pt x="1555" y="1484"/>
                  </a:lnTo>
                  <a:lnTo>
                    <a:pt x="1553" y="1484"/>
                  </a:lnTo>
                  <a:lnTo>
                    <a:pt x="1552" y="1482"/>
                  </a:lnTo>
                  <a:lnTo>
                    <a:pt x="1552" y="1482"/>
                  </a:lnTo>
                  <a:lnTo>
                    <a:pt x="1552" y="1481"/>
                  </a:lnTo>
                  <a:lnTo>
                    <a:pt x="1552" y="1481"/>
                  </a:lnTo>
                  <a:lnTo>
                    <a:pt x="1550" y="1481"/>
                  </a:lnTo>
                  <a:lnTo>
                    <a:pt x="1548" y="1481"/>
                  </a:lnTo>
                  <a:lnTo>
                    <a:pt x="1546" y="1481"/>
                  </a:lnTo>
                  <a:lnTo>
                    <a:pt x="1546" y="1481"/>
                  </a:lnTo>
                  <a:lnTo>
                    <a:pt x="1545" y="1481"/>
                  </a:lnTo>
                  <a:lnTo>
                    <a:pt x="1543" y="1477"/>
                  </a:lnTo>
                  <a:lnTo>
                    <a:pt x="1538" y="1477"/>
                  </a:lnTo>
                  <a:lnTo>
                    <a:pt x="1538" y="1481"/>
                  </a:lnTo>
                  <a:lnTo>
                    <a:pt x="1529" y="1479"/>
                  </a:lnTo>
                  <a:lnTo>
                    <a:pt x="1529" y="1481"/>
                  </a:lnTo>
                  <a:lnTo>
                    <a:pt x="1527" y="1481"/>
                  </a:lnTo>
                  <a:lnTo>
                    <a:pt x="1527" y="1481"/>
                  </a:lnTo>
                  <a:lnTo>
                    <a:pt x="1520" y="1481"/>
                  </a:lnTo>
                  <a:lnTo>
                    <a:pt x="1519" y="1482"/>
                  </a:lnTo>
                  <a:lnTo>
                    <a:pt x="1515" y="1484"/>
                  </a:lnTo>
                  <a:lnTo>
                    <a:pt x="1513" y="1486"/>
                  </a:lnTo>
                  <a:lnTo>
                    <a:pt x="1512" y="1486"/>
                  </a:lnTo>
                  <a:lnTo>
                    <a:pt x="1513" y="1484"/>
                  </a:lnTo>
                  <a:lnTo>
                    <a:pt x="1515" y="1482"/>
                  </a:lnTo>
                  <a:lnTo>
                    <a:pt x="1515" y="1479"/>
                  </a:lnTo>
                  <a:lnTo>
                    <a:pt x="1517" y="1479"/>
                  </a:lnTo>
                  <a:lnTo>
                    <a:pt x="1517" y="1477"/>
                  </a:lnTo>
                  <a:lnTo>
                    <a:pt x="1529" y="1477"/>
                  </a:lnTo>
                  <a:lnTo>
                    <a:pt x="1529" y="1477"/>
                  </a:lnTo>
                  <a:lnTo>
                    <a:pt x="1529" y="1477"/>
                  </a:lnTo>
                  <a:lnTo>
                    <a:pt x="1529" y="1477"/>
                  </a:lnTo>
                  <a:lnTo>
                    <a:pt x="1531" y="1475"/>
                  </a:lnTo>
                  <a:lnTo>
                    <a:pt x="1531" y="1475"/>
                  </a:lnTo>
                  <a:lnTo>
                    <a:pt x="1531" y="1468"/>
                  </a:lnTo>
                  <a:lnTo>
                    <a:pt x="1532" y="1468"/>
                  </a:lnTo>
                  <a:lnTo>
                    <a:pt x="1532" y="1467"/>
                  </a:lnTo>
                  <a:lnTo>
                    <a:pt x="1534" y="1467"/>
                  </a:lnTo>
                  <a:lnTo>
                    <a:pt x="1534" y="1465"/>
                  </a:lnTo>
                  <a:lnTo>
                    <a:pt x="1534" y="1461"/>
                  </a:lnTo>
                  <a:lnTo>
                    <a:pt x="1534" y="1461"/>
                  </a:lnTo>
                  <a:lnTo>
                    <a:pt x="1532" y="1460"/>
                  </a:lnTo>
                  <a:lnTo>
                    <a:pt x="1526" y="1460"/>
                  </a:lnTo>
                  <a:lnTo>
                    <a:pt x="1527" y="1461"/>
                  </a:lnTo>
                  <a:lnTo>
                    <a:pt x="1524" y="1460"/>
                  </a:lnTo>
                  <a:lnTo>
                    <a:pt x="1522" y="1458"/>
                  </a:lnTo>
                  <a:lnTo>
                    <a:pt x="1520" y="1456"/>
                  </a:lnTo>
                  <a:lnTo>
                    <a:pt x="1520" y="1456"/>
                  </a:lnTo>
                  <a:lnTo>
                    <a:pt x="1517" y="1456"/>
                  </a:lnTo>
                  <a:lnTo>
                    <a:pt x="1517" y="1458"/>
                  </a:lnTo>
                  <a:lnTo>
                    <a:pt x="1513" y="1460"/>
                  </a:lnTo>
                  <a:lnTo>
                    <a:pt x="1513" y="1454"/>
                  </a:lnTo>
                  <a:lnTo>
                    <a:pt x="1512" y="1454"/>
                  </a:lnTo>
                  <a:lnTo>
                    <a:pt x="1510" y="1453"/>
                  </a:lnTo>
                  <a:lnTo>
                    <a:pt x="1510" y="1451"/>
                  </a:lnTo>
                  <a:lnTo>
                    <a:pt x="1508" y="1447"/>
                  </a:lnTo>
                  <a:lnTo>
                    <a:pt x="1517" y="1447"/>
                  </a:lnTo>
                  <a:lnTo>
                    <a:pt x="1517" y="1446"/>
                  </a:lnTo>
                  <a:lnTo>
                    <a:pt x="1517" y="1446"/>
                  </a:lnTo>
                  <a:lnTo>
                    <a:pt x="1517" y="1446"/>
                  </a:lnTo>
                  <a:lnTo>
                    <a:pt x="1517" y="1444"/>
                  </a:lnTo>
                  <a:lnTo>
                    <a:pt x="1517" y="1444"/>
                  </a:lnTo>
                  <a:lnTo>
                    <a:pt x="1517" y="1444"/>
                  </a:lnTo>
                  <a:lnTo>
                    <a:pt x="1517" y="1442"/>
                  </a:lnTo>
                  <a:lnTo>
                    <a:pt x="1513" y="1442"/>
                  </a:lnTo>
                  <a:lnTo>
                    <a:pt x="1508" y="1442"/>
                  </a:lnTo>
                  <a:lnTo>
                    <a:pt x="1506" y="1444"/>
                  </a:lnTo>
                  <a:lnTo>
                    <a:pt x="1496" y="1444"/>
                  </a:lnTo>
                  <a:lnTo>
                    <a:pt x="1496" y="1446"/>
                  </a:lnTo>
                  <a:lnTo>
                    <a:pt x="1498" y="1446"/>
                  </a:lnTo>
                  <a:lnTo>
                    <a:pt x="1499" y="1446"/>
                  </a:lnTo>
                  <a:lnTo>
                    <a:pt x="1499" y="1447"/>
                  </a:lnTo>
                  <a:lnTo>
                    <a:pt x="1496" y="1447"/>
                  </a:lnTo>
                  <a:lnTo>
                    <a:pt x="1494" y="1447"/>
                  </a:lnTo>
                  <a:lnTo>
                    <a:pt x="1492" y="1446"/>
                  </a:lnTo>
                  <a:lnTo>
                    <a:pt x="1491" y="1446"/>
                  </a:lnTo>
                  <a:lnTo>
                    <a:pt x="1491" y="1447"/>
                  </a:lnTo>
                  <a:lnTo>
                    <a:pt x="1489" y="1447"/>
                  </a:lnTo>
                  <a:lnTo>
                    <a:pt x="1489" y="1447"/>
                  </a:lnTo>
                  <a:lnTo>
                    <a:pt x="1487" y="1449"/>
                  </a:lnTo>
                  <a:lnTo>
                    <a:pt x="1485" y="1449"/>
                  </a:lnTo>
                  <a:lnTo>
                    <a:pt x="1484" y="1449"/>
                  </a:lnTo>
                  <a:lnTo>
                    <a:pt x="1484" y="1451"/>
                  </a:lnTo>
                  <a:lnTo>
                    <a:pt x="1468" y="1453"/>
                  </a:lnTo>
                  <a:lnTo>
                    <a:pt x="1468" y="1451"/>
                  </a:lnTo>
                  <a:lnTo>
                    <a:pt x="1461" y="1451"/>
                  </a:lnTo>
                  <a:lnTo>
                    <a:pt x="1461" y="1444"/>
                  </a:lnTo>
                  <a:lnTo>
                    <a:pt x="1442" y="1444"/>
                  </a:lnTo>
                  <a:lnTo>
                    <a:pt x="1433" y="1447"/>
                  </a:lnTo>
                  <a:lnTo>
                    <a:pt x="1431" y="1446"/>
                  </a:lnTo>
                  <a:lnTo>
                    <a:pt x="1430" y="1446"/>
                  </a:lnTo>
                  <a:lnTo>
                    <a:pt x="1430" y="1444"/>
                  </a:lnTo>
                  <a:lnTo>
                    <a:pt x="1430" y="1442"/>
                  </a:lnTo>
                  <a:lnTo>
                    <a:pt x="1431" y="1442"/>
                  </a:lnTo>
                  <a:lnTo>
                    <a:pt x="1433" y="1439"/>
                  </a:lnTo>
                  <a:lnTo>
                    <a:pt x="1430" y="1439"/>
                  </a:lnTo>
                  <a:lnTo>
                    <a:pt x="1430" y="1437"/>
                  </a:lnTo>
                  <a:lnTo>
                    <a:pt x="1430" y="1437"/>
                  </a:lnTo>
                  <a:lnTo>
                    <a:pt x="1430" y="1435"/>
                  </a:lnTo>
                  <a:lnTo>
                    <a:pt x="1430" y="1435"/>
                  </a:lnTo>
                  <a:lnTo>
                    <a:pt x="1428" y="1433"/>
                  </a:lnTo>
                  <a:lnTo>
                    <a:pt x="1428" y="1433"/>
                  </a:lnTo>
                  <a:lnTo>
                    <a:pt x="1426" y="1433"/>
                  </a:lnTo>
                  <a:lnTo>
                    <a:pt x="1426" y="1433"/>
                  </a:lnTo>
                  <a:lnTo>
                    <a:pt x="1424" y="1433"/>
                  </a:lnTo>
                  <a:lnTo>
                    <a:pt x="1423" y="1430"/>
                  </a:lnTo>
                  <a:lnTo>
                    <a:pt x="1419" y="1428"/>
                  </a:lnTo>
                  <a:lnTo>
                    <a:pt x="1416" y="1428"/>
                  </a:lnTo>
                  <a:lnTo>
                    <a:pt x="1414" y="1428"/>
                  </a:lnTo>
                  <a:lnTo>
                    <a:pt x="1410" y="1426"/>
                  </a:lnTo>
                  <a:lnTo>
                    <a:pt x="1409" y="1425"/>
                  </a:lnTo>
                  <a:lnTo>
                    <a:pt x="1407" y="1423"/>
                  </a:lnTo>
                  <a:lnTo>
                    <a:pt x="1407" y="1421"/>
                  </a:lnTo>
                  <a:lnTo>
                    <a:pt x="1405" y="1419"/>
                  </a:lnTo>
                  <a:lnTo>
                    <a:pt x="1405" y="1419"/>
                  </a:lnTo>
                  <a:lnTo>
                    <a:pt x="1405" y="1418"/>
                  </a:lnTo>
                  <a:lnTo>
                    <a:pt x="1403" y="1418"/>
                  </a:lnTo>
                  <a:lnTo>
                    <a:pt x="1402" y="1419"/>
                  </a:lnTo>
                  <a:lnTo>
                    <a:pt x="1400" y="1421"/>
                  </a:lnTo>
                  <a:lnTo>
                    <a:pt x="1400" y="1423"/>
                  </a:lnTo>
                  <a:lnTo>
                    <a:pt x="1400" y="1425"/>
                  </a:lnTo>
                  <a:lnTo>
                    <a:pt x="1402" y="1426"/>
                  </a:lnTo>
                  <a:lnTo>
                    <a:pt x="1403" y="1426"/>
                  </a:lnTo>
                  <a:lnTo>
                    <a:pt x="1403" y="1426"/>
                  </a:lnTo>
                  <a:lnTo>
                    <a:pt x="1407" y="1426"/>
                  </a:lnTo>
                  <a:lnTo>
                    <a:pt x="1407" y="1428"/>
                  </a:lnTo>
                  <a:lnTo>
                    <a:pt x="1409" y="1430"/>
                  </a:lnTo>
                  <a:lnTo>
                    <a:pt x="1409" y="1432"/>
                  </a:lnTo>
                  <a:lnTo>
                    <a:pt x="1403" y="1432"/>
                  </a:lnTo>
                  <a:lnTo>
                    <a:pt x="1400" y="1433"/>
                  </a:lnTo>
                  <a:lnTo>
                    <a:pt x="1395" y="1435"/>
                  </a:lnTo>
                  <a:lnTo>
                    <a:pt x="1391" y="1435"/>
                  </a:lnTo>
                  <a:lnTo>
                    <a:pt x="1388" y="1437"/>
                  </a:lnTo>
                  <a:lnTo>
                    <a:pt x="1388" y="1444"/>
                  </a:lnTo>
                  <a:lnTo>
                    <a:pt x="1386" y="1444"/>
                  </a:lnTo>
                  <a:lnTo>
                    <a:pt x="1386" y="1447"/>
                  </a:lnTo>
                  <a:lnTo>
                    <a:pt x="1386" y="1449"/>
                  </a:lnTo>
                  <a:lnTo>
                    <a:pt x="1388" y="1449"/>
                  </a:lnTo>
                  <a:lnTo>
                    <a:pt x="1389" y="1451"/>
                  </a:lnTo>
                  <a:lnTo>
                    <a:pt x="1391" y="1451"/>
                  </a:lnTo>
                  <a:lnTo>
                    <a:pt x="1391" y="1453"/>
                  </a:lnTo>
                  <a:lnTo>
                    <a:pt x="1391" y="1453"/>
                  </a:lnTo>
                  <a:lnTo>
                    <a:pt x="1391" y="1454"/>
                  </a:lnTo>
                  <a:lnTo>
                    <a:pt x="1393" y="1454"/>
                  </a:lnTo>
                  <a:lnTo>
                    <a:pt x="1391" y="1460"/>
                  </a:lnTo>
                  <a:lnTo>
                    <a:pt x="1393" y="1460"/>
                  </a:lnTo>
                  <a:lnTo>
                    <a:pt x="1393" y="1468"/>
                  </a:lnTo>
                  <a:lnTo>
                    <a:pt x="1391" y="1468"/>
                  </a:lnTo>
                  <a:lnTo>
                    <a:pt x="1389" y="1470"/>
                  </a:lnTo>
                  <a:lnTo>
                    <a:pt x="1388" y="1470"/>
                  </a:lnTo>
                  <a:lnTo>
                    <a:pt x="1384" y="1472"/>
                  </a:lnTo>
                  <a:lnTo>
                    <a:pt x="1384" y="1474"/>
                  </a:lnTo>
                  <a:lnTo>
                    <a:pt x="1382" y="1474"/>
                  </a:lnTo>
                  <a:lnTo>
                    <a:pt x="1382" y="1468"/>
                  </a:lnTo>
                  <a:lnTo>
                    <a:pt x="1381" y="1468"/>
                  </a:lnTo>
                  <a:lnTo>
                    <a:pt x="1379" y="1467"/>
                  </a:lnTo>
                  <a:lnTo>
                    <a:pt x="1379" y="1465"/>
                  </a:lnTo>
                  <a:lnTo>
                    <a:pt x="1379" y="1465"/>
                  </a:lnTo>
                  <a:lnTo>
                    <a:pt x="1379" y="1461"/>
                  </a:lnTo>
                  <a:lnTo>
                    <a:pt x="1375" y="1461"/>
                  </a:lnTo>
                  <a:lnTo>
                    <a:pt x="1375" y="1460"/>
                  </a:lnTo>
                  <a:lnTo>
                    <a:pt x="1377" y="1460"/>
                  </a:lnTo>
                  <a:lnTo>
                    <a:pt x="1377" y="1458"/>
                  </a:lnTo>
                  <a:lnTo>
                    <a:pt x="1377" y="1458"/>
                  </a:lnTo>
                  <a:lnTo>
                    <a:pt x="1375" y="1456"/>
                  </a:lnTo>
                  <a:lnTo>
                    <a:pt x="1375" y="1454"/>
                  </a:lnTo>
                  <a:lnTo>
                    <a:pt x="1377" y="1451"/>
                  </a:lnTo>
                  <a:lnTo>
                    <a:pt x="1379" y="1449"/>
                  </a:lnTo>
                  <a:lnTo>
                    <a:pt x="1381" y="1447"/>
                  </a:lnTo>
                  <a:lnTo>
                    <a:pt x="1384" y="1447"/>
                  </a:lnTo>
                  <a:lnTo>
                    <a:pt x="1384" y="1444"/>
                  </a:lnTo>
                  <a:lnTo>
                    <a:pt x="1382" y="1442"/>
                  </a:lnTo>
                  <a:lnTo>
                    <a:pt x="1381" y="1442"/>
                  </a:lnTo>
                  <a:lnTo>
                    <a:pt x="1381" y="1439"/>
                  </a:lnTo>
                  <a:lnTo>
                    <a:pt x="1381" y="1439"/>
                  </a:lnTo>
                  <a:lnTo>
                    <a:pt x="1382" y="1437"/>
                  </a:lnTo>
                  <a:lnTo>
                    <a:pt x="1381" y="1437"/>
                  </a:lnTo>
                  <a:lnTo>
                    <a:pt x="1381" y="1435"/>
                  </a:lnTo>
                  <a:lnTo>
                    <a:pt x="1379" y="1435"/>
                  </a:lnTo>
                  <a:lnTo>
                    <a:pt x="1375" y="1435"/>
                  </a:lnTo>
                  <a:lnTo>
                    <a:pt x="1375" y="1432"/>
                  </a:lnTo>
                  <a:lnTo>
                    <a:pt x="1377" y="1430"/>
                  </a:lnTo>
                  <a:lnTo>
                    <a:pt x="1379" y="1428"/>
                  </a:lnTo>
                  <a:lnTo>
                    <a:pt x="1381" y="1426"/>
                  </a:lnTo>
                  <a:lnTo>
                    <a:pt x="1382" y="1426"/>
                  </a:lnTo>
                  <a:lnTo>
                    <a:pt x="1382" y="1423"/>
                  </a:lnTo>
                  <a:lnTo>
                    <a:pt x="1386" y="1423"/>
                  </a:lnTo>
                  <a:lnTo>
                    <a:pt x="1386" y="1423"/>
                  </a:lnTo>
                  <a:lnTo>
                    <a:pt x="1388" y="1421"/>
                  </a:lnTo>
                  <a:lnTo>
                    <a:pt x="1388" y="1418"/>
                  </a:lnTo>
                  <a:lnTo>
                    <a:pt x="1386" y="1418"/>
                  </a:lnTo>
                  <a:lnTo>
                    <a:pt x="1386" y="1418"/>
                  </a:lnTo>
                  <a:lnTo>
                    <a:pt x="1384" y="1416"/>
                  </a:lnTo>
                  <a:lnTo>
                    <a:pt x="1384" y="1414"/>
                  </a:lnTo>
                  <a:lnTo>
                    <a:pt x="1382" y="1414"/>
                  </a:lnTo>
                  <a:lnTo>
                    <a:pt x="1382" y="1414"/>
                  </a:lnTo>
                  <a:lnTo>
                    <a:pt x="1381" y="1414"/>
                  </a:lnTo>
                  <a:lnTo>
                    <a:pt x="1381" y="1414"/>
                  </a:lnTo>
                  <a:lnTo>
                    <a:pt x="1377" y="1414"/>
                  </a:lnTo>
                  <a:lnTo>
                    <a:pt x="1375" y="1418"/>
                  </a:lnTo>
                  <a:lnTo>
                    <a:pt x="1374" y="1418"/>
                  </a:lnTo>
                  <a:lnTo>
                    <a:pt x="1374" y="1421"/>
                  </a:lnTo>
                  <a:lnTo>
                    <a:pt x="1372" y="1421"/>
                  </a:lnTo>
                  <a:lnTo>
                    <a:pt x="1372" y="1423"/>
                  </a:lnTo>
                  <a:lnTo>
                    <a:pt x="1372" y="1425"/>
                  </a:lnTo>
                  <a:lnTo>
                    <a:pt x="1370" y="1425"/>
                  </a:lnTo>
                  <a:lnTo>
                    <a:pt x="1370" y="1425"/>
                  </a:lnTo>
                  <a:lnTo>
                    <a:pt x="1370" y="1426"/>
                  </a:lnTo>
                  <a:lnTo>
                    <a:pt x="1367" y="1426"/>
                  </a:lnTo>
                  <a:lnTo>
                    <a:pt x="1367" y="1426"/>
                  </a:lnTo>
                  <a:lnTo>
                    <a:pt x="1365" y="1426"/>
                  </a:lnTo>
                  <a:lnTo>
                    <a:pt x="1365" y="1428"/>
                  </a:lnTo>
                  <a:lnTo>
                    <a:pt x="1361" y="1428"/>
                  </a:lnTo>
                  <a:lnTo>
                    <a:pt x="1361" y="1430"/>
                  </a:lnTo>
                  <a:lnTo>
                    <a:pt x="1360" y="1430"/>
                  </a:lnTo>
                  <a:lnTo>
                    <a:pt x="1358" y="1433"/>
                  </a:lnTo>
                  <a:lnTo>
                    <a:pt x="1353" y="1435"/>
                  </a:lnTo>
                  <a:lnTo>
                    <a:pt x="1347" y="1437"/>
                  </a:lnTo>
                  <a:lnTo>
                    <a:pt x="1342" y="1437"/>
                  </a:lnTo>
                  <a:lnTo>
                    <a:pt x="1340" y="1439"/>
                  </a:lnTo>
                  <a:lnTo>
                    <a:pt x="1340" y="1442"/>
                  </a:lnTo>
                  <a:lnTo>
                    <a:pt x="1339" y="1444"/>
                  </a:lnTo>
                  <a:lnTo>
                    <a:pt x="1339" y="1444"/>
                  </a:lnTo>
                  <a:lnTo>
                    <a:pt x="1337" y="1442"/>
                  </a:lnTo>
                  <a:lnTo>
                    <a:pt x="1334" y="1442"/>
                  </a:lnTo>
                  <a:lnTo>
                    <a:pt x="1334" y="1442"/>
                  </a:lnTo>
                  <a:lnTo>
                    <a:pt x="1330" y="1444"/>
                  </a:lnTo>
                  <a:lnTo>
                    <a:pt x="1330" y="1444"/>
                  </a:lnTo>
                  <a:lnTo>
                    <a:pt x="1328" y="1446"/>
                  </a:lnTo>
                  <a:lnTo>
                    <a:pt x="1328" y="1447"/>
                  </a:lnTo>
                  <a:lnTo>
                    <a:pt x="1327" y="1451"/>
                  </a:lnTo>
                  <a:lnTo>
                    <a:pt x="1327" y="1456"/>
                  </a:lnTo>
                  <a:lnTo>
                    <a:pt x="1328" y="1460"/>
                  </a:lnTo>
                  <a:lnTo>
                    <a:pt x="1325" y="1461"/>
                  </a:lnTo>
                  <a:lnTo>
                    <a:pt x="1323" y="1461"/>
                  </a:lnTo>
                  <a:lnTo>
                    <a:pt x="1321" y="1463"/>
                  </a:lnTo>
                  <a:lnTo>
                    <a:pt x="1323" y="1468"/>
                  </a:lnTo>
                  <a:lnTo>
                    <a:pt x="1321" y="1468"/>
                  </a:lnTo>
                  <a:lnTo>
                    <a:pt x="1321" y="1470"/>
                  </a:lnTo>
                  <a:lnTo>
                    <a:pt x="1318" y="1468"/>
                  </a:lnTo>
                  <a:lnTo>
                    <a:pt x="1313" y="1481"/>
                  </a:lnTo>
                  <a:lnTo>
                    <a:pt x="1313" y="1482"/>
                  </a:lnTo>
                  <a:lnTo>
                    <a:pt x="1313" y="1484"/>
                  </a:lnTo>
                  <a:lnTo>
                    <a:pt x="1313" y="1484"/>
                  </a:lnTo>
                  <a:lnTo>
                    <a:pt x="1313" y="1484"/>
                  </a:lnTo>
                  <a:lnTo>
                    <a:pt x="1311" y="1493"/>
                  </a:lnTo>
                  <a:lnTo>
                    <a:pt x="1307" y="1493"/>
                  </a:lnTo>
                  <a:lnTo>
                    <a:pt x="1307" y="1493"/>
                  </a:lnTo>
                  <a:lnTo>
                    <a:pt x="1304" y="1489"/>
                  </a:lnTo>
                  <a:lnTo>
                    <a:pt x="1304" y="1484"/>
                  </a:lnTo>
                  <a:lnTo>
                    <a:pt x="1293" y="1479"/>
                  </a:lnTo>
                  <a:lnTo>
                    <a:pt x="1293" y="1475"/>
                  </a:lnTo>
                  <a:lnTo>
                    <a:pt x="1290" y="1474"/>
                  </a:lnTo>
                  <a:lnTo>
                    <a:pt x="1288" y="1472"/>
                  </a:lnTo>
                  <a:lnTo>
                    <a:pt x="1286" y="1470"/>
                  </a:lnTo>
                  <a:lnTo>
                    <a:pt x="1285" y="1463"/>
                  </a:lnTo>
                  <a:lnTo>
                    <a:pt x="1276" y="1461"/>
                  </a:lnTo>
                  <a:lnTo>
                    <a:pt x="1267" y="1460"/>
                  </a:lnTo>
                  <a:lnTo>
                    <a:pt x="1267" y="1465"/>
                  </a:lnTo>
                  <a:lnTo>
                    <a:pt x="1257" y="1465"/>
                  </a:lnTo>
                  <a:lnTo>
                    <a:pt x="1255" y="1468"/>
                  </a:lnTo>
                  <a:lnTo>
                    <a:pt x="1253" y="1468"/>
                  </a:lnTo>
                  <a:lnTo>
                    <a:pt x="1250" y="1472"/>
                  </a:lnTo>
                  <a:lnTo>
                    <a:pt x="1246" y="1472"/>
                  </a:lnTo>
                  <a:lnTo>
                    <a:pt x="1246" y="1474"/>
                  </a:lnTo>
                  <a:lnTo>
                    <a:pt x="1244" y="1474"/>
                  </a:lnTo>
                  <a:lnTo>
                    <a:pt x="1244" y="1472"/>
                  </a:lnTo>
                  <a:lnTo>
                    <a:pt x="1241" y="1472"/>
                  </a:lnTo>
                  <a:lnTo>
                    <a:pt x="1239" y="1470"/>
                  </a:lnTo>
                  <a:lnTo>
                    <a:pt x="1238" y="1468"/>
                  </a:lnTo>
                  <a:lnTo>
                    <a:pt x="1236" y="1468"/>
                  </a:lnTo>
                  <a:lnTo>
                    <a:pt x="1236" y="1470"/>
                  </a:lnTo>
                  <a:lnTo>
                    <a:pt x="1232" y="1470"/>
                  </a:lnTo>
                  <a:lnTo>
                    <a:pt x="1231" y="1468"/>
                  </a:lnTo>
                  <a:lnTo>
                    <a:pt x="1229" y="1467"/>
                  </a:lnTo>
                  <a:lnTo>
                    <a:pt x="1227" y="1467"/>
                  </a:lnTo>
                  <a:lnTo>
                    <a:pt x="1229" y="1463"/>
                  </a:lnTo>
                  <a:lnTo>
                    <a:pt x="1227" y="1463"/>
                  </a:lnTo>
                  <a:lnTo>
                    <a:pt x="1227" y="1460"/>
                  </a:lnTo>
                  <a:lnTo>
                    <a:pt x="1222" y="1454"/>
                  </a:lnTo>
                  <a:lnTo>
                    <a:pt x="1222" y="1453"/>
                  </a:lnTo>
                  <a:lnTo>
                    <a:pt x="1220" y="1453"/>
                  </a:lnTo>
                  <a:lnTo>
                    <a:pt x="1220" y="1451"/>
                  </a:lnTo>
                  <a:lnTo>
                    <a:pt x="1218" y="1451"/>
                  </a:lnTo>
                  <a:lnTo>
                    <a:pt x="1217" y="1451"/>
                  </a:lnTo>
                  <a:lnTo>
                    <a:pt x="1217" y="1447"/>
                  </a:lnTo>
                  <a:lnTo>
                    <a:pt x="1215" y="1446"/>
                  </a:lnTo>
                  <a:lnTo>
                    <a:pt x="1213" y="1444"/>
                  </a:lnTo>
                  <a:lnTo>
                    <a:pt x="1213" y="1444"/>
                  </a:lnTo>
                  <a:lnTo>
                    <a:pt x="1213" y="1442"/>
                  </a:lnTo>
                  <a:lnTo>
                    <a:pt x="1211" y="1442"/>
                  </a:lnTo>
                  <a:lnTo>
                    <a:pt x="1211" y="1435"/>
                  </a:lnTo>
                  <a:lnTo>
                    <a:pt x="1208" y="1433"/>
                  </a:lnTo>
                  <a:lnTo>
                    <a:pt x="1208" y="1430"/>
                  </a:lnTo>
                  <a:lnTo>
                    <a:pt x="1206" y="1430"/>
                  </a:lnTo>
                  <a:lnTo>
                    <a:pt x="1206" y="1428"/>
                  </a:lnTo>
                  <a:lnTo>
                    <a:pt x="1206" y="1426"/>
                  </a:lnTo>
                  <a:lnTo>
                    <a:pt x="1208" y="1426"/>
                  </a:lnTo>
                  <a:lnTo>
                    <a:pt x="1208" y="1426"/>
                  </a:lnTo>
                  <a:lnTo>
                    <a:pt x="1208" y="1418"/>
                  </a:lnTo>
                  <a:lnTo>
                    <a:pt x="1208" y="1418"/>
                  </a:lnTo>
                  <a:lnTo>
                    <a:pt x="1208" y="1405"/>
                  </a:lnTo>
                  <a:lnTo>
                    <a:pt x="1211" y="1405"/>
                  </a:lnTo>
                  <a:lnTo>
                    <a:pt x="1210" y="1400"/>
                  </a:lnTo>
                  <a:lnTo>
                    <a:pt x="1210" y="1397"/>
                  </a:lnTo>
                  <a:lnTo>
                    <a:pt x="1210" y="1393"/>
                  </a:lnTo>
                  <a:lnTo>
                    <a:pt x="1211" y="1390"/>
                  </a:lnTo>
                  <a:lnTo>
                    <a:pt x="1211" y="1390"/>
                  </a:lnTo>
                  <a:lnTo>
                    <a:pt x="1211" y="1383"/>
                  </a:lnTo>
                  <a:lnTo>
                    <a:pt x="1213" y="1383"/>
                  </a:lnTo>
                  <a:lnTo>
                    <a:pt x="1213" y="1381"/>
                  </a:lnTo>
                  <a:lnTo>
                    <a:pt x="1213" y="1381"/>
                  </a:lnTo>
                  <a:lnTo>
                    <a:pt x="1213" y="1379"/>
                  </a:lnTo>
                  <a:lnTo>
                    <a:pt x="1217" y="1378"/>
                  </a:lnTo>
                  <a:lnTo>
                    <a:pt x="1217" y="1374"/>
                  </a:lnTo>
                  <a:lnTo>
                    <a:pt x="1217" y="1374"/>
                  </a:lnTo>
                  <a:lnTo>
                    <a:pt x="1217" y="1372"/>
                  </a:lnTo>
                  <a:lnTo>
                    <a:pt x="1217" y="1372"/>
                  </a:lnTo>
                  <a:lnTo>
                    <a:pt x="1217" y="1369"/>
                  </a:lnTo>
                  <a:lnTo>
                    <a:pt x="1215" y="1369"/>
                  </a:lnTo>
                  <a:lnTo>
                    <a:pt x="1217" y="1364"/>
                  </a:lnTo>
                  <a:lnTo>
                    <a:pt x="1210" y="1360"/>
                  </a:lnTo>
                  <a:lnTo>
                    <a:pt x="1204" y="1358"/>
                  </a:lnTo>
                  <a:lnTo>
                    <a:pt x="1204" y="1353"/>
                  </a:lnTo>
                  <a:lnTo>
                    <a:pt x="1203" y="1353"/>
                  </a:lnTo>
                  <a:lnTo>
                    <a:pt x="1203" y="1351"/>
                  </a:lnTo>
                  <a:lnTo>
                    <a:pt x="1201" y="1350"/>
                  </a:lnTo>
                  <a:lnTo>
                    <a:pt x="1201" y="1350"/>
                  </a:lnTo>
                  <a:lnTo>
                    <a:pt x="1201" y="1350"/>
                  </a:lnTo>
                  <a:lnTo>
                    <a:pt x="1199" y="1350"/>
                  </a:lnTo>
                  <a:lnTo>
                    <a:pt x="1197" y="1348"/>
                  </a:lnTo>
                  <a:lnTo>
                    <a:pt x="1182" y="1346"/>
                  </a:lnTo>
                  <a:lnTo>
                    <a:pt x="1182" y="1346"/>
                  </a:lnTo>
                  <a:lnTo>
                    <a:pt x="1180" y="1344"/>
                  </a:lnTo>
                  <a:lnTo>
                    <a:pt x="1178" y="1344"/>
                  </a:lnTo>
                  <a:lnTo>
                    <a:pt x="1178" y="1348"/>
                  </a:lnTo>
                  <a:lnTo>
                    <a:pt x="1164" y="1348"/>
                  </a:lnTo>
                  <a:lnTo>
                    <a:pt x="1162" y="1351"/>
                  </a:lnTo>
                  <a:lnTo>
                    <a:pt x="1161" y="1351"/>
                  </a:lnTo>
                  <a:lnTo>
                    <a:pt x="1159" y="1350"/>
                  </a:lnTo>
                  <a:lnTo>
                    <a:pt x="1159" y="1350"/>
                  </a:lnTo>
                  <a:lnTo>
                    <a:pt x="1147" y="1350"/>
                  </a:lnTo>
                  <a:lnTo>
                    <a:pt x="1147" y="1350"/>
                  </a:lnTo>
                  <a:lnTo>
                    <a:pt x="1145" y="1351"/>
                  </a:lnTo>
                  <a:lnTo>
                    <a:pt x="1143" y="1351"/>
                  </a:lnTo>
                  <a:lnTo>
                    <a:pt x="1142" y="1348"/>
                  </a:lnTo>
                  <a:lnTo>
                    <a:pt x="1140" y="1350"/>
                  </a:lnTo>
                  <a:lnTo>
                    <a:pt x="1138" y="1350"/>
                  </a:lnTo>
                  <a:lnTo>
                    <a:pt x="1138" y="1351"/>
                  </a:lnTo>
                  <a:lnTo>
                    <a:pt x="1135" y="1351"/>
                  </a:lnTo>
                  <a:lnTo>
                    <a:pt x="1135" y="1350"/>
                  </a:lnTo>
                  <a:lnTo>
                    <a:pt x="1135" y="1348"/>
                  </a:lnTo>
                  <a:lnTo>
                    <a:pt x="1135" y="1348"/>
                  </a:lnTo>
                  <a:lnTo>
                    <a:pt x="1136" y="1346"/>
                  </a:lnTo>
                  <a:lnTo>
                    <a:pt x="1138" y="1344"/>
                  </a:lnTo>
                  <a:lnTo>
                    <a:pt x="1138" y="1344"/>
                  </a:lnTo>
                  <a:lnTo>
                    <a:pt x="1138" y="1341"/>
                  </a:lnTo>
                  <a:lnTo>
                    <a:pt x="1142" y="1339"/>
                  </a:lnTo>
                  <a:lnTo>
                    <a:pt x="1142" y="1337"/>
                  </a:lnTo>
                  <a:lnTo>
                    <a:pt x="1142" y="1336"/>
                  </a:lnTo>
                  <a:lnTo>
                    <a:pt x="1142" y="1332"/>
                  </a:lnTo>
                  <a:lnTo>
                    <a:pt x="1143" y="1332"/>
                  </a:lnTo>
                  <a:lnTo>
                    <a:pt x="1143" y="1330"/>
                  </a:lnTo>
                  <a:lnTo>
                    <a:pt x="1145" y="1330"/>
                  </a:lnTo>
                  <a:lnTo>
                    <a:pt x="1142" y="1325"/>
                  </a:lnTo>
                  <a:lnTo>
                    <a:pt x="1143" y="1325"/>
                  </a:lnTo>
                  <a:lnTo>
                    <a:pt x="1143" y="1322"/>
                  </a:lnTo>
                  <a:lnTo>
                    <a:pt x="1145" y="1322"/>
                  </a:lnTo>
                  <a:lnTo>
                    <a:pt x="1147" y="1309"/>
                  </a:lnTo>
                  <a:lnTo>
                    <a:pt x="1145" y="1309"/>
                  </a:lnTo>
                  <a:lnTo>
                    <a:pt x="1145" y="1306"/>
                  </a:lnTo>
                  <a:lnTo>
                    <a:pt x="1143" y="1306"/>
                  </a:lnTo>
                  <a:lnTo>
                    <a:pt x="1142" y="1304"/>
                  </a:lnTo>
                  <a:lnTo>
                    <a:pt x="1143" y="1301"/>
                  </a:lnTo>
                  <a:lnTo>
                    <a:pt x="1145" y="1297"/>
                  </a:lnTo>
                  <a:lnTo>
                    <a:pt x="1145" y="1296"/>
                  </a:lnTo>
                  <a:lnTo>
                    <a:pt x="1147" y="1296"/>
                  </a:lnTo>
                  <a:lnTo>
                    <a:pt x="1147" y="1299"/>
                  </a:lnTo>
                  <a:lnTo>
                    <a:pt x="1147" y="1301"/>
                  </a:lnTo>
                  <a:lnTo>
                    <a:pt x="1145" y="1303"/>
                  </a:lnTo>
                  <a:lnTo>
                    <a:pt x="1150" y="1304"/>
                  </a:lnTo>
                  <a:lnTo>
                    <a:pt x="1150" y="1306"/>
                  </a:lnTo>
                  <a:lnTo>
                    <a:pt x="1152" y="1306"/>
                  </a:lnTo>
                  <a:lnTo>
                    <a:pt x="1150" y="1297"/>
                  </a:lnTo>
                  <a:lnTo>
                    <a:pt x="1152" y="1292"/>
                  </a:lnTo>
                  <a:lnTo>
                    <a:pt x="1154" y="1285"/>
                  </a:lnTo>
                  <a:lnTo>
                    <a:pt x="1155" y="1278"/>
                  </a:lnTo>
                  <a:lnTo>
                    <a:pt x="1157" y="1278"/>
                  </a:lnTo>
                  <a:lnTo>
                    <a:pt x="1157" y="1276"/>
                  </a:lnTo>
                  <a:lnTo>
                    <a:pt x="1155" y="1276"/>
                  </a:lnTo>
                  <a:lnTo>
                    <a:pt x="1155" y="1275"/>
                  </a:lnTo>
                  <a:lnTo>
                    <a:pt x="1155" y="1273"/>
                  </a:lnTo>
                  <a:lnTo>
                    <a:pt x="1155" y="1271"/>
                  </a:lnTo>
                  <a:lnTo>
                    <a:pt x="1157" y="1271"/>
                  </a:lnTo>
                  <a:lnTo>
                    <a:pt x="1157" y="1262"/>
                  </a:lnTo>
                  <a:lnTo>
                    <a:pt x="1159" y="1262"/>
                  </a:lnTo>
                  <a:lnTo>
                    <a:pt x="1159" y="1259"/>
                  </a:lnTo>
                  <a:lnTo>
                    <a:pt x="1161" y="1259"/>
                  </a:lnTo>
                  <a:lnTo>
                    <a:pt x="1161" y="1255"/>
                  </a:lnTo>
                  <a:lnTo>
                    <a:pt x="1162" y="1255"/>
                  </a:lnTo>
                  <a:lnTo>
                    <a:pt x="1162" y="1252"/>
                  </a:lnTo>
                  <a:lnTo>
                    <a:pt x="1162" y="1248"/>
                  </a:lnTo>
                  <a:lnTo>
                    <a:pt x="1162" y="1247"/>
                  </a:lnTo>
                  <a:lnTo>
                    <a:pt x="1161" y="1245"/>
                  </a:lnTo>
                  <a:lnTo>
                    <a:pt x="1159" y="1241"/>
                  </a:lnTo>
                  <a:lnTo>
                    <a:pt x="1157" y="1241"/>
                  </a:lnTo>
                  <a:lnTo>
                    <a:pt x="1157" y="1241"/>
                  </a:lnTo>
                  <a:lnTo>
                    <a:pt x="1154" y="1241"/>
                  </a:lnTo>
                  <a:lnTo>
                    <a:pt x="1154" y="1240"/>
                  </a:lnTo>
                  <a:lnTo>
                    <a:pt x="1152" y="1240"/>
                  </a:lnTo>
                  <a:lnTo>
                    <a:pt x="1148" y="1240"/>
                  </a:lnTo>
                  <a:lnTo>
                    <a:pt x="1145" y="1240"/>
                  </a:lnTo>
                  <a:lnTo>
                    <a:pt x="1143" y="1241"/>
                  </a:lnTo>
                  <a:lnTo>
                    <a:pt x="1142" y="1241"/>
                  </a:lnTo>
                  <a:lnTo>
                    <a:pt x="1138" y="1247"/>
                  </a:lnTo>
                  <a:lnTo>
                    <a:pt x="1131" y="1247"/>
                  </a:lnTo>
                  <a:lnTo>
                    <a:pt x="1129" y="1250"/>
                  </a:lnTo>
                  <a:lnTo>
                    <a:pt x="1128" y="1250"/>
                  </a:lnTo>
                  <a:lnTo>
                    <a:pt x="1128" y="1250"/>
                  </a:lnTo>
                  <a:lnTo>
                    <a:pt x="1121" y="1250"/>
                  </a:lnTo>
                  <a:lnTo>
                    <a:pt x="1121" y="1252"/>
                  </a:lnTo>
                  <a:lnTo>
                    <a:pt x="1117" y="1252"/>
                  </a:lnTo>
                  <a:lnTo>
                    <a:pt x="1115" y="1269"/>
                  </a:lnTo>
                  <a:lnTo>
                    <a:pt x="1114" y="1269"/>
                  </a:lnTo>
                  <a:lnTo>
                    <a:pt x="1114" y="1275"/>
                  </a:lnTo>
                  <a:lnTo>
                    <a:pt x="1110" y="1276"/>
                  </a:lnTo>
                  <a:lnTo>
                    <a:pt x="1110" y="1280"/>
                  </a:lnTo>
                  <a:lnTo>
                    <a:pt x="1108" y="1280"/>
                  </a:lnTo>
                  <a:lnTo>
                    <a:pt x="1108" y="1289"/>
                  </a:lnTo>
                  <a:lnTo>
                    <a:pt x="1105" y="1289"/>
                  </a:lnTo>
                  <a:lnTo>
                    <a:pt x="1103" y="1290"/>
                  </a:lnTo>
                  <a:lnTo>
                    <a:pt x="1101" y="1294"/>
                  </a:lnTo>
                  <a:lnTo>
                    <a:pt x="1100" y="1297"/>
                  </a:lnTo>
                  <a:lnTo>
                    <a:pt x="1100" y="1299"/>
                  </a:lnTo>
                  <a:lnTo>
                    <a:pt x="1094" y="1299"/>
                  </a:lnTo>
                  <a:lnTo>
                    <a:pt x="1094" y="1301"/>
                  </a:lnTo>
                  <a:lnTo>
                    <a:pt x="1093" y="1299"/>
                  </a:lnTo>
                  <a:lnTo>
                    <a:pt x="1091" y="1297"/>
                  </a:lnTo>
                  <a:lnTo>
                    <a:pt x="1091" y="1296"/>
                  </a:lnTo>
                  <a:lnTo>
                    <a:pt x="1084" y="1297"/>
                  </a:lnTo>
                  <a:lnTo>
                    <a:pt x="1084" y="1297"/>
                  </a:lnTo>
                  <a:lnTo>
                    <a:pt x="1082" y="1297"/>
                  </a:lnTo>
                  <a:lnTo>
                    <a:pt x="1079" y="1299"/>
                  </a:lnTo>
                  <a:lnTo>
                    <a:pt x="1077" y="1301"/>
                  </a:lnTo>
                  <a:lnTo>
                    <a:pt x="1075" y="1304"/>
                  </a:lnTo>
                  <a:lnTo>
                    <a:pt x="1075" y="1304"/>
                  </a:lnTo>
                  <a:lnTo>
                    <a:pt x="1073" y="1304"/>
                  </a:lnTo>
                  <a:lnTo>
                    <a:pt x="1070" y="1304"/>
                  </a:lnTo>
                  <a:lnTo>
                    <a:pt x="1066" y="1304"/>
                  </a:lnTo>
                  <a:lnTo>
                    <a:pt x="1066" y="1306"/>
                  </a:lnTo>
                  <a:lnTo>
                    <a:pt x="1063" y="1306"/>
                  </a:lnTo>
                  <a:lnTo>
                    <a:pt x="1059" y="1306"/>
                  </a:lnTo>
                  <a:lnTo>
                    <a:pt x="1054" y="1306"/>
                  </a:lnTo>
                  <a:lnTo>
                    <a:pt x="1052" y="1303"/>
                  </a:lnTo>
                  <a:lnTo>
                    <a:pt x="1051" y="1299"/>
                  </a:lnTo>
                  <a:lnTo>
                    <a:pt x="1049" y="1299"/>
                  </a:lnTo>
                  <a:lnTo>
                    <a:pt x="1046" y="1297"/>
                  </a:lnTo>
                  <a:lnTo>
                    <a:pt x="1046" y="1297"/>
                  </a:lnTo>
                  <a:lnTo>
                    <a:pt x="1042" y="1297"/>
                  </a:lnTo>
                  <a:lnTo>
                    <a:pt x="1042" y="1296"/>
                  </a:lnTo>
                  <a:lnTo>
                    <a:pt x="1035" y="1297"/>
                  </a:lnTo>
                  <a:lnTo>
                    <a:pt x="1033" y="1292"/>
                  </a:lnTo>
                  <a:lnTo>
                    <a:pt x="1032" y="1289"/>
                  </a:lnTo>
                  <a:lnTo>
                    <a:pt x="1030" y="1285"/>
                  </a:lnTo>
                  <a:lnTo>
                    <a:pt x="1030" y="1282"/>
                  </a:lnTo>
                  <a:lnTo>
                    <a:pt x="1028" y="1276"/>
                  </a:lnTo>
                  <a:lnTo>
                    <a:pt x="1025" y="1276"/>
                  </a:lnTo>
                  <a:lnTo>
                    <a:pt x="1023" y="1273"/>
                  </a:lnTo>
                  <a:lnTo>
                    <a:pt x="1021" y="1271"/>
                  </a:lnTo>
                  <a:lnTo>
                    <a:pt x="1021" y="1268"/>
                  </a:lnTo>
                  <a:lnTo>
                    <a:pt x="1018" y="1268"/>
                  </a:lnTo>
                  <a:lnTo>
                    <a:pt x="1018" y="1266"/>
                  </a:lnTo>
                  <a:lnTo>
                    <a:pt x="1016" y="1266"/>
                  </a:lnTo>
                  <a:lnTo>
                    <a:pt x="1016" y="1262"/>
                  </a:lnTo>
                  <a:lnTo>
                    <a:pt x="1012" y="1261"/>
                  </a:lnTo>
                  <a:lnTo>
                    <a:pt x="1014" y="1255"/>
                  </a:lnTo>
                  <a:lnTo>
                    <a:pt x="1012" y="1255"/>
                  </a:lnTo>
                  <a:lnTo>
                    <a:pt x="1012" y="1254"/>
                  </a:lnTo>
                  <a:lnTo>
                    <a:pt x="1009" y="1252"/>
                  </a:lnTo>
                  <a:lnTo>
                    <a:pt x="1009" y="1247"/>
                  </a:lnTo>
                  <a:lnTo>
                    <a:pt x="1009" y="1247"/>
                  </a:lnTo>
                  <a:lnTo>
                    <a:pt x="1009" y="1247"/>
                  </a:lnTo>
                  <a:lnTo>
                    <a:pt x="1007" y="1247"/>
                  </a:lnTo>
                  <a:lnTo>
                    <a:pt x="1007" y="1247"/>
                  </a:lnTo>
                  <a:lnTo>
                    <a:pt x="1007" y="1248"/>
                  </a:lnTo>
                  <a:lnTo>
                    <a:pt x="1005" y="1248"/>
                  </a:lnTo>
                  <a:lnTo>
                    <a:pt x="1007" y="1241"/>
                  </a:lnTo>
                  <a:lnTo>
                    <a:pt x="1007" y="1241"/>
                  </a:lnTo>
                  <a:lnTo>
                    <a:pt x="1007" y="1231"/>
                  </a:lnTo>
                  <a:lnTo>
                    <a:pt x="1007" y="1231"/>
                  </a:lnTo>
                  <a:lnTo>
                    <a:pt x="1009" y="1220"/>
                  </a:lnTo>
                  <a:lnTo>
                    <a:pt x="1009" y="1220"/>
                  </a:lnTo>
                  <a:lnTo>
                    <a:pt x="1009" y="1217"/>
                  </a:lnTo>
                  <a:lnTo>
                    <a:pt x="1007" y="1217"/>
                  </a:lnTo>
                  <a:lnTo>
                    <a:pt x="1007" y="1208"/>
                  </a:lnTo>
                  <a:lnTo>
                    <a:pt x="1005" y="1208"/>
                  </a:lnTo>
                  <a:lnTo>
                    <a:pt x="1005" y="1205"/>
                  </a:lnTo>
                  <a:lnTo>
                    <a:pt x="1005" y="1201"/>
                  </a:lnTo>
                  <a:lnTo>
                    <a:pt x="1007" y="1201"/>
                  </a:lnTo>
                  <a:lnTo>
                    <a:pt x="1004" y="1187"/>
                  </a:lnTo>
                  <a:lnTo>
                    <a:pt x="1005" y="1187"/>
                  </a:lnTo>
                  <a:lnTo>
                    <a:pt x="1004" y="1180"/>
                  </a:lnTo>
                  <a:lnTo>
                    <a:pt x="1007" y="1180"/>
                  </a:lnTo>
                  <a:lnTo>
                    <a:pt x="1007" y="1177"/>
                  </a:lnTo>
                  <a:lnTo>
                    <a:pt x="1009" y="1173"/>
                  </a:lnTo>
                  <a:lnTo>
                    <a:pt x="1012" y="1173"/>
                  </a:lnTo>
                  <a:lnTo>
                    <a:pt x="1014" y="1170"/>
                  </a:lnTo>
                  <a:lnTo>
                    <a:pt x="1014" y="1168"/>
                  </a:lnTo>
                  <a:lnTo>
                    <a:pt x="1016" y="1166"/>
                  </a:lnTo>
                  <a:lnTo>
                    <a:pt x="1016" y="1163"/>
                  </a:lnTo>
                  <a:lnTo>
                    <a:pt x="1016" y="1161"/>
                  </a:lnTo>
                  <a:lnTo>
                    <a:pt x="1014" y="1161"/>
                  </a:lnTo>
                  <a:lnTo>
                    <a:pt x="1014" y="1161"/>
                  </a:lnTo>
                  <a:lnTo>
                    <a:pt x="1012" y="1161"/>
                  </a:lnTo>
                  <a:lnTo>
                    <a:pt x="1014" y="1158"/>
                  </a:lnTo>
                  <a:lnTo>
                    <a:pt x="1016" y="1158"/>
                  </a:lnTo>
                  <a:lnTo>
                    <a:pt x="1014" y="1154"/>
                  </a:lnTo>
                  <a:lnTo>
                    <a:pt x="1012" y="1154"/>
                  </a:lnTo>
                  <a:lnTo>
                    <a:pt x="1012" y="1152"/>
                  </a:lnTo>
                  <a:lnTo>
                    <a:pt x="1011" y="1151"/>
                  </a:lnTo>
                  <a:lnTo>
                    <a:pt x="1011" y="1151"/>
                  </a:lnTo>
                  <a:lnTo>
                    <a:pt x="1009" y="1151"/>
                  </a:lnTo>
                  <a:lnTo>
                    <a:pt x="1009" y="1147"/>
                  </a:lnTo>
                  <a:lnTo>
                    <a:pt x="1009" y="1147"/>
                  </a:lnTo>
                  <a:lnTo>
                    <a:pt x="1009" y="1142"/>
                  </a:lnTo>
                  <a:lnTo>
                    <a:pt x="1007" y="1142"/>
                  </a:lnTo>
                  <a:lnTo>
                    <a:pt x="1009" y="1133"/>
                  </a:lnTo>
                  <a:lnTo>
                    <a:pt x="1007" y="1133"/>
                  </a:lnTo>
                  <a:lnTo>
                    <a:pt x="1007" y="1131"/>
                  </a:lnTo>
                  <a:lnTo>
                    <a:pt x="1007" y="1131"/>
                  </a:lnTo>
                  <a:lnTo>
                    <a:pt x="1007" y="1131"/>
                  </a:lnTo>
                  <a:lnTo>
                    <a:pt x="1007" y="1130"/>
                  </a:lnTo>
                  <a:lnTo>
                    <a:pt x="1011" y="1131"/>
                  </a:lnTo>
                  <a:lnTo>
                    <a:pt x="1012" y="1126"/>
                  </a:lnTo>
                  <a:lnTo>
                    <a:pt x="1012" y="1121"/>
                  </a:lnTo>
                  <a:lnTo>
                    <a:pt x="1014" y="1121"/>
                  </a:lnTo>
                  <a:lnTo>
                    <a:pt x="1016" y="1121"/>
                  </a:lnTo>
                  <a:lnTo>
                    <a:pt x="1016" y="1119"/>
                  </a:lnTo>
                  <a:lnTo>
                    <a:pt x="1018" y="1117"/>
                  </a:lnTo>
                  <a:lnTo>
                    <a:pt x="1018" y="1117"/>
                  </a:lnTo>
                  <a:lnTo>
                    <a:pt x="1021" y="1117"/>
                  </a:lnTo>
                  <a:lnTo>
                    <a:pt x="1023" y="1114"/>
                  </a:lnTo>
                  <a:lnTo>
                    <a:pt x="1026" y="1114"/>
                  </a:lnTo>
                  <a:lnTo>
                    <a:pt x="1026" y="1114"/>
                  </a:lnTo>
                  <a:lnTo>
                    <a:pt x="1028" y="1114"/>
                  </a:lnTo>
                  <a:lnTo>
                    <a:pt x="1026" y="1109"/>
                  </a:lnTo>
                  <a:lnTo>
                    <a:pt x="1030" y="1109"/>
                  </a:lnTo>
                  <a:lnTo>
                    <a:pt x="1030" y="1109"/>
                  </a:lnTo>
                  <a:lnTo>
                    <a:pt x="1030" y="1107"/>
                  </a:lnTo>
                  <a:lnTo>
                    <a:pt x="1030" y="1107"/>
                  </a:lnTo>
                  <a:lnTo>
                    <a:pt x="1030" y="1105"/>
                  </a:lnTo>
                  <a:lnTo>
                    <a:pt x="1037" y="1107"/>
                  </a:lnTo>
                  <a:lnTo>
                    <a:pt x="1037" y="1105"/>
                  </a:lnTo>
                  <a:lnTo>
                    <a:pt x="1042" y="1102"/>
                  </a:lnTo>
                  <a:lnTo>
                    <a:pt x="1042" y="1103"/>
                  </a:lnTo>
                  <a:lnTo>
                    <a:pt x="1042" y="1103"/>
                  </a:lnTo>
                  <a:lnTo>
                    <a:pt x="1042" y="1102"/>
                  </a:lnTo>
                  <a:lnTo>
                    <a:pt x="1044" y="1098"/>
                  </a:lnTo>
                  <a:lnTo>
                    <a:pt x="1044" y="1097"/>
                  </a:lnTo>
                  <a:lnTo>
                    <a:pt x="1047" y="1097"/>
                  </a:lnTo>
                  <a:lnTo>
                    <a:pt x="1047" y="1090"/>
                  </a:lnTo>
                  <a:lnTo>
                    <a:pt x="1051" y="1091"/>
                  </a:lnTo>
                  <a:lnTo>
                    <a:pt x="1051" y="1091"/>
                  </a:lnTo>
                  <a:lnTo>
                    <a:pt x="1054" y="1091"/>
                  </a:lnTo>
                  <a:lnTo>
                    <a:pt x="1054" y="1093"/>
                  </a:lnTo>
                  <a:lnTo>
                    <a:pt x="1056" y="1093"/>
                  </a:lnTo>
                  <a:lnTo>
                    <a:pt x="1058" y="1091"/>
                  </a:lnTo>
                  <a:lnTo>
                    <a:pt x="1063" y="1088"/>
                  </a:lnTo>
                  <a:lnTo>
                    <a:pt x="1063" y="1084"/>
                  </a:lnTo>
                  <a:lnTo>
                    <a:pt x="1065" y="1086"/>
                  </a:lnTo>
                  <a:lnTo>
                    <a:pt x="1065" y="1086"/>
                  </a:lnTo>
                  <a:lnTo>
                    <a:pt x="1066" y="1088"/>
                  </a:lnTo>
                  <a:lnTo>
                    <a:pt x="1068" y="1088"/>
                  </a:lnTo>
                  <a:lnTo>
                    <a:pt x="1070" y="1086"/>
                  </a:lnTo>
                  <a:lnTo>
                    <a:pt x="1072" y="1086"/>
                  </a:lnTo>
                  <a:lnTo>
                    <a:pt x="1072" y="1084"/>
                  </a:lnTo>
                  <a:lnTo>
                    <a:pt x="1072" y="1084"/>
                  </a:lnTo>
                  <a:lnTo>
                    <a:pt x="1073" y="1086"/>
                  </a:lnTo>
                  <a:lnTo>
                    <a:pt x="1073" y="1086"/>
                  </a:lnTo>
                  <a:lnTo>
                    <a:pt x="1075" y="1088"/>
                  </a:lnTo>
                  <a:lnTo>
                    <a:pt x="1082" y="1088"/>
                  </a:lnTo>
                  <a:lnTo>
                    <a:pt x="1082" y="1090"/>
                  </a:lnTo>
                  <a:lnTo>
                    <a:pt x="1084" y="1090"/>
                  </a:lnTo>
                  <a:lnTo>
                    <a:pt x="1086" y="1088"/>
                  </a:lnTo>
                  <a:lnTo>
                    <a:pt x="1087" y="1086"/>
                  </a:lnTo>
                  <a:lnTo>
                    <a:pt x="1089" y="1086"/>
                  </a:lnTo>
                  <a:lnTo>
                    <a:pt x="1089" y="1091"/>
                  </a:lnTo>
                  <a:lnTo>
                    <a:pt x="1091" y="1091"/>
                  </a:lnTo>
                  <a:lnTo>
                    <a:pt x="1093" y="1091"/>
                  </a:lnTo>
                  <a:lnTo>
                    <a:pt x="1093" y="1093"/>
                  </a:lnTo>
                  <a:lnTo>
                    <a:pt x="1096" y="1093"/>
                  </a:lnTo>
                  <a:lnTo>
                    <a:pt x="1098" y="1093"/>
                  </a:lnTo>
                  <a:lnTo>
                    <a:pt x="1100" y="1091"/>
                  </a:lnTo>
                  <a:lnTo>
                    <a:pt x="1101" y="1091"/>
                  </a:lnTo>
                  <a:lnTo>
                    <a:pt x="1101" y="1093"/>
                  </a:lnTo>
                  <a:lnTo>
                    <a:pt x="1100" y="1093"/>
                  </a:lnTo>
                  <a:lnTo>
                    <a:pt x="1098" y="1095"/>
                  </a:lnTo>
                  <a:lnTo>
                    <a:pt x="1098" y="1095"/>
                  </a:lnTo>
                  <a:lnTo>
                    <a:pt x="1098" y="1095"/>
                  </a:lnTo>
                  <a:lnTo>
                    <a:pt x="1098" y="1098"/>
                  </a:lnTo>
                  <a:lnTo>
                    <a:pt x="1100" y="1098"/>
                  </a:lnTo>
                  <a:lnTo>
                    <a:pt x="1101" y="1100"/>
                  </a:lnTo>
                  <a:lnTo>
                    <a:pt x="1105" y="1100"/>
                  </a:lnTo>
                  <a:lnTo>
                    <a:pt x="1108" y="1100"/>
                  </a:lnTo>
                  <a:lnTo>
                    <a:pt x="1108" y="1098"/>
                  </a:lnTo>
                  <a:lnTo>
                    <a:pt x="1114" y="1100"/>
                  </a:lnTo>
                  <a:lnTo>
                    <a:pt x="1114" y="1098"/>
                  </a:lnTo>
                  <a:lnTo>
                    <a:pt x="1112" y="1097"/>
                  </a:lnTo>
                  <a:lnTo>
                    <a:pt x="1112" y="1097"/>
                  </a:lnTo>
                  <a:lnTo>
                    <a:pt x="1112" y="1093"/>
                  </a:lnTo>
                  <a:lnTo>
                    <a:pt x="1112" y="1091"/>
                  </a:lnTo>
                  <a:lnTo>
                    <a:pt x="1115" y="1090"/>
                  </a:lnTo>
                  <a:lnTo>
                    <a:pt x="1115" y="1088"/>
                  </a:lnTo>
                  <a:lnTo>
                    <a:pt x="1117" y="1090"/>
                  </a:lnTo>
                  <a:lnTo>
                    <a:pt x="1119" y="1091"/>
                  </a:lnTo>
                  <a:lnTo>
                    <a:pt x="1121" y="1091"/>
                  </a:lnTo>
                  <a:lnTo>
                    <a:pt x="1124" y="1093"/>
                  </a:lnTo>
                  <a:lnTo>
                    <a:pt x="1124" y="1097"/>
                  </a:lnTo>
                  <a:lnTo>
                    <a:pt x="1126" y="1097"/>
                  </a:lnTo>
                  <a:lnTo>
                    <a:pt x="1126" y="1097"/>
                  </a:lnTo>
                  <a:lnTo>
                    <a:pt x="1126" y="1097"/>
                  </a:lnTo>
                  <a:lnTo>
                    <a:pt x="1131" y="1097"/>
                  </a:lnTo>
                  <a:lnTo>
                    <a:pt x="1131" y="1102"/>
                  </a:lnTo>
                  <a:lnTo>
                    <a:pt x="1135" y="1102"/>
                  </a:lnTo>
                  <a:lnTo>
                    <a:pt x="1135" y="1100"/>
                  </a:lnTo>
                  <a:lnTo>
                    <a:pt x="1135" y="1100"/>
                  </a:lnTo>
                  <a:lnTo>
                    <a:pt x="1136" y="1100"/>
                  </a:lnTo>
                  <a:lnTo>
                    <a:pt x="1135" y="1095"/>
                  </a:lnTo>
                  <a:lnTo>
                    <a:pt x="1131" y="1095"/>
                  </a:lnTo>
                  <a:lnTo>
                    <a:pt x="1129" y="1093"/>
                  </a:lnTo>
                  <a:lnTo>
                    <a:pt x="1129" y="1091"/>
                  </a:lnTo>
                  <a:lnTo>
                    <a:pt x="1131" y="1090"/>
                  </a:lnTo>
                  <a:lnTo>
                    <a:pt x="1135" y="1088"/>
                  </a:lnTo>
                  <a:lnTo>
                    <a:pt x="1135" y="1086"/>
                  </a:lnTo>
                  <a:lnTo>
                    <a:pt x="1133" y="1086"/>
                  </a:lnTo>
                  <a:lnTo>
                    <a:pt x="1133" y="1084"/>
                  </a:lnTo>
                  <a:lnTo>
                    <a:pt x="1131" y="1084"/>
                  </a:lnTo>
                  <a:lnTo>
                    <a:pt x="1131" y="1084"/>
                  </a:lnTo>
                  <a:lnTo>
                    <a:pt x="1131" y="1084"/>
                  </a:lnTo>
                  <a:lnTo>
                    <a:pt x="1131" y="1084"/>
                  </a:lnTo>
                  <a:lnTo>
                    <a:pt x="1129" y="1086"/>
                  </a:lnTo>
                  <a:lnTo>
                    <a:pt x="1128" y="1084"/>
                  </a:lnTo>
                  <a:lnTo>
                    <a:pt x="1128" y="1084"/>
                  </a:lnTo>
                  <a:lnTo>
                    <a:pt x="1126" y="1084"/>
                  </a:lnTo>
                  <a:lnTo>
                    <a:pt x="1126" y="1081"/>
                  </a:lnTo>
                  <a:lnTo>
                    <a:pt x="1124" y="1083"/>
                  </a:lnTo>
                  <a:lnTo>
                    <a:pt x="1121" y="1083"/>
                  </a:lnTo>
                  <a:lnTo>
                    <a:pt x="1121" y="1081"/>
                  </a:lnTo>
                  <a:lnTo>
                    <a:pt x="1121" y="1081"/>
                  </a:lnTo>
                  <a:lnTo>
                    <a:pt x="1119" y="1081"/>
                  </a:lnTo>
                  <a:lnTo>
                    <a:pt x="1119" y="1079"/>
                  </a:lnTo>
                  <a:lnTo>
                    <a:pt x="1119" y="1079"/>
                  </a:lnTo>
                  <a:lnTo>
                    <a:pt x="1119" y="1079"/>
                  </a:lnTo>
                  <a:lnTo>
                    <a:pt x="1117" y="1079"/>
                  </a:lnTo>
                  <a:lnTo>
                    <a:pt x="1121" y="1077"/>
                  </a:lnTo>
                  <a:lnTo>
                    <a:pt x="1124" y="1077"/>
                  </a:lnTo>
                  <a:lnTo>
                    <a:pt x="1129" y="1079"/>
                  </a:lnTo>
                  <a:lnTo>
                    <a:pt x="1129" y="1076"/>
                  </a:lnTo>
                  <a:lnTo>
                    <a:pt x="1138" y="1072"/>
                  </a:lnTo>
                  <a:lnTo>
                    <a:pt x="1138" y="1074"/>
                  </a:lnTo>
                  <a:lnTo>
                    <a:pt x="1142" y="1074"/>
                  </a:lnTo>
                  <a:lnTo>
                    <a:pt x="1142" y="1076"/>
                  </a:lnTo>
                  <a:lnTo>
                    <a:pt x="1145" y="1076"/>
                  </a:lnTo>
                  <a:lnTo>
                    <a:pt x="1145" y="1077"/>
                  </a:lnTo>
                  <a:lnTo>
                    <a:pt x="1148" y="1076"/>
                  </a:lnTo>
                  <a:lnTo>
                    <a:pt x="1148" y="1072"/>
                  </a:lnTo>
                  <a:lnTo>
                    <a:pt x="1150" y="1072"/>
                  </a:lnTo>
                  <a:lnTo>
                    <a:pt x="1152" y="1079"/>
                  </a:lnTo>
                  <a:lnTo>
                    <a:pt x="1157" y="1079"/>
                  </a:lnTo>
                  <a:lnTo>
                    <a:pt x="1157" y="1076"/>
                  </a:lnTo>
                  <a:lnTo>
                    <a:pt x="1161" y="1076"/>
                  </a:lnTo>
                  <a:lnTo>
                    <a:pt x="1161" y="1072"/>
                  </a:lnTo>
                  <a:lnTo>
                    <a:pt x="1162" y="1072"/>
                  </a:lnTo>
                  <a:lnTo>
                    <a:pt x="1164" y="1076"/>
                  </a:lnTo>
                  <a:lnTo>
                    <a:pt x="1166" y="1076"/>
                  </a:lnTo>
                  <a:lnTo>
                    <a:pt x="1168" y="1076"/>
                  </a:lnTo>
                  <a:lnTo>
                    <a:pt x="1168" y="1072"/>
                  </a:lnTo>
                  <a:lnTo>
                    <a:pt x="1175" y="1074"/>
                  </a:lnTo>
                  <a:lnTo>
                    <a:pt x="1175" y="1076"/>
                  </a:lnTo>
                  <a:lnTo>
                    <a:pt x="1175" y="1076"/>
                  </a:lnTo>
                  <a:lnTo>
                    <a:pt x="1175" y="1076"/>
                  </a:lnTo>
                  <a:lnTo>
                    <a:pt x="1175" y="1079"/>
                  </a:lnTo>
                  <a:lnTo>
                    <a:pt x="1178" y="1081"/>
                  </a:lnTo>
                  <a:lnTo>
                    <a:pt x="1182" y="1081"/>
                  </a:lnTo>
                  <a:lnTo>
                    <a:pt x="1185" y="1081"/>
                  </a:lnTo>
                  <a:lnTo>
                    <a:pt x="1187" y="1088"/>
                  </a:lnTo>
                  <a:lnTo>
                    <a:pt x="1190" y="1088"/>
                  </a:lnTo>
                  <a:lnTo>
                    <a:pt x="1192" y="1091"/>
                  </a:lnTo>
                  <a:lnTo>
                    <a:pt x="1197" y="1090"/>
                  </a:lnTo>
                  <a:lnTo>
                    <a:pt x="1197" y="1091"/>
                  </a:lnTo>
                  <a:lnTo>
                    <a:pt x="1201" y="1090"/>
                  </a:lnTo>
                  <a:lnTo>
                    <a:pt x="1203" y="1086"/>
                  </a:lnTo>
                  <a:lnTo>
                    <a:pt x="1204" y="1084"/>
                  </a:lnTo>
                  <a:lnTo>
                    <a:pt x="1210" y="1084"/>
                  </a:lnTo>
                  <a:lnTo>
                    <a:pt x="1211" y="1086"/>
                  </a:lnTo>
                  <a:lnTo>
                    <a:pt x="1213" y="1086"/>
                  </a:lnTo>
                  <a:lnTo>
                    <a:pt x="1213" y="1090"/>
                  </a:lnTo>
                  <a:lnTo>
                    <a:pt x="1215" y="1091"/>
                  </a:lnTo>
                  <a:lnTo>
                    <a:pt x="1215" y="1093"/>
                  </a:lnTo>
                  <a:lnTo>
                    <a:pt x="1217" y="1097"/>
                  </a:lnTo>
                  <a:lnTo>
                    <a:pt x="1217" y="1097"/>
                  </a:lnTo>
                  <a:lnTo>
                    <a:pt x="1218" y="1098"/>
                  </a:lnTo>
                  <a:lnTo>
                    <a:pt x="1220" y="1098"/>
                  </a:lnTo>
                  <a:lnTo>
                    <a:pt x="1222" y="1098"/>
                  </a:lnTo>
                  <a:lnTo>
                    <a:pt x="1222" y="1100"/>
                  </a:lnTo>
                  <a:lnTo>
                    <a:pt x="1224" y="1114"/>
                  </a:lnTo>
                  <a:lnTo>
                    <a:pt x="1222" y="1114"/>
                  </a:lnTo>
                  <a:lnTo>
                    <a:pt x="1222" y="1117"/>
                  </a:lnTo>
                  <a:lnTo>
                    <a:pt x="1222" y="1121"/>
                  </a:lnTo>
                  <a:lnTo>
                    <a:pt x="1222" y="1124"/>
                  </a:lnTo>
                  <a:lnTo>
                    <a:pt x="1222" y="1126"/>
                  </a:lnTo>
                  <a:lnTo>
                    <a:pt x="1224" y="1126"/>
                  </a:lnTo>
                  <a:lnTo>
                    <a:pt x="1224" y="1128"/>
                  </a:lnTo>
                  <a:lnTo>
                    <a:pt x="1224" y="1128"/>
                  </a:lnTo>
                  <a:lnTo>
                    <a:pt x="1225" y="1128"/>
                  </a:lnTo>
                  <a:lnTo>
                    <a:pt x="1225" y="1126"/>
                  </a:lnTo>
                  <a:lnTo>
                    <a:pt x="1227" y="1123"/>
                  </a:lnTo>
                  <a:lnTo>
                    <a:pt x="1232" y="1123"/>
                  </a:lnTo>
                  <a:lnTo>
                    <a:pt x="1231" y="1126"/>
                  </a:lnTo>
                  <a:lnTo>
                    <a:pt x="1229" y="1130"/>
                  </a:lnTo>
                  <a:lnTo>
                    <a:pt x="1227" y="1133"/>
                  </a:lnTo>
                  <a:lnTo>
                    <a:pt x="1227" y="1137"/>
                  </a:lnTo>
                  <a:lnTo>
                    <a:pt x="1229" y="1140"/>
                  </a:lnTo>
                  <a:lnTo>
                    <a:pt x="1231" y="1142"/>
                  </a:lnTo>
                  <a:lnTo>
                    <a:pt x="1231" y="1144"/>
                  </a:lnTo>
                  <a:lnTo>
                    <a:pt x="1232" y="1144"/>
                  </a:lnTo>
                  <a:lnTo>
                    <a:pt x="1232" y="1144"/>
                  </a:lnTo>
                  <a:lnTo>
                    <a:pt x="1232" y="1144"/>
                  </a:lnTo>
                  <a:lnTo>
                    <a:pt x="1234" y="1144"/>
                  </a:lnTo>
                  <a:lnTo>
                    <a:pt x="1234" y="1145"/>
                  </a:lnTo>
                  <a:lnTo>
                    <a:pt x="1236" y="1145"/>
                  </a:lnTo>
                  <a:lnTo>
                    <a:pt x="1236" y="1151"/>
                  </a:lnTo>
                  <a:lnTo>
                    <a:pt x="1238" y="1151"/>
                  </a:lnTo>
                  <a:lnTo>
                    <a:pt x="1238" y="1154"/>
                  </a:lnTo>
                  <a:lnTo>
                    <a:pt x="1239" y="1154"/>
                  </a:lnTo>
                  <a:lnTo>
                    <a:pt x="1239" y="1159"/>
                  </a:lnTo>
                  <a:lnTo>
                    <a:pt x="1243" y="1161"/>
                  </a:lnTo>
                  <a:lnTo>
                    <a:pt x="1244" y="1168"/>
                  </a:lnTo>
                  <a:lnTo>
                    <a:pt x="1248" y="1168"/>
                  </a:lnTo>
                  <a:lnTo>
                    <a:pt x="1250" y="1170"/>
                  </a:lnTo>
                  <a:lnTo>
                    <a:pt x="1250" y="1172"/>
                  </a:lnTo>
                  <a:lnTo>
                    <a:pt x="1251" y="1173"/>
                  </a:lnTo>
                  <a:lnTo>
                    <a:pt x="1251" y="1175"/>
                  </a:lnTo>
                  <a:lnTo>
                    <a:pt x="1253" y="1173"/>
                  </a:lnTo>
                  <a:lnTo>
                    <a:pt x="1253" y="1173"/>
                  </a:lnTo>
                  <a:lnTo>
                    <a:pt x="1255" y="1175"/>
                  </a:lnTo>
                  <a:lnTo>
                    <a:pt x="1255" y="1170"/>
                  </a:lnTo>
                  <a:lnTo>
                    <a:pt x="1255" y="1170"/>
                  </a:lnTo>
                  <a:lnTo>
                    <a:pt x="1255" y="1170"/>
                  </a:lnTo>
                  <a:lnTo>
                    <a:pt x="1255" y="1168"/>
                  </a:lnTo>
                  <a:lnTo>
                    <a:pt x="1255" y="1168"/>
                  </a:lnTo>
                  <a:lnTo>
                    <a:pt x="1255" y="1166"/>
                  </a:lnTo>
                  <a:lnTo>
                    <a:pt x="1258" y="1165"/>
                  </a:lnTo>
                  <a:lnTo>
                    <a:pt x="1258" y="1161"/>
                  </a:lnTo>
                  <a:lnTo>
                    <a:pt x="1258" y="1161"/>
                  </a:lnTo>
                  <a:lnTo>
                    <a:pt x="1258" y="1151"/>
                  </a:lnTo>
                  <a:lnTo>
                    <a:pt x="1260" y="1151"/>
                  </a:lnTo>
                  <a:lnTo>
                    <a:pt x="1260" y="1147"/>
                  </a:lnTo>
                  <a:lnTo>
                    <a:pt x="1262" y="1147"/>
                  </a:lnTo>
                  <a:lnTo>
                    <a:pt x="1262" y="1145"/>
                  </a:lnTo>
                  <a:lnTo>
                    <a:pt x="1260" y="1145"/>
                  </a:lnTo>
                  <a:lnTo>
                    <a:pt x="1260" y="1138"/>
                  </a:lnTo>
                  <a:lnTo>
                    <a:pt x="1258" y="1138"/>
                  </a:lnTo>
                  <a:lnTo>
                    <a:pt x="1257" y="1126"/>
                  </a:lnTo>
                  <a:lnTo>
                    <a:pt x="1255" y="1126"/>
                  </a:lnTo>
                  <a:lnTo>
                    <a:pt x="1255" y="1123"/>
                  </a:lnTo>
                  <a:lnTo>
                    <a:pt x="1253" y="1121"/>
                  </a:lnTo>
                  <a:lnTo>
                    <a:pt x="1253" y="1116"/>
                  </a:lnTo>
                  <a:lnTo>
                    <a:pt x="1253" y="1116"/>
                  </a:lnTo>
                  <a:lnTo>
                    <a:pt x="1253" y="1114"/>
                  </a:lnTo>
                  <a:lnTo>
                    <a:pt x="1250" y="1112"/>
                  </a:lnTo>
                  <a:lnTo>
                    <a:pt x="1250" y="1105"/>
                  </a:lnTo>
                  <a:lnTo>
                    <a:pt x="1250" y="1105"/>
                  </a:lnTo>
                  <a:lnTo>
                    <a:pt x="1250" y="1102"/>
                  </a:lnTo>
                  <a:lnTo>
                    <a:pt x="1248" y="1102"/>
                  </a:lnTo>
                  <a:lnTo>
                    <a:pt x="1248" y="1100"/>
                  </a:lnTo>
                  <a:lnTo>
                    <a:pt x="1246" y="1100"/>
                  </a:lnTo>
                  <a:lnTo>
                    <a:pt x="1246" y="1093"/>
                  </a:lnTo>
                  <a:lnTo>
                    <a:pt x="1244" y="1093"/>
                  </a:lnTo>
                  <a:lnTo>
                    <a:pt x="1244" y="1084"/>
                  </a:lnTo>
                  <a:lnTo>
                    <a:pt x="1243" y="1084"/>
                  </a:lnTo>
                  <a:lnTo>
                    <a:pt x="1243" y="1081"/>
                  </a:lnTo>
                  <a:lnTo>
                    <a:pt x="1243" y="1081"/>
                  </a:lnTo>
                  <a:lnTo>
                    <a:pt x="1241" y="1079"/>
                  </a:lnTo>
                  <a:lnTo>
                    <a:pt x="1241" y="1079"/>
                  </a:lnTo>
                  <a:lnTo>
                    <a:pt x="1239" y="1077"/>
                  </a:lnTo>
                  <a:lnTo>
                    <a:pt x="1239" y="1076"/>
                  </a:lnTo>
                  <a:lnTo>
                    <a:pt x="1239" y="1076"/>
                  </a:lnTo>
                  <a:lnTo>
                    <a:pt x="1239" y="1076"/>
                  </a:lnTo>
                  <a:lnTo>
                    <a:pt x="1241" y="1074"/>
                  </a:lnTo>
                  <a:lnTo>
                    <a:pt x="1243" y="1072"/>
                  </a:lnTo>
                  <a:lnTo>
                    <a:pt x="1243" y="1063"/>
                  </a:lnTo>
                  <a:lnTo>
                    <a:pt x="1244" y="1063"/>
                  </a:lnTo>
                  <a:lnTo>
                    <a:pt x="1246" y="1053"/>
                  </a:lnTo>
                  <a:lnTo>
                    <a:pt x="1248" y="1053"/>
                  </a:lnTo>
                  <a:lnTo>
                    <a:pt x="1246" y="1049"/>
                  </a:lnTo>
                  <a:lnTo>
                    <a:pt x="1250" y="1049"/>
                  </a:lnTo>
                  <a:lnTo>
                    <a:pt x="1251" y="1048"/>
                  </a:lnTo>
                  <a:lnTo>
                    <a:pt x="1253" y="1046"/>
                  </a:lnTo>
                  <a:lnTo>
                    <a:pt x="1251" y="1044"/>
                  </a:lnTo>
                  <a:lnTo>
                    <a:pt x="1251" y="1042"/>
                  </a:lnTo>
                  <a:lnTo>
                    <a:pt x="1251" y="1042"/>
                  </a:lnTo>
                  <a:lnTo>
                    <a:pt x="1255" y="1041"/>
                  </a:lnTo>
                  <a:lnTo>
                    <a:pt x="1257" y="1041"/>
                  </a:lnTo>
                  <a:lnTo>
                    <a:pt x="1258" y="1037"/>
                  </a:lnTo>
                  <a:lnTo>
                    <a:pt x="1258" y="1034"/>
                  </a:lnTo>
                  <a:lnTo>
                    <a:pt x="1262" y="1035"/>
                  </a:lnTo>
                  <a:lnTo>
                    <a:pt x="1269" y="1030"/>
                  </a:lnTo>
                  <a:lnTo>
                    <a:pt x="1269" y="1027"/>
                  </a:lnTo>
                  <a:lnTo>
                    <a:pt x="1274" y="1027"/>
                  </a:lnTo>
                  <a:lnTo>
                    <a:pt x="1274" y="1023"/>
                  </a:lnTo>
                  <a:lnTo>
                    <a:pt x="1274" y="1021"/>
                  </a:lnTo>
                  <a:lnTo>
                    <a:pt x="1274" y="1020"/>
                  </a:lnTo>
                  <a:lnTo>
                    <a:pt x="1276" y="1018"/>
                  </a:lnTo>
                  <a:lnTo>
                    <a:pt x="1279" y="1018"/>
                  </a:lnTo>
                  <a:lnTo>
                    <a:pt x="1283" y="1016"/>
                  </a:lnTo>
                  <a:lnTo>
                    <a:pt x="1285" y="1014"/>
                  </a:lnTo>
                  <a:lnTo>
                    <a:pt x="1288" y="1013"/>
                  </a:lnTo>
                  <a:lnTo>
                    <a:pt x="1292" y="1013"/>
                  </a:lnTo>
                  <a:lnTo>
                    <a:pt x="1292" y="1013"/>
                  </a:lnTo>
                  <a:lnTo>
                    <a:pt x="1292" y="1011"/>
                  </a:lnTo>
                  <a:lnTo>
                    <a:pt x="1293" y="1009"/>
                  </a:lnTo>
                  <a:lnTo>
                    <a:pt x="1293" y="1009"/>
                  </a:lnTo>
                  <a:lnTo>
                    <a:pt x="1295" y="1009"/>
                  </a:lnTo>
                  <a:lnTo>
                    <a:pt x="1297" y="1006"/>
                  </a:lnTo>
                  <a:lnTo>
                    <a:pt x="1297" y="1006"/>
                  </a:lnTo>
                  <a:lnTo>
                    <a:pt x="1299" y="1004"/>
                  </a:lnTo>
                  <a:lnTo>
                    <a:pt x="1299" y="1001"/>
                  </a:lnTo>
                  <a:lnTo>
                    <a:pt x="1302" y="1001"/>
                  </a:lnTo>
                  <a:lnTo>
                    <a:pt x="1304" y="997"/>
                  </a:lnTo>
                  <a:lnTo>
                    <a:pt x="1306" y="997"/>
                  </a:lnTo>
                  <a:lnTo>
                    <a:pt x="1306" y="995"/>
                  </a:lnTo>
                  <a:lnTo>
                    <a:pt x="1304" y="994"/>
                  </a:lnTo>
                  <a:lnTo>
                    <a:pt x="1302" y="992"/>
                  </a:lnTo>
                  <a:lnTo>
                    <a:pt x="1302" y="990"/>
                  </a:lnTo>
                  <a:lnTo>
                    <a:pt x="1307" y="990"/>
                  </a:lnTo>
                  <a:lnTo>
                    <a:pt x="1307" y="988"/>
                  </a:lnTo>
                  <a:lnTo>
                    <a:pt x="1309" y="988"/>
                  </a:lnTo>
                  <a:lnTo>
                    <a:pt x="1309" y="985"/>
                  </a:lnTo>
                  <a:lnTo>
                    <a:pt x="1307" y="983"/>
                  </a:lnTo>
                  <a:lnTo>
                    <a:pt x="1304" y="981"/>
                  </a:lnTo>
                  <a:lnTo>
                    <a:pt x="1304" y="980"/>
                  </a:lnTo>
                  <a:lnTo>
                    <a:pt x="1307" y="981"/>
                  </a:lnTo>
                  <a:lnTo>
                    <a:pt x="1309" y="980"/>
                  </a:lnTo>
                  <a:lnTo>
                    <a:pt x="1313" y="980"/>
                  </a:lnTo>
                  <a:lnTo>
                    <a:pt x="1313" y="983"/>
                  </a:lnTo>
                  <a:lnTo>
                    <a:pt x="1316" y="983"/>
                  </a:lnTo>
                  <a:lnTo>
                    <a:pt x="1316" y="983"/>
                  </a:lnTo>
                  <a:lnTo>
                    <a:pt x="1316" y="983"/>
                  </a:lnTo>
                  <a:lnTo>
                    <a:pt x="1318" y="983"/>
                  </a:lnTo>
                  <a:lnTo>
                    <a:pt x="1320" y="981"/>
                  </a:lnTo>
                  <a:lnTo>
                    <a:pt x="1321" y="980"/>
                  </a:lnTo>
                  <a:lnTo>
                    <a:pt x="1321" y="980"/>
                  </a:lnTo>
                  <a:lnTo>
                    <a:pt x="1321" y="980"/>
                  </a:lnTo>
                  <a:lnTo>
                    <a:pt x="1318" y="980"/>
                  </a:lnTo>
                  <a:lnTo>
                    <a:pt x="1318" y="976"/>
                  </a:lnTo>
                  <a:lnTo>
                    <a:pt x="1318" y="976"/>
                  </a:lnTo>
                  <a:lnTo>
                    <a:pt x="1318" y="976"/>
                  </a:lnTo>
                  <a:lnTo>
                    <a:pt x="1318" y="974"/>
                  </a:lnTo>
                  <a:lnTo>
                    <a:pt x="1314" y="974"/>
                  </a:lnTo>
                  <a:lnTo>
                    <a:pt x="1313" y="974"/>
                  </a:lnTo>
                  <a:lnTo>
                    <a:pt x="1309" y="974"/>
                  </a:lnTo>
                  <a:lnTo>
                    <a:pt x="1309" y="971"/>
                  </a:lnTo>
                  <a:lnTo>
                    <a:pt x="1314" y="969"/>
                  </a:lnTo>
                  <a:lnTo>
                    <a:pt x="1318" y="967"/>
                  </a:lnTo>
                  <a:lnTo>
                    <a:pt x="1318" y="967"/>
                  </a:lnTo>
                  <a:lnTo>
                    <a:pt x="1318" y="964"/>
                  </a:lnTo>
                  <a:lnTo>
                    <a:pt x="1316" y="964"/>
                  </a:lnTo>
                  <a:lnTo>
                    <a:pt x="1318" y="959"/>
                  </a:lnTo>
                  <a:lnTo>
                    <a:pt x="1314" y="957"/>
                  </a:lnTo>
                  <a:lnTo>
                    <a:pt x="1313" y="957"/>
                  </a:lnTo>
                  <a:lnTo>
                    <a:pt x="1309" y="955"/>
                  </a:lnTo>
                  <a:lnTo>
                    <a:pt x="1307" y="953"/>
                  </a:lnTo>
                  <a:lnTo>
                    <a:pt x="1307" y="952"/>
                  </a:lnTo>
                  <a:lnTo>
                    <a:pt x="1306" y="950"/>
                  </a:lnTo>
                  <a:lnTo>
                    <a:pt x="1304" y="948"/>
                  </a:lnTo>
                  <a:lnTo>
                    <a:pt x="1304" y="946"/>
                  </a:lnTo>
                  <a:lnTo>
                    <a:pt x="1313" y="946"/>
                  </a:lnTo>
                  <a:lnTo>
                    <a:pt x="1313" y="943"/>
                  </a:lnTo>
                  <a:lnTo>
                    <a:pt x="1309" y="939"/>
                  </a:lnTo>
                  <a:lnTo>
                    <a:pt x="1307" y="938"/>
                  </a:lnTo>
                  <a:lnTo>
                    <a:pt x="1307" y="938"/>
                  </a:lnTo>
                  <a:lnTo>
                    <a:pt x="1309" y="938"/>
                  </a:lnTo>
                  <a:lnTo>
                    <a:pt x="1309" y="934"/>
                  </a:lnTo>
                  <a:lnTo>
                    <a:pt x="1307" y="934"/>
                  </a:lnTo>
                  <a:lnTo>
                    <a:pt x="1306" y="932"/>
                  </a:lnTo>
                  <a:lnTo>
                    <a:pt x="1306" y="931"/>
                  </a:lnTo>
                  <a:lnTo>
                    <a:pt x="1304" y="931"/>
                  </a:lnTo>
                  <a:lnTo>
                    <a:pt x="1302" y="929"/>
                  </a:lnTo>
                  <a:lnTo>
                    <a:pt x="1302" y="927"/>
                  </a:lnTo>
                  <a:lnTo>
                    <a:pt x="1306" y="927"/>
                  </a:lnTo>
                  <a:lnTo>
                    <a:pt x="1304" y="920"/>
                  </a:lnTo>
                  <a:lnTo>
                    <a:pt x="1307" y="920"/>
                  </a:lnTo>
                  <a:lnTo>
                    <a:pt x="1309" y="910"/>
                  </a:lnTo>
                  <a:lnTo>
                    <a:pt x="1309" y="910"/>
                  </a:lnTo>
                  <a:lnTo>
                    <a:pt x="1309" y="901"/>
                  </a:lnTo>
                  <a:lnTo>
                    <a:pt x="1314" y="901"/>
                  </a:lnTo>
                  <a:lnTo>
                    <a:pt x="1316" y="899"/>
                  </a:lnTo>
                  <a:lnTo>
                    <a:pt x="1321" y="899"/>
                  </a:lnTo>
                  <a:lnTo>
                    <a:pt x="1321" y="896"/>
                  </a:lnTo>
                  <a:lnTo>
                    <a:pt x="1321" y="896"/>
                  </a:lnTo>
                  <a:lnTo>
                    <a:pt x="1323" y="896"/>
                  </a:lnTo>
                  <a:lnTo>
                    <a:pt x="1323" y="896"/>
                  </a:lnTo>
                  <a:lnTo>
                    <a:pt x="1323" y="896"/>
                  </a:lnTo>
                  <a:lnTo>
                    <a:pt x="1323" y="896"/>
                  </a:lnTo>
                  <a:lnTo>
                    <a:pt x="1323" y="896"/>
                  </a:lnTo>
                  <a:lnTo>
                    <a:pt x="1325" y="896"/>
                  </a:lnTo>
                  <a:lnTo>
                    <a:pt x="1323" y="901"/>
                  </a:lnTo>
                  <a:lnTo>
                    <a:pt x="1321" y="903"/>
                  </a:lnTo>
                  <a:lnTo>
                    <a:pt x="1320" y="904"/>
                  </a:lnTo>
                  <a:lnTo>
                    <a:pt x="1318" y="904"/>
                  </a:lnTo>
                  <a:lnTo>
                    <a:pt x="1318" y="908"/>
                  </a:lnTo>
                  <a:lnTo>
                    <a:pt x="1316" y="908"/>
                  </a:lnTo>
                  <a:lnTo>
                    <a:pt x="1316" y="910"/>
                  </a:lnTo>
                  <a:lnTo>
                    <a:pt x="1318" y="910"/>
                  </a:lnTo>
                  <a:lnTo>
                    <a:pt x="1318" y="911"/>
                  </a:lnTo>
                  <a:lnTo>
                    <a:pt x="1313" y="917"/>
                  </a:lnTo>
                  <a:lnTo>
                    <a:pt x="1313" y="918"/>
                  </a:lnTo>
                  <a:lnTo>
                    <a:pt x="1314" y="920"/>
                  </a:lnTo>
                  <a:lnTo>
                    <a:pt x="1314" y="922"/>
                  </a:lnTo>
                  <a:lnTo>
                    <a:pt x="1313" y="922"/>
                  </a:lnTo>
                  <a:lnTo>
                    <a:pt x="1313" y="925"/>
                  </a:lnTo>
                  <a:lnTo>
                    <a:pt x="1314" y="925"/>
                  </a:lnTo>
                  <a:lnTo>
                    <a:pt x="1313" y="931"/>
                  </a:lnTo>
                  <a:lnTo>
                    <a:pt x="1314" y="931"/>
                  </a:lnTo>
                  <a:lnTo>
                    <a:pt x="1314" y="931"/>
                  </a:lnTo>
                  <a:lnTo>
                    <a:pt x="1318" y="931"/>
                  </a:lnTo>
                  <a:lnTo>
                    <a:pt x="1318" y="929"/>
                  </a:lnTo>
                  <a:lnTo>
                    <a:pt x="1321" y="929"/>
                  </a:lnTo>
                  <a:lnTo>
                    <a:pt x="1321" y="936"/>
                  </a:lnTo>
                  <a:lnTo>
                    <a:pt x="1327" y="934"/>
                  </a:lnTo>
                  <a:lnTo>
                    <a:pt x="1330" y="932"/>
                  </a:lnTo>
                  <a:lnTo>
                    <a:pt x="1330" y="927"/>
                  </a:lnTo>
                  <a:lnTo>
                    <a:pt x="1330" y="927"/>
                  </a:lnTo>
                  <a:lnTo>
                    <a:pt x="1330" y="925"/>
                  </a:lnTo>
                  <a:lnTo>
                    <a:pt x="1332" y="925"/>
                  </a:lnTo>
                  <a:lnTo>
                    <a:pt x="1332" y="924"/>
                  </a:lnTo>
                  <a:lnTo>
                    <a:pt x="1334" y="922"/>
                  </a:lnTo>
                  <a:lnTo>
                    <a:pt x="1334" y="920"/>
                  </a:lnTo>
                  <a:lnTo>
                    <a:pt x="1330" y="920"/>
                  </a:lnTo>
                  <a:lnTo>
                    <a:pt x="1332" y="918"/>
                  </a:lnTo>
                  <a:lnTo>
                    <a:pt x="1332" y="917"/>
                  </a:lnTo>
                  <a:lnTo>
                    <a:pt x="1332" y="915"/>
                  </a:lnTo>
                  <a:lnTo>
                    <a:pt x="1334" y="913"/>
                  </a:lnTo>
                  <a:lnTo>
                    <a:pt x="1330" y="911"/>
                  </a:lnTo>
                  <a:lnTo>
                    <a:pt x="1328" y="910"/>
                  </a:lnTo>
                  <a:lnTo>
                    <a:pt x="1328" y="908"/>
                  </a:lnTo>
                  <a:lnTo>
                    <a:pt x="1328" y="904"/>
                  </a:lnTo>
                  <a:lnTo>
                    <a:pt x="1328" y="901"/>
                  </a:lnTo>
                  <a:lnTo>
                    <a:pt x="1332" y="903"/>
                  </a:lnTo>
                  <a:lnTo>
                    <a:pt x="1334" y="904"/>
                  </a:lnTo>
                  <a:lnTo>
                    <a:pt x="1337" y="906"/>
                  </a:lnTo>
                  <a:lnTo>
                    <a:pt x="1342" y="906"/>
                  </a:lnTo>
                  <a:lnTo>
                    <a:pt x="1344" y="904"/>
                  </a:lnTo>
                  <a:lnTo>
                    <a:pt x="1346" y="901"/>
                  </a:lnTo>
                  <a:lnTo>
                    <a:pt x="1346" y="898"/>
                  </a:lnTo>
                  <a:lnTo>
                    <a:pt x="1347" y="896"/>
                  </a:lnTo>
                  <a:lnTo>
                    <a:pt x="1351" y="896"/>
                  </a:lnTo>
                  <a:lnTo>
                    <a:pt x="1354" y="885"/>
                  </a:lnTo>
                  <a:lnTo>
                    <a:pt x="1353" y="878"/>
                  </a:lnTo>
                  <a:lnTo>
                    <a:pt x="1349" y="878"/>
                  </a:lnTo>
                  <a:lnTo>
                    <a:pt x="1349" y="875"/>
                  </a:lnTo>
                  <a:lnTo>
                    <a:pt x="1351" y="875"/>
                  </a:lnTo>
                  <a:lnTo>
                    <a:pt x="1351" y="873"/>
                  </a:lnTo>
                  <a:lnTo>
                    <a:pt x="1358" y="868"/>
                  </a:lnTo>
                  <a:lnTo>
                    <a:pt x="1358" y="866"/>
                  </a:lnTo>
                  <a:lnTo>
                    <a:pt x="1360" y="864"/>
                  </a:lnTo>
                  <a:lnTo>
                    <a:pt x="1360" y="863"/>
                  </a:lnTo>
                  <a:lnTo>
                    <a:pt x="1365" y="863"/>
                  </a:lnTo>
                  <a:lnTo>
                    <a:pt x="1367" y="859"/>
                  </a:lnTo>
                  <a:lnTo>
                    <a:pt x="1368" y="861"/>
                  </a:lnTo>
                  <a:lnTo>
                    <a:pt x="1370" y="861"/>
                  </a:lnTo>
                  <a:lnTo>
                    <a:pt x="1372" y="861"/>
                  </a:lnTo>
                  <a:lnTo>
                    <a:pt x="1374" y="859"/>
                  </a:lnTo>
                  <a:lnTo>
                    <a:pt x="1375" y="856"/>
                  </a:lnTo>
                  <a:lnTo>
                    <a:pt x="1377" y="856"/>
                  </a:lnTo>
                  <a:lnTo>
                    <a:pt x="1379" y="856"/>
                  </a:lnTo>
                  <a:lnTo>
                    <a:pt x="1381" y="856"/>
                  </a:lnTo>
                  <a:lnTo>
                    <a:pt x="1384" y="856"/>
                  </a:lnTo>
                  <a:lnTo>
                    <a:pt x="1384" y="859"/>
                  </a:lnTo>
                  <a:lnTo>
                    <a:pt x="1388" y="859"/>
                  </a:lnTo>
                  <a:lnTo>
                    <a:pt x="1388" y="857"/>
                  </a:lnTo>
                  <a:lnTo>
                    <a:pt x="1388" y="857"/>
                  </a:lnTo>
                  <a:lnTo>
                    <a:pt x="1388" y="856"/>
                  </a:lnTo>
                  <a:lnTo>
                    <a:pt x="1388" y="856"/>
                  </a:lnTo>
                  <a:lnTo>
                    <a:pt x="1386" y="854"/>
                  </a:lnTo>
                  <a:lnTo>
                    <a:pt x="1386" y="854"/>
                  </a:lnTo>
                  <a:lnTo>
                    <a:pt x="1388" y="854"/>
                  </a:lnTo>
                  <a:lnTo>
                    <a:pt x="1388" y="852"/>
                  </a:lnTo>
                  <a:lnTo>
                    <a:pt x="1388" y="850"/>
                  </a:lnTo>
                  <a:lnTo>
                    <a:pt x="1388" y="849"/>
                  </a:lnTo>
                  <a:lnTo>
                    <a:pt x="1393" y="850"/>
                  </a:lnTo>
                  <a:lnTo>
                    <a:pt x="1393" y="854"/>
                  </a:lnTo>
                  <a:lnTo>
                    <a:pt x="1395" y="854"/>
                  </a:lnTo>
                  <a:lnTo>
                    <a:pt x="1395" y="854"/>
                  </a:lnTo>
                  <a:lnTo>
                    <a:pt x="1395" y="854"/>
                  </a:lnTo>
                  <a:lnTo>
                    <a:pt x="1400" y="854"/>
                  </a:lnTo>
                  <a:lnTo>
                    <a:pt x="1400" y="850"/>
                  </a:lnTo>
                  <a:lnTo>
                    <a:pt x="1405" y="850"/>
                  </a:lnTo>
                  <a:lnTo>
                    <a:pt x="1405" y="850"/>
                  </a:lnTo>
                  <a:lnTo>
                    <a:pt x="1405" y="850"/>
                  </a:lnTo>
                  <a:lnTo>
                    <a:pt x="1403" y="850"/>
                  </a:lnTo>
                  <a:lnTo>
                    <a:pt x="1402" y="847"/>
                  </a:lnTo>
                  <a:lnTo>
                    <a:pt x="1396" y="847"/>
                  </a:lnTo>
                  <a:lnTo>
                    <a:pt x="1396" y="845"/>
                  </a:lnTo>
                  <a:lnTo>
                    <a:pt x="1396" y="843"/>
                  </a:lnTo>
                  <a:lnTo>
                    <a:pt x="1393" y="843"/>
                  </a:lnTo>
                  <a:lnTo>
                    <a:pt x="1393" y="840"/>
                  </a:lnTo>
                  <a:lnTo>
                    <a:pt x="1396" y="840"/>
                  </a:lnTo>
                  <a:lnTo>
                    <a:pt x="1398" y="838"/>
                  </a:lnTo>
                  <a:lnTo>
                    <a:pt x="1400" y="838"/>
                  </a:lnTo>
                  <a:lnTo>
                    <a:pt x="1400" y="835"/>
                  </a:lnTo>
                  <a:lnTo>
                    <a:pt x="1400" y="835"/>
                  </a:lnTo>
                  <a:lnTo>
                    <a:pt x="1398" y="833"/>
                  </a:lnTo>
                  <a:lnTo>
                    <a:pt x="1396" y="831"/>
                  </a:lnTo>
                  <a:lnTo>
                    <a:pt x="1400" y="829"/>
                  </a:lnTo>
                  <a:lnTo>
                    <a:pt x="1402" y="828"/>
                  </a:lnTo>
                  <a:lnTo>
                    <a:pt x="1402" y="826"/>
                  </a:lnTo>
                  <a:lnTo>
                    <a:pt x="1403" y="826"/>
                  </a:lnTo>
                  <a:lnTo>
                    <a:pt x="1403" y="824"/>
                  </a:lnTo>
                  <a:lnTo>
                    <a:pt x="1405" y="824"/>
                  </a:lnTo>
                  <a:lnTo>
                    <a:pt x="1405" y="822"/>
                  </a:lnTo>
                  <a:lnTo>
                    <a:pt x="1405" y="821"/>
                  </a:lnTo>
                  <a:lnTo>
                    <a:pt x="1403" y="821"/>
                  </a:lnTo>
                  <a:lnTo>
                    <a:pt x="1405" y="819"/>
                  </a:lnTo>
                  <a:lnTo>
                    <a:pt x="1405" y="815"/>
                  </a:lnTo>
                  <a:lnTo>
                    <a:pt x="1407" y="812"/>
                  </a:lnTo>
                  <a:lnTo>
                    <a:pt x="1409" y="812"/>
                  </a:lnTo>
                  <a:lnTo>
                    <a:pt x="1410" y="814"/>
                  </a:lnTo>
                  <a:lnTo>
                    <a:pt x="1412" y="814"/>
                  </a:lnTo>
                  <a:lnTo>
                    <a:pt x="1414" y="814"/>
                  </a:lnTo>
                  <a:lnTo>
                    <a:pt x="1414" y="812"/>
                  </a:lnTo>
                  <a:lnTo>
                    <a:pt x="1414" y="812"/>
                  </a:lnTo>
                  <a:lnTo>
                    <a:pt x="1416" y="812"/>
                  </a:lnTo>
                  <a:lnTo>
                    <a:pt x="1416" y="814"/>
                  </a:lnTo>
                  <a:lnTo>
                    <a:pt x="1417" y="814"/>
                  </a:lnTo>
                  <a:lnTo>
                    <a:pt x="1417" y="812"/>
                  </a:lnTo>
                  <a:lnTo>
                    <a:pt x="1421" y="812"/>
                  </a:lnTo>
                  <a:lnTo>
                    <a:pt x="1424" y="812"/>
                  </a:lnTo>
                  <a:lnTo>
                    <a:pt x="1424" y="808"/>
                  </a:lnTo>
                  <a:lnTo>
                    <a:pt x="1424" y="805"/>
                  </a:lnTo>
                  <a:lnTo>
                    <a:pt x="1426" y="803"/>
                  </a:lnTo>
                  <a:lnTo>
                    <a:pt x="1426" y="800"/>
                  </a:lnTo>
                  <a:lnTo>
                    <a:pt x="1428" y="800"/>
                  </a:lnTo>
                  <a:lnTo>
                    <a:pt x="1430" y="807"/>
                  </a:lnTo>
                  <a:lnTo>
                    <a:pt x="1430" y="807"/>
                  </a:lnTo>
                  <a:lnTo>
                    <a:pt x="1431" y="807"/>
                  </a:lnTo>
                  <a:lnTo>
                    <a:pt x="1431" y="805"/>
                  </a:lnTo>
                  <a:lnTo>
                    <a:pt x="1433" y="805"/>
                  </a:lnTo>
                  <a:lnTo>
                    <a:pt x="1431" y="803"/>
                  </a:lnTo>
                  <a:lnTo>
                    <a:pt x="1433" y="803"/>
                  </a:lnTo>
                  <a:lnTo>
                    <a:pt x="1433" y="801"/>
                  </a:lnTo>
                  <a:lnTo>
                    <a:pt x="1433" y="803"/>
                  </a:lnTo>
                  <a:lnTo>
                    <a:pt x="1435" y="803"/>
                  </a:lnTo>
                  <a:lnTo>
                    <a:pt x="1436" y="805"/>
                  </a:lnTo>
                  <a:lnTo>
                    <a:pt x="1438" y="805"/>
                  </a:lnTo>
                  <a:lnTo>
                    <a:pt x="1438" y="805"/>
                  </a:lnTo>
                  <a:lnTo>
                    <a:pt x="1442" y="805"/>
                  </a:lnTo>
                  <a:lnTo>
                    <a:pt x="1442" y="801"/>
                  </a:lnTo>
                  <a:lnTo>
                    <a:pt x="1443" y="801"/>
                  </a:lnTo>
                  <a:lnTo>
                    <a:pt x="1445" y="800"/>
                  </a:lnTo>
                  <a:lnTo>
                    <a:pt x="1447" y="798"/>
                  </a:lnTo>
                  <a:lnTo>
                    <a:pt x="1449" y="798"/>
                  </a:lnTo>
                  <a:lnTo>
                    <a:pt x="1449" y="793"/>
                  </a:lnTo>
                  <a:lnTo>
                    <a:pt x="1447" y="789"/>
                  </a:lnTo>
                  <a:lnTo>
                    <a:pt x="1445" y="786"/>
                  </a:lnTo>
                  <a:lnTo>
                    <a:pt x="1447" y="786"/>
                  </a:lnTo>
                  <a:lnTo>
                    <a:pt x="1447" y="786"/>
                  </a:lnTo>
                  <a:lnTo>
                    <a:pt x="1447" y="784"/>
                  </a:lnTo>
                  <a:lnTo>
                    <a:pt x="1450" y="786"/>
                  </a:lnTo>
                  <a:lnTo>
                    <a:pt x="1452" y="788"/>
                  </a:lnTo>
                  <a:lnTo>
                    <a:pt x="1456" y="788"/>
                  </a:lnTo>
                  <a:lnTo>
                    <a:pt x="1459" y="789"/>
                  </a:lnTo>
                  <a:lnTo>
                    <a:pt x="1459" y="788"/>
                  </a:lnTo>
                  <a:lnTo>
                    <a:pt x="1463" y="788"/>
                  </a:lnTo>
                  <a:lnTo>
                    <a:pt x="1463" y="788"/>
                  </a:lnTo>
                  <a:lnTo>
                    <a:pt x="1463" y="788"/>
                  </a:lnTo>
                  <a:lnTo>
                    <a:pt x="1464" y="784"/>
                  </a:lnTo>
                  <a:lnTo>
                    <a:pt x="1463" y="784"/>
                  </a:lnTo>
                  <a:lnTo>
                    <a:pt x="1463" y="784"/>
                  </a:lnTo>
                  <a:lnTo>
                    <a:pt x="1459" y="784"/>
                  </a:lnTo>
                  <a:lnTo>
                    <a:pt x="1459" y="782"/>
                  </a:lnTo>
                  <a:lnTo>
                    <a:pt x="1463" y="781"/>
                  </a:lnTo>
                  <a:lnTo>
                    <a:pt x="1463" y="779"/>
                  </a:lnTo>
                  <a:lnTo>
                    <a:pt x="1464" y="777"/>
                  </a:lnTo>
                  <a:lnTo>
                    <a:pt x="1466" y="775"/>
                  </a:lnTo>
                  <a:lnTo>
                    <a:pt x="1466" y="777"/>
                  </a:lnTo>
                  <a:lnTo>
                    <a:pt x="1466" y="777"/>
                  </a:lnTo>
                  <a:lnTo>
                    <a:pt x="1466" y="777"/>
                  </a:lnTo>
                  <a:lnTo>
                    <a:pt x="1466" y="779"/>
                  </a:lnTo>
                  <a:lnTo>
                    <a:pt x="1464" y="781"/>
                  </a:lnTo>
                  <a:lnTo>
                    <a:pt x="1464" y="782"/>
                  </a:lnTo>
                  <a:lnTo>
                    <a:pt x="1466" y="782"/>
                  </a:lnTo>
                  <a:lnTo>
                    <a:pt x="1466" y="784"/>
                  </a:lnTo>
                  <a:lnTo>
                    <a:pt x="1470" y="784"/>
                  </a:lnTo>
                  <a:lnTo>
                    <a:pt x="1471" y="781"/>
                  </a:lnTo>
                  <a:lnTo>
                    <a:pt x="1471" y="779"/>
                  </a:lnTo>
                  <a:lnTo>
                    <a:pt x="1475" y="777"/>
                  </a:lnTo>
                  <a:lnTo>
                    <a:pt x="1478" y="774"/>
                  </a:lnTo>
                  <a:lnTo>
                    <a:pt x="1478" y="770"/>
                  </a:lnTo>
                  <a:lnTo>
                    <a:pt x="1478" y="767"/>
                  </a:lnTo>
                  <a:lnTo>
                    <a:pt x="1480" y="767"/>
                  </a:lnTo>
                  <a:lnTo>
                    <a:pt x="1482" y="768"/>
                  </a:lnTo>
                  <a:lnTo>
                    <a:pt x="1482" y="768"/>
                  </a:lnTo>
                  <a:lnTo>
                    <a:pt x="1484" y="768"/>
                  </a:lnTo>
                  <a:lnTo>
                    <a:pt x="1485" y="767"/>
                  </a:lnTo>
                  <a:lnTo>
                    <a:pt x="1485" y="772"/>
                  </a:lnTo>
                  <a:lnTo>
                    <a:pt x="1482" y="772"/>
                  </a:lnTo>
                  <a:lnTo>
                    <a:pt x="1484" y="775"/>
                  </a:lnTo>
                  <a:lnTo>
                    <a:pt x="1482" y="775"/>
                  </a:lnTo>
                  <a:lnTo>
                    <a:pt x="1482" y="777"/>
                  </a:lnTo>
                  <a:lnTo>
                    <a:pt x="1480" y="779"/>
                  </a:lnTo>
                  <a:lnTo>
                    <a:pt x="1480" y="781"/>
                  </a:lnTo>
                  <a:lnTo>
                    <a:pt x="1478" y="781"/>
                  </a:lnTo>
                  <a:lnTo>
                    <a:pt x="1478" y="782"/>
                  </a:lnTo>
                  <a:lnTo>
                    <a:pt x="1485" y="781"/>
                  </a:lnTo>
                  <a:lnTo>
                    <a:pt x="1492" y="779"/>
                  </a:lnTo>
                  <a:lnTo>
                    <a:pt x="1501" y="779"/>
                  </a:lnTo>
                  <a:lnTo>
                    <a:pt x="1501" y="781"/>
                  </a:lnTo>
                  <a:lnTo>
                    <a:pt x="1498" y="782"/>
                  </a:lnTo>
                  <a:lnTo>
                    <a:pt x="1496" y="784"/>
                  </a:lnTo>
                  <a:lnTo>
                    <a:pt x="1496" y="784"/>
                  </a:lnTo>
                  <a:lnTo>
                    <a:pt x="1494" y="786"/>
                  </a:lnTo>
                  <a:lnTo>
                    <a:pt x="1494" y="788"/>
                  </a:lnTo>
                  <a:lnTo>
                    <a:pt x="1494" y="788"/>
                  </a:lnTo>
                  <a:lnTo>
                    <a:pt x="1494" y="788"/>
                  </a:lnTo>
                  <a:lnTo>
                    <a:pt x="1492" y="788"/>
                  </a:lnTo>
                  <a:lnTo>
                    <a:pt x="1492" y="789"/>
                  </a:lnTo>
                  <a:lnTo>
                    <a:pt x="1487" y="788"/>
                  </a:lnTo>
                  <a:lnTo>
                    <a:pt x="1487" y="784"/>
                  </a:lnTo>
                  <a:lnTo>
                    <a:pt x="1484" y="786"/>
                  </a:lnTo>
                  <a:lnTo>
                    <a:pt x="1480" y="786"/>
                  </a:lnTo>
                  <a:lnTo>
                    <a:pt x="1478" y="788"/>
                  </a:lnTo>
                  <a:lnTo>
                    <a:pt x="1475" y="789"/>
                  </a:lnTo>
                  <a:lnTo>
                    <a:pt x="1473" y="791"/>
                  </a:lnTo>
                  <a:lnTo>
                    <a:pt x="1473" y="793"/>
                  </a:lnTo>
                  <a:lnTo>
                    <a:pt x="1471" y="795"/>
                  </a:lnTo>
                  <a:lnTo>
                    <a:pt x="1471" y="796"/>
                  </a:lnTo>
                  <a:lnTo>
                    <a:pt x="1466" y="796"/>
                  </a:lnTo>
                  <a:lnTo>
                    <a:pt x="1466" y="800"/>
                  </a:lnTo>
                  <a:lnTo>
                    <a:pt x="1459" y="803"/>
                  </a:lnTo>
                  <a:lnTo>
                    <a:pt x="1459" y="807"/>
                  </a:lnTo>
                  <a:lnTo>
                    <a:pt x="1459" y="807"/>
                  </a:lnTo>
                  <a:lnTo>
                    <a:pt x="1459" y="812"/>
                  </a:lnTo>
                  <a:lnTo>
                    <a:pt x="1461" y="812"/>
                  </a:lnTo>
                  <a:lnTo>
                    <a:pt x="1461" y="814"/>
                  </a:lnTo>
                  <a:lnTo>
                    <a:pt x="1464" y="815"/>
                  </a:lnTo>
                  <a:lnTo>
                    <a:pt x="1468" y="815"/>
                  </a:lnTo>
                  <a:lnTo>
                    <a:pt x="1470" y="817"/>
                  </a:lnTo>
                  <a:lnTo>
                    <a:pt x="1471" y="819"/>
                  </a:lnTo>
                  <a:lnTo>
                    <a:pt x="1473" y="821"/>
                  </a:lnTo>
                  <a:lnTo>
                    <a:pt x="1475" y="817"/>
                  </a:lnTo>
                  <a:lnTo>
                    <a:pt x="1478" y="817"/>
                  </a:lnTo>
                  <a:lnTo>
                    <a:pt x="1478" y="817"/>
                  </a:lnTo>
                  <a:lnTo>
                    <a:pt x="1477" y="819"/>
                  </a:lnTo>
                  <a:lnTo>
                    <a:pt x="1477" y="821"/>
                  </a:lnTo>
                  <a:lnTo>
                    <a:pt x="1478" y="821"/>
                  </a:lnTo>
                  <a:lnTo>
                    <a:pt x="1478" y="821"/>
                  </a:lnTo>
                  <a:lnTo>
                    <a:pt x="1478" y="821"/>
                  </a:lnTo>
                  <a:lnTo>
                    <a:pt x="1480" y="819"/>
                  </a:lnTo>
                  <a:lnTo>
                    <a:pt x="1482" y="817"/>
                  </a:lnTo>
                  <a:lnTo>
                    <a:pt x="1484" y="814"/>
                  </a:lnTo>
                  <a:lnTo>
                    <a:pt x="1485" y="814"/>
                  </a:lnTo>
                  <a:lnTo>
                    <a:pt x="1489" y="814"/>
                  </a:lnTo>
                  <a:lnTo>
                    <a:pt x="1489" y="808"/>
                  </a:lnTo>
                  <a:lnTo>
                    <a:pt x="1489" y="808"/>
                  </a:lnTo>
                  <a:lnTo>
                    <a:pt x="1489" y="803"/>
                  </a:lnTo>
                  <a:lnTo>
                    <a:pt x="1492" y="803"/>
                  </a:lnTo>
                  <a:lnTo>
                    <a:pt x="1492" y="800"/>
                  </a:lnTo>
                  <a:lnTo>
                    <a:pt x="1494" y="800"/>
                  </a:lnTo>
                  <a:lnTo>
                    <a:pt x="1494" y="800"/>
                  </a:lnTo>
                  <a:lnTo>
                    <a:pt x="1494" y="800"/>
                  </a:lnTo>
                  <a:lnTo>
                    <a:pt x="1496" y="800"/>
                  </a:lnTo>
                  <a:lnTo>
                    <a:pt x="1496" y="801"/>
                  </a:lnTo>
                  <a:lnTo>
                    <a:pt x="1499" y="805"/>
                  </a:lnTo>
                  <a:lnTo>
                    <a:pt x="1499" y="805"/>
                  </a:lnTo>
                  <a:lnTo>
                    <a:pt x="1499" y="805"/>
                  </a:lnTo>
                  <a:lnTo>
                    <a:pt x="1499" y="805"/>
                  </a:lnTo>
                  <a:lnTo>
                    <a:pt x="1501" y="803"/>
                  </a:lnTo>
                  <a:lnTo>
                    <a:pt x="1499" y="801"/>
                  </a:lnTo>
                  <a:lnTo>
                    <a:pt x="1499" y="801"/>
                  </a:lnTo>
                  <a:lnTo>
                    <a:pt x="1499" y="800"/>
                  </a:lnTo>
                  <a:lnTo>
                    <a:pt x="1501" y="800"/>
                  </a:lnTo>
                  <a:lnTo>
                    <a:pt x="1517" y="796"/>
                  </a:lnTo>
                  <a:lnTo>
                    <a:pt x="1522" y="789"/>
                  </a:lnTo>
                  <a:lnTo>
                    <a:pt x="1526" y="788"/>
                  </a:lnTo>
                  <a:lnTo>
                    <a:pt x="1526" y="782"/>
                  </a:lnTo>
                  <a:lnTo>
                    <a:pt x="1527" y="782"/>
                  </a:lnTo>
                  <a:lnTo>
                    <a:pt x="1527" y="782"/>
                  </a:lnTo>
                  <a:lnTo>
                    <a:pt x="1531" y="782"/>
                  </a:lnTo>
                  <a:lnTo>
                    <a:pt x="1529" y="779"/>
                  </a:lnTo>
                  <a:lnTo>
                    <a:pt x="1526" y="779"/>
                  </a:lnTo>
                  <a:lnTo>
                    <a:pt x="1526" y="770"/>
                  </a:lnTo>
                  <a:lnTo>
                    <a:pt x="1522" y="770"/>
                  </a:lnTo>
                  <a:lnTo>
                    <a:pt x="1519" y="774"/>
                  </a:lnTo>
                  <a:lnTo>
                    <a:pt x="1517" y="777"/>
                  </a:lnTo>
                  <a:lnTo>
                    <a:pt x="1513" y="779"/>
                  </a:lnTo>
                  <a:lnTo>
                    <a:pt x="1512" y="779"/>
                  </a:lnTo>
                  <a:lnTo>
                    <a:pt x="1512" y="777"/>
                  </a:lnTo>
                  <a:lnTo>
                    <a:pt x="1512" y="777"/>
                  </a:lnTo>
                  <a:lnTo>
                    <a:pt x="1510" y="775"/>
                  </a:lnTo>
                  <a:lnTo>
                    <a:pt x="1506" y="775"/>
                  </a:lnTo>
                  <a:lnTo>
                    <a:pt x="1505" y="772"/>
                  </a:lnTo>
                  <a:lnTo>
                    <a:pt x="1501" y="772"/>
                  </a:lnTo>
                  <a:lnTo>
                    <a:pt x="1501" y="772"/>
                  </a:lnTo>
                  <a:lnTo>
                    <a:pt x="1499" y="772"/>
                  </a:lnTo>
                  <a:lnTo>
                    <a:pt x="1499" y="770"/>
                  </a:lnTo>
                  <a:lnTo>
                    <a:pt x="1499" y="770"/>
                  </a:lnTo>
                  <a:lnTo>
                    <a:pt x="1498" y="772"/>
                  </a:lnTo>
                  <a:lnTo>
                    <a:pt x="1496" y="772"/>
                  </a:lnTo>
                  <a:lnTo>
                    <a:pt x="1496" y="772"/>
                  </a:lnTo>
                  <a:lnTo>
                    <a:pt x="1494" y="770"/>
                  </a:lnTo>
                  <a:lnTo>
                    <a:pt x="1494" y="770"/>
                  </a:lnTo>
                  <a:lnTo>
                    <a:pt x="1494" y="770"/>
                  </a:lnTo>
                  <a:lnTo>
                    <a:pt x="1496" y="770"/>
                  </a:lnTo>
                  <a:lnTo>
                    <a:pt x="1496" y="768"/>
                  </a:lnTo>
                  <a:lnTo>
                    <a:pt x="1499" y="768"/>
                  </a:lnTo>
                  <a:lnTo>
                    <a:pt x="1499" y="767"/>
                  </a:lnTo>
                  <a:lnTo>
                    <a:pt x="1499" y="767"/>
                  </a:lnTo>
                  <a:lnTo>
                    <a:pt x="1499" y="767"/>
                  </a:lnTo>
                  <a:lnTo>
                    <a:pt x="1499" y="765"/>
                  </a:lnTo>
                  <a:lnTo>
                    <a:pt x="1499" y="765"/>
                  </a:lnTo>
                  <a:lnTo>
                    <a:pt x="1499" y="763"/>
                  </a:lnTo>
                  <a:lnTo>
                    <a:pt x="1492" y="765"/>
                  </a:lnTo>
                  <a:lnTo>
                    <a:pt x="1492" y="763"/>
                  </a:lnTo>
                  <a:lnTo>
                    <a:pt x="1487" y="763"/>
                  </a:lnTo>
                  <a:lnTo>
                    <a:pt x="1487" y="760"/>
                  </a:lnTo>
                  <a:lnTo>
                    <a:pt x="1484" y="760"/>
                  </a:lnTo>
                  <a:lnTo>
                    <a:pt x="1485" y="753"/>
                  </a:lnTo>
                  <a:lnTo>
                    <a:pt x="1484" y="753"/>
                  </a:lnTo>
                  <a:lnTo>
                    <a:pt x="1484" y="751"/>
                  </a:lnTo>
                  <a:lnTo>
                    <a:pt x="1485" y="749"/>
                  </a:lnTo>
                  <a:lnTo>
                    <a:pt x="1487" y="749"/>
                  </a:lnTo>
                  <a:lnTo>
                    <a:pt x="1487" y="744"/>
                  </a:lnTo>
                  <a:lnTo>
                    <a:pt x="1484" y="744"/>
                  </a:lnTo>
                  <a:lnTo>
                    <a:pt x="1482" y="746"/>
                  </a:lnTo>
                  <a:lnTo>
                    <a:pt x="1480" y="746"/>
                  </a:lnTo>
                  <a:lnTo>
                    <a:pt x="1478" y="746"/>
                  </a:lnTo>
                  <a:lnTo>
                    <a:pt x="1478" y="744"/>
                  </a:lnTo>
                  <a:lnTo>
                    <a:pt x="1480" y="742"/>
                  </a:lnTo>
                  <a:lnTo>
                    <a:pt x="1480" y="740"/>
                  </a:lnTo>
                  <a:lnTo>
                    <a:pt x="1484" y="740"/>
                  </a:lnTo>
                  <a:lnTo>
                    <a:pt x="1484" y="739"/>
                  </a:lnTo>
                  <a:lnTo>
                    <a:pt x="1482" y="739"/>
                  </a:lnTo>
                  <a:lnTo>
                    <a:pt x="1482" y="739"/>
                  </a:lnTo>
                  <a:lnTo>
                    <a:pt x="1482" y="735"/>
                  </a:lnTo>
                  <a:lnTo>
                    <a:pt x="1484" y="732"/>
                  </a:lnTo>
                  <a:lnTo>
                    <a:pt x="1485" y="732"/>
                  </a:lnTo>
                  <a:lnTo>
                    <a:pt x="1485" y="730"/>
                  </a:lnTo>
                  <a:lnTo>
                    <a:pt x="1485" y="730"/>
                  </a:lnTo>
                  <a:lnTo>
                    <a:pt x="1484" y="730"/>
                  </a:lnTo>
                  <a:lnTo>
                    <a:pt x="1484" y="726"/>
                  </a:lnTo>
                  <a:lnTo>
                    <a:pt x="1480" y="726"/>
                  </a:lnTo>
                  <a:lnTo>
                    <a:pt x="1477" y="726"/>
                  </a:lnTo>
                  <a:lnTo>
                    <a:pt x="1475" y="728"/>
                  </a:lnTo>
                  <a:lnTo>
                    <a:pt x="1471" y="730"/>
                  </a:lnTo>
                  <a:lnTo>
                    <a:pt x="1471" y="730"/>
                  </a:lnTo>
                  <a:lnTo>
                    <a:pt x="1466" y="732"/>
                  </a:lnTo>
                  <a:lnTo>
                    <a:pt x="1466" y="728"/>
                  </a:lnTo>
                  <a:lnTo>
                    <a:pt x="1468" y="728"/>
                  </a:lnTo>
                  <a:lnTo>
                    <a:pt x="1466" y="725"/>
                  </a:lnTo>
                  <a:lnTo>
                    <a:pt x="1466" y="723"/>
                  </a:lnTo>
                  <a:lnTo>
                    <a:pt x="1463" y="723"/>
                  </a:lnTo>
                  <a:lnTo>
                    <a:pt x="1464" y="721"/>
                  </a:lnTo>
                  <a:lnTo>
                    <a:pt x="1464" y="719"/>
                  </a:lnTo>
                  <a:lnTo>
                    <a:pt x="1466" y="719"/>
                  </a:lnTo>
                  <a:lnTo>
                    <a:pt x="1466" y="718"/>
                  </a:lnTo>
                  <a:lnTo>
                    <a:pt x="1466" y="718"/>
                  </a:lnTo>
                  <a:lnTo>
                    <a:pt x="1468" y="718"/>
                  </a:lnTo>
                  <a:lnTo>
                    <a:pt x="1470" y="721"/>
                  </a:lnTo>
                  <a:lnTo>
                    <a:pt x="1471" y="725"/>
                  </a:lnTo>
                  <a:lnTo>
                    <a:pt x="1471" y="725"/>
                  </a:lnTo>
                  <a:lnTo>
                    <a:pt x="1475" y="725"/>
                  </a:lnTo>
                  <a:lnTo>
                    <a:pt x="1475" y="723"/>
                  </a:lnTo>
                  <a:lnTo>
                    <a:pt x="1480" y="723"/>
                  </a:lnTo>
                  <a:lnTo>
                    <a:pt x="1480" y="712"/>
                  </a:lnTo>
                  <a:lnTo>
                    <a:pt x="1482" y="712"/>
                  </a:lnTo>
                  <a:lnTo>
                    <a:pt x="1482" y="714"/>
                  </a:lnTo>
                  <a:lnTo>
                    <a:pt x="1484" y="714"/>
                  </a:lnTo>
                  <a:lnTo>
                    <a:pt x="1487" y="714"/>
                  </a:lnTo>
                  <a:lnTo>
                    <a:pt x="1487" y="712"/>
                  </a:lnTo>
                  <a:lnTo>
                    <a:pt x="1489" y="712"/>
                  </a:lnTo>
                  <a:lnTo>
                    <a:pt x="1487" y="709"/>
                  </a:lnTo>
                  <a:lnTo>
                    <a:pt x="1489" y="709"/>
                  </a:lnTo>
                  <a:lnTo>
                    <a:pt x="1489" y="707"/>
                  </a:lnTo>
                  <a:lnTo>
                    <a:pt x="1489" y="705"/>
                  </a:lnTo>
                  <a:lnTo>
                    <a:pt x="1489" y="704"/>
                  </a:lnTo>
                  <a:lnTo>
                    <a:pt x="1487" y="704"/>
                  </a:lnTo>
                  <a:lnTo>
                    <a:pt x="1487" y="700"/>
                  </a:lnTo>
                  <a:lnTo>
                    <a:pt x="1489" y="702"/>
                  </a:lnTo>
                  <a:lnTo>
                    <a:pt x="1491" y="702"/>
                  </a:lnTo>
                  <a:lnTo>
                    <a:pt x="1492" y="704"/>
                  </a:lnTo>
                  <a:lnTo>
                    <a:pt x="1492" y="700"/>
                  </a:lnTo>
                  <a:lnTo>
                    <a:pt x="1491" y="699"/>
                  </a:lnTo>
                  <a:lnTo>
                    <a:pt x="1491" y="699"/>
                  </a:lnTo>
                  <a:lnTo>
                    <a:pt x="1489" y="697"/>
                  </a:lnTo>
                  <a:lnTo>
                    <a:pt x="1487" y="697"/>
                  </a:lnTo>
                  <a:lnTo>
                    <a:pt x="1485" y="692"/>
                  </a:lnTo>
                  <a:lnTo>
                    <a:pt x="1471" y="692"/>
                  </a:lnTo>
                  <a:lnTo>
                    <a:pt x="1471" y="692"/>
                  </a:lnTo>
                  <a:lnTo>
                    <a:pt x="1471" y="690"/>
                  </a:lnTo>
                  <a:lnTo>
                    <a:pt x="1470" y="690"/>
                  </a:lnTo>
                  <a:lnTo>
                    <a:pt x="1468" y="690"/>
                  </a:lnTo>
                  <a:lnTo>
                    <a:pt x="1468" y="692"/>
                  </a:lnTo>
                  <a:lnTo>
                    <a:pt x="1466" y="692"/>
                  </a:lnTo>
                  <a:lnTo>
                    <a:pt x="1466" y="692"/>
                  </a:lnTo>
                  <a:lnTo>
                    <a:pt x="1459" y="693"/>
                  </a:lnTo>
                  <a:lnTo>
                    <a:pt x="1459" y="695"/>
                  </a:lnTo>
                  <a:lnTo>
                    <a:pt x="1452" y="697"/>
                  </a:lnTo>
                  <a:lnTo>
                    <a:pt x="1452" y="697"/>
                  </a:lnTo>
                  <a:lnTo>
                    <a:pt x="1450" y="697"/>
                  </a:lnTo>
                  <a:lnTo>
                    <a:pt x="1447" y="700"/>
                  </a:lnTo>
                  <a:lnTo>
                    <a:pt x="1442" y="702"/>
                  </a:lnTo>
                  <a:lnTo>
                    <a:pt x="1440" y="705"/>
                  </a:lnTo>
                  <a:lnTo>
                    <a:pt x="1436" y="705"/>
                  </a:lnTo>
                  <a:lnTo>
                    <a:pt x="1436" y="707"/>
                  </a:lnTo>
                  <a:lnTo>
                    <a:pt x="1435" y="707"/>
                  </a:lnTo>
                  <a:lnTo>
                    <a:pt x="1435" y="709"/>
                  </a:lnTo>
                  <a:lnTo>
                    <a:pt x="1433" y="711"/>
                  </a:lnTo>
                  <a:lnTo>
                    <a:pt x="1431" y="712"/>
                  </a:lnTo>
                  <a:lnTo>
                    <a:pt x="1428" y="714"/>
                  </a:lnTo>
                  <a:lnTo>
                    <a:pt x="1424" y="716"/>
                  </a:lnTo>
                  <a:lnTo>
                    <a:pt x="1423" y="716"/>
                  </a:lnTo>
                  <a:lnTo>
                    <a:pt x="1423" y="718"/>
                  </a:lnTo>
                  <a:lnTo>
                    <a:pt x="1421" y="718"/>
                  </a:lnTo>
                  <a:lnTo>
                    <a:pt x="1421" y="718"/>
                  </a:lnTo>
                  <a:lnTo>
                    <a:pt x="1423" y="721"/>
                  </a:lnTo>
                  <a:lnTo>
                    <a:pt x="1423" y="721"/>
                  </a:lnTo>
                  <a:lnTo>
                    <a:pt x="1421" y="723"/>
                  </a:lnTo>
                  <a:lnTo>
                    <a:pt x="1419" y="725"/>
                  </a:lnTo>
                  <a:lnTo>
                    <a:pt x="1414" y="725"/>
                  </a:lnTo>
                  <a:lnTo>
                    <a:pt x="1412" y="728"/>
                  </a:lnTo>
                  <a:lnTo>
                    <a:pt x="1412" y="730"/>
                  </a:lnTo>
                  <a:lnTo>
                    <a:pt x="1410" y="733"/>
                  </a:lnTo>
                  <a:lnTo>
                    <a:pt x="1409" y="735"/>
                  </a:lnTo>
                  <a:lnTo>
                    <a:pt x="1409" y="739"/>
                  </a:lnTo>
                  <a:lnTo>
                    <a:pt x="1405" y="740"/>
                  </a:lnTo>
                  <a:lnTo>
                    <a:pt x="1403" y="742"/>
                  </a:lnTo>
                  <a:lnTo>
                    <a:pt x="1403" y="744"/>
                  </a:lnTo>
                  <a:lnTo>
                    <a:pt x="1402" y="746"/>
                  </a:lnTo>
                  <a:lnTo>
                    <a:pt x="1400" y="746"/>
                  </a:lnTo>
                  <a:lnTo>
                    <a:pt x="1398" y="747"/>
                  </a:lnTo>
                  <a:lnTo>
                    <a:pt x="1396" y="747"/>
                  </a:lnTo>
                  <a:lnTo>
                    <a:pt x="1395" y="749"/>
                  </a:lnTo>
                  <a:lnTo>
                    <a:pt x="1391" y="749"/>
                  </a:lnTo>
                  <a:lnTo>
                    <a:pt x="1391" y="749"/>
                  </a:lnTo>
                  <a:lnTo>
                    <a:pt x="1391" y="749"/>
                  </a:lnTo>
                  <a:lnTo>
                    <a:pt x="1393" y="749"/>
                  </a:lnTo>
                  <a:lnTo>
                    <a:pt x="1395" y="746"/>
                  </a:lnTo>
                  <a:lnTo>
                    <a:pt x="1396" y="746"/>
                  </a:lnTo>
                  <a:lnTo>
                    <a:pt x="1396" y="744"/>
                  </a:lnTo>
                  <a:lnTo>
                    <a:pt x="1402" y="744"/>
                  </a:lnTo>
                  <a:lnTo>
                    <a:pt x="1402" y="742"/>
                  </a:lnTo>
                  <a:lnTo>
                    <a:pt x="1402" y="742"/>
                  </a:lnTo>
                  <a:lnTo>
                    <a:pt x="1402" y="742"/>
                  </a:lnTo>
                  <a:lnTo>
                    <a:pt x="1402" y="742"/>
                  </a:lnTo>
                  <a:lnTo>
                    <a:pt x="1402" y="740"/>
                  </a:lnTo>
                  <a:lnTo>
                    <a:pt x="1403" y="739"/>
                  </a:lnTo>
                  <a:lnTo>
                    <a:pt x="1403" y="737"/>
                  </a:lnTo>
                  <a:lnTo>
                    <a:pt x="1405" y="735"/>
                  </a:lnTo>
                  <a:lnTo>
                    <a:pt x="1405" y="733"/>
                  </a:lnTo>
                  <a:lnTo>
                    <a:pt x="1409" y="730"/>
                  </a:lnTo>
                  <a:lnTo>
                    <a:pt x="1409" y="728"/>
                  </a:lnTo>
                  <a:lnTo>
                    <a:pt x="1410" y="726"/>
                  </a:lnTo>
                  <a:lnTo>
                    <a:pt x="1412" y="725"/>
                  </a:lnTo>
                  <a:lnTo>
                    <a:pt x="1412" y="723"/>
                  </a:lnTo>
                  <a:lnTo>
                    <a:pt x="1412" y="719"/>
                  </a:lnTo>
                  <a:lnTo>
                    <a:pt x="1409" y="718"/>
                  </a:lnTo>
                  <a:lnTo>
                    <a:pt x="1409" y="718"/>
                  </a:lnTo>
                  <a:lnTo>
                    <a:pt x="1409" y="718"/>
                  </a:lnTo>
                  <a:lnTo>
                    <a:pt x="1409" y="718"/>
                  </a:lnTo>
                  <a:lnTo>
                    <a:pt x="1409" y="716"/>
                  </a:lnTo>
                  <a:lnTo>
                    <a:pt x="1414" y="716"/>
                  </a:lnTo>
                  <a:lnTo>
                    <a:pt x="1414" y="716"/>
                  </a:lnTo>
                  <a:lnTo>
                    <a:pt x="1414" y="714"/>
                  </a:lnTo>
                  <a:lnTo>
                    <a:pt x="1417" y="714"/>
                  </a:lnTo>
                  <a:lnTo>
                    <a:pt x="1417" y="711"/>
                  </a:lnTo>
                  <a:lnTo>
                    <a:pt x="1419" y="709"/>
                  </a:lnTo>
                  <a:lnTo>
                    <a:pt x="1419" y="709"/>
                  </a:lnTo>
                  <a:lnTo>
                    <a:pt x="1421" y="707"/>
                  </a:lnTo>
                  <a:lnTo>
                    <a:pt x="1424" y="707"/>
                  </a:lnTo>
                  <a:lnTo>
                    <a:pt x="1424" y="705"/>
                  </a:lnTo>
                  <a:lnTo>
                    <a:pt x="1424" y="705"/>
                  </a:lnTo>
                  <a:lnTo>
                    <a:pt x="1424" y="704"/>
                  </a:lnTo>
                  <a:lnTo>
                    <a:pt x="1424" y="704"/>
                  </a:lnTo>
                  <a:lnTo>
                    <a:pt x="1430" y="704"/>
                  </a:lnTo>
                  <a:lnTo>
                    <a:pt x="1430" y="702"/>
                  </a:lnTo>
                  <a:lnTo>
                    <a:pt x="1431" y="702"/>
                  </a:lnTo>
                  <a:lnTo>
                    <a:pt x="1431" y="700"/>
                  </a:lnTo>
                  <a:lnTo>
                    <a:pt x="1431" y="699"/>
                  </a:lnTo>
                  <a:lnTo>
                    <a:pt x="1433" y="697"/>
                  </a:lnTo>
                  <a:lnTo>
                    <a:pt x="1433" y="697"/>
                  </a:lnTo>
                  <a:lnTo>
                    <a:pt x="1438" y="695"/>
                  </a:lnTo>
                  <a:lnTo>
                    <a:pt x="1438" y="692"/>
                  </a:lnTo>
                  <a:lnTo>
                    <a:pt x="1445" y="690"/>
                  </a:lnTo>
                  <a:lnTo>
                    <a:pt x="1449" y="681"/>
                  </a:lnTo>
                  <a:lnTo>
                    <a:pt x="1447" y="679"/>
                  </a:lnTo>
                  <a:lnTo>
                    <a:pt x="1450" y="679"/>
                  </a:lnTo>
                  <a:lnTo>
                    <a:pt x="1450" y="676"/>
                  </a:lnTo>
                  <a:lnTo>
                    <a:pt x="1452" y="678"/>
                  </a:lnTo>
                  <a:lnTo>
                    <a:pt x="1452" y="676"/>
                  </a:lnTo>
                  <a:lnTo>
                    <a:pt x="1454" y="676"/>
                  </a:lnTo>
                  <a:lnTo>
                    <a:pt x="1457" y="674"/>
                  </a:lnTo>
                  <a:lnTo>
                    <a:pt x="1457" y="672"/>
                  </a:lnTo>
                  <a:lnTo>
                    <a:pt x="1459" y="672"/>
                  </a:lnTo>
                  <a:lnTo>
                    <a:pt x="1461" y="674"/>
                  </a:lnTo>
                  <a:lnTo>
                    <a:pt x="1461" y="672"/>
                  </a:lnTo>
                  <a:lnTo>
                    <a:pt x="1471" y="674"/>
                  </a:lnTo>
                  <a:lnTo>
                    <a:pt x="1471" y="674"/>
                  </a:lnTo>
                  <a:lnTo>
                    <a:pt x="1475" y="674"/>
                  </a:lnTo>
                  <a:lnTo>
                    <a:pt x="1478" y="674"/>
                  </a:lnTo>
                  <a:lnTo>
                    <a:pt x="1480" y="674"/>
                  </a:lnTo>
                  <a:lnTo>
                    <a:pt x="1480" y="674"/>
                  </a:lnTo>
                  <a:lnTo>
                    <a:pt x="1484" y="674"/>
                  </a:lnTo>
                  <a:lnTo>
                    <a:pt x="1484" y="672"/>
                  </a:lnTo>
                  <a:lnTo>
                    <a:pt x="1484" y="672"/>
                  </a:lnTo>
                  <a:lnTo>
                    <a:pt x="1485" y="671"/>
                  </a:lnTo>
                  <a:lnTo>
                    <a:pt x="1487" y="671"/>
                  </a:lnTo>
                  <a:lnTo>
                    <a:pt x="1487" y="672"/>
                  </a:lnTo>
                  <a:lnTo>
                    <a:pt x="1489" y="672"/>
                  </a:lnTo>
                  <a:lnTo>
                    <a:pt x="1489" y="674"/>
                  </a:lnTo>
                  <a:lnTo>
                    <a:pt x="1496" y="674"/>
                  </a:lnTo>
                  <a:lnTo>
                    <a:pt x="1496" y="672"/>
                  </a:lnTo>
                  <a:lnTo>
                    <a:pt x="1499" y="672"/>
                  </a:lnTo>
                  <a:lnTo>
                    <a:pt x="1501" y="672"/>
                  </a:lnTo>
                  <a:lnTo>
                    <a:pt x="1505" y="674"/>
                  </a:lnTo>
                  <a:lnTo>
                    <a:pt x="1505" y="671"/>
                  </a:lnTo>
                  <a:lnTo>
                    <a:pt x="1506" y="671"/>
                  </a:lnTo>
                  <a:lnTo>
                    <a:pt x="1508" y="669"/>
                  </a:lnTo>
                  <a:lnTo>
                    <a:pt x="1512" y="671"/>
                  </a:lnTo>
                  <a:lnTo>
                    <a:pt x="1512" y="671"/>
                  </a:lnTo>
                  <a:lnTo>
                    <a:pt x="1513" y="672"/>
                  </a:lnTo>
                  <a:lnTo>
                    <a:pt x="1515" y="674"/>
                  </a:lnTo>
                  <a:lnTo>
                    <a:pt x="1519" y="674"/>
                  </a:lnTo>
                  <a:lnTo>
                    <a:pt x="1519" y="672"/>
                  </a:lnTo>
                  <a:lnTo>
                    <a:pt x="1520" y="672"/>
                  </a:lnTo>
                  <a:lnTo>
                    <a:pt x="1520" y="671"/>
                  </a:lnTo>
                  <a:lnTo>
                    <a:pt x="1522" y="671"/>
                  </a:lnTo>
                  <a:lnTo>
                    <a:pt x="1524" y="671"/>
                  </a:lnTo>
                  <a:lnTo>
                    <a:pt x="1526" y="671"/>
                  </a:lnTo>
                  <a:lnTo>
                    <a:pt x="1526" y="672"/>
                  </a:lnTo>
                  <a:lnTo>
                    <a:pt x="1527" y="674"/>
                  </a:lnTo>
                  <a:lnTo>
                    <a:pt x="1527" y="676"/>
                  </a:lnTo>
                  <a:lnTo>
                    <a:pt x="1531" y="676"/>
                  </a:lnTo>
                  <a:lnTo>
                    <a:pt x="1532" y="676"/>
                  </a:lnTo>
                  <a:lnTo>
                    <a:pt x="1532" y="674"/>
                  </a:lnTo>
                  <a:lnTo>
                    <a:pt x="1532" y="674"/>
                  </a:lnTo>
                  <a:lnTo>
                    <a:pt x="1534" y="676"/>
                  </a:lnTo>
                  <a:lnTo>
                    <a:pt x="1534" y="674"/>
                  </a:lnTo>
                  <a:lnTo>
                    <a:pt x="1534" y="672"/>
                  </a:lnTo>
                  <a:lnTo>
                    <a:pt x="1534" y="671"/>
                  </a:lnTo>
                  <a:lnTo>
                    <a:pt x="1536" y="671"/>
                  </a:lnTo>
                  <a:lnTo>
                    <a:pt x="1538" y="672"/>
                  </a:lnTo>
                  <a:lnTo>
                    <a:pt x="1539" y="672"/>
                  </a:lnTo>
                  <a:lnTo>
                    <a:pt x="1539" y="674"/>
                  </a:lnTo>
                  <a:lnTo>
                    <a:pt x="1541" y="674"/>
                  </a:lnTo>
                  <a:lnTo>
                    <a:pt x="1541" y="674"/>
                  </a:lnTo>
                  <a:lnTo>
                    <a:pt x="1545" y="674"/>
                  </a:lnTo>
                  <a:lnTo>
                    <a:pt x="1545" y="674"/>
                  </a:lnTo>
                  <a:lnTo>
                    <a:pt x="1546" y="672"/>
                  </a:lnTo>
                  <a:lnTo>
                    <a:pt x="1546" y="671"/>
                  </a:lnTo>
                  <a:lnTo>
                    <a:pt x="1546" y="671"/>
                  </a:lnTo>
                  <a:lnTo>
                    <a:pt x="1550" y="671"/>
                  </a:lnTo>
                  <a:lnTo>
                    <a:pt x="1552" y="671"/>
                  </a:lnTo>
                  <a:lnTo>
                    <a:pt x="1553" y="671"/>
                  </a:lnTo>
                  <a:lnTo>
                    <a:pt x="1553" y="671"/>
                  </a:lnTo>
                  <a:lnTo>
                    <a:pt x="1555" y="671"/>
                  </a:lnTo>
                  <a:lnTo>
                    <a:pt x="1555" y="669"/>
                  </a:lnTo>
                  <a:lnTo>
                    <a:pt x="1557" y="667"/>
                  </a:lnTo>
                  <a:lnTo>
                    <a:pt x="1557" y="662"/>
                  </a:lnTo>
                  <a:lnTo>
                    <a:pt x="1559" y="662"/>
                  </a:lnTo>
                  <a:lnTo>
                    <a:pt x="1559" y="664"/>
                  </a:lnTo>
                  <a:lnTo>
                    <a:pt x="1560" y="664"/>
                  </a:lnTo>
                  <a:lnTo>
                    <a:pt x="1562" y="662"/>
                  </a:lnTo>
                  <a:lnTo>
                    <a:pt x="1564" y="660"/>
                  </a:lnTo>
                  <a:lnTo>
                    <a:pt x="1566" y="660"/>
                  </a:lnTo>
                  <a:lnTo>
                    <a:pt x="1567" y="658"/>
                  </a:lnTo>
                  <a:lnTo>
                    <a:pt x="1566" y="653"/>
                  </a:lnTo>
                  <a:lnTo>
                    <a:pt x="1567" y="653"/>
                  </a:lnTo>
                  <a:lnTo>
                    <a:pt x="1567" y="651"/>
                  </a:lnTo>
                  <a:lnTo>
                    <a:pt x="1569" y="650"/>
                  </a:lnTo>
                  <a:lnTo>
                    <a:pt x="1569" y="648"/>
                  </a:lnTo>
                  <a:lnTo>
                    <a:pt x="1571" y="646"/>
                  </a:lnTo>
                  <a:lnTo>
                    <a:pt x="1576" y="644"/>
                  </a:lnTo>
                  <a:lnTo>
                    <a:pt x="1576" y="641"/>
                  </a:lnTo>
                  <a:lnTo>
                    <a:pt x="1580" y="643"/>
                  </a:lnTo>
                  <a:lnTo>
                    <a:pt x="1583" y="643"/>
                  </a:lnTo>
                  <a:lnTo>
                    <a:pt x="1585" y="639"/>
                  </a:lnTo>
                  <a:lnTo>
                    <a:pt x="1595" y="641"/>
                  </a:lnTo>
                  <a:lnTo>
                    <a:pt x="1595" y="637"/>
                  </a:lnTo>
                  <a:lnTo>
                    <a:pt x="1604" y="634"/>
                  </a:lnTo>
                  <a:lnTo>
                    <a:pt x="1604" y="632"/>
                  </a:lnTo>
                  <a:lnTo>
                    <a:pt x="1608" y="632"/>
                  </a:lnTo>
                  <a:lnTo>
                    <a:pt x="1609" y="629"/>
                  </a:lnTo>
                  <a:lnTo>
                    <a:pt x="1609" y="629"/>
                  </a:lnTo>
                  <a:lnTo>
                    <a:pt x="1609" y="625"/>
                  </a:lnTo>
                  <a:lnTo>
                    <a:pt x="1613" y="625"/>
                  </a:lnTo>
                  <a:lnTo>
                    <a:pt x="1611" y="622"/>
                  </a:lnTo>
                  <a:lnTo>
                    <a:pt x="1611" y="620"/>
                  </a:lnTo>
                  <a:lnTo>
                    <a:pt x="1609" y="618"/>
                  </a:lnTo>
                  <a:lnTo>
                    <a:pt x="1609" y="615"/>
                  </a:lnTo>
                  <a:lnTo>
                    <a:pt x="1611" y="615"/>
                  </a:lnTo>
                  <a:lnTo>
                    <a:pt x="1611" y="611"/>
                  </a:lnTo>
                  <a:lnTo>
                    <a:pt x="1611" y="609"/>
                  </a:lnTo>
                  <a:lnTo>
                    <a:pt x="1611" y="608"/>
                  </a:lnTo>
                  <a:lnTo>
                    <a:pt x="1611" y="606"/>
                  </a:lnTo>
                  <a:lnTo>
                    <a:pt x="1609" y="604"/>
                  </a:lnTo>
                  <a:lnTo>
                    <a:pt x="1609" y="604"/>
                  </a:lnTo>
                  <a:lnTo>
                    <a:pt x="1608" y="604"/>
                  </a:lnTo>
                  <a:lnTo>
                    <a:pt x="1606" y="604"/>
                  </a:lnTo>
                  <a:lnTo>
                    <a:pt x="1604" y="604"/>
                  </a:lnTo>
                  <a:lnTo>
                    <a:pt x="1604" y="608"/>
                  </a:lnTo>
                  <a:lnTo>
                    <a:pt x="1602" y="608"/>
                  </a:lnTo>
                  <a:lnTo>
                    <a:pt x="1602" y="606"/>
                  </a:lnTo>
                  <a:lnTo>
                    <a:pt x="1602" y="604"/>
                  </a:lnTo>
                  <a:lnTo>
                    <a:pt x="1602" y="602"/>
                  </a:lnTo>
                  <a:lnTo>
                    <a:pt x="1601" y="601"/>
                  </a:lnTo>
                  <a:lnTo>
                    <a:pt x="1601" y="601"/>
                  </a:lnTo>
                  <a:lnTo>
                    <a:pt x="1597" y="601"/>
                  </a:lnTo>
                  <a:lnTo>
                    <a:pt x="1597" y="599"/>
                  </a:lnTo>
                  <a:lnTo>
                    <a:pt x="1594" y="599"/>
                  </a:lnTo>
                  <a:lnTo>
                    <a:pt x="1592" y="596"/>
                  </a:lnTo>
                  <a:lnTo>
                    <a:pt x="1588" y="596"/>
                  </a:lnTo>
                  <a:lnTo>
                    <a:pt x="1588" y="594"/>
                  </a:lnTo>
                  <a:lnTo>
                    <a:pt x="1583" y="594"/>
                  </a:lnTo>
                  <a:lnTo>
                    <a:pt x="1581" y="594"/>
                  </a:lnTo>
                  <a:lnTo>
                    <a:pt x="1581" y="596"/>
                  </a:lnTo>
                  <a:lnTo>
                    <a:pt x="1581" y="599"/>
                  </a:lnTo>
                  <a:lnTo>
                    <a:pt x="1573" y="599"/>
                  </a:lnTo>
                  <a:lnTo>
                    <a:pt x="1573" y="599"/>
                  </a:lnTo>
                  <a:lnTo>
                    <a:pt x="1571" y="599"/>
                  </a:lnTo>
                  <a:lnTo>
                    <a:pt x="1566" y="604"/>
                  </a:lnTo>
                  <a:lnTo>
                    <a:pt x="1564" y="604"/>
                  </a:lnTo>
                  <a:lnTo>
                    <a:pt x="1564" y="606"/>
                  </a:lnTo>
                  <a:lnTo>
                    <a:pt x="1560" y="606"/>
                  </a:lnTo>
                  <a:lnTo>
                    <a:pt x="1559" y="608"/>
                  </a:lnTo>
                  <a:lnTo>
                    <a:pt x="1555" y="608"/>
                  </a:lnTo>
                  <a:lnTo>
                    <a:pt x="1553" y="609"/>
                  </a:lnTo>
                  <a:lnTo>
                    <a:pt x="1552" y="611"/>
                  </a:lnTo>
                  <a:lnTo>
                    <a:pt x="1552" y="613"/>
                  </a:lnTo>
                  <a:lnTo>
                    <a:pt x="1550" y="615"/>
                  </a:lnTo>
                  <a:lnTo>
                    <a:pt x="1546" y="615"/>
                  </a:lnTo>
                  <a:lnTo>
                    <a:pt x="1545" y="613"/>
                  </a:lnTo>
                  <a:lnTo>
                    <a:pt x="1545" y="611"/>
                  </a:lnTo>
                  <a:lnTo>
                    <a:pt x="1545" y="609"/>
                  </a:lnTo>
                  <a:lnTo>
                    <a:pt x="1543" y="606"/>
                  </a:lnTo>
                  <a:lnTo>
                    <a:pt x="1550" y="604"/>
                  </a:lnTo>
                  <a:lnTo>
                    <a:pt x="1550" y="606"/>
                  </a:lnTo>
                  <a:lnTo>
                    <a:pt x="1555" y="606"/>
                  </a:lnTo>
                  <a:lnTo>
                    <a:pt x="1555" y="604"/>
                  </a:lnTo>
                  <a:lnTo>
                    <a:pt x="1559" y="602"/>
                  </a:lnTo>
                  <a:lnTo>
                    <a:pt x="1559" y="601"/>
                  </a:lnTo>
                  <a:lnTo>
                    <a:pt x="1564" y="601"/>
                  </a:lnTo>
                  <a:lnTo>
                    <a:pt x="1564" y="599"/>
                  </a:lnTo>
                  <a:lnTo>
                    <a:pt x="1567" y="599"/>
                  </a:lnTo>
                  <a:lnTo>
                    <a:pt x="1571" y="596"/>
                  </a:lnTo>
                  <a:lnTo>
                    <a:pt x="1573" y="596"/>
                  </a:lnTo>
                  <a:lnTo>
                    <a:pt x="1573" y="594"/>
                  </a:lnTo>
                  <a:lnTo>
                    <a:pt x="1574" y="594"/>
                  </a:lnTo>
                  <a:lnTo>
                    <a:pt x="1574" y="596"/>
                  </a:lnTo>
                  <a:lnTo>
                    <a:pt x="1576" y="596"/>
                  </a:lnTo>
                  <a:lnTo>
                    <a:pt x="1578" y="592"/>
                  </a:lnTo>
                  <a:lnTo>
                    <a:pt x="1580" y="592"/>
                  </a:lnTo>
                  <a:lnTo>
                    <a:pt x="1580" y="592"/>
                  </a:lnTo>
                  <a:lnTo>
                    <a:pt x="1583" y="592"/>
                  </a:lnTo>
                  <a:lnTo>
                    <a:pt x="1583" y="590"/>
                  </a:lnTo>
                  <a:lnTo>
                    <a:pt x="1585" y="589"/>
                  </a:lnTo>
                  <a:lnTo>
                    <a:pt x="1585" y="587"/>
                  </a:lnTo>
                  <a:lnTo>
                    <a:pt x="1588" y="587"/>
                  </a:lnTo>
                  <a:lnTo>
                    <a:pt x="1588" y="583"/>
                  </a:lnTo>
                  <a:lnTo>
                    <a:pt x="1588" y="585"/>
                  </a:lnTo>
                  <a:lnTo>
                    <a:pt x="1587" y="585"/>
                  </a:lnTo>
                  <a:lnTo>
                    <a:pt x="1585" y="585"/>
                  </a:lnTo>
                  <a:lnTo>
                    <a:pt x="1585" y="583"/>
                  </a:lnTo>
                  <a:lnTo>
                    <a:pt x="1583" y="583"/>
                  </a:lnTo>
                  <a:lnTo>
                    <a:pt x="1583" y="583"/>
                  </a:lnTo>
                  <a:lnTo>
                    <a:pt x="1583" y="578"/>
                  </a:lnTo>
                  <a:lnTo>
                    <a:pt x="1581" y="578"/>
                  </a:lnTo>
                  <a:lnTo>
                    <a:pt x="1581" y="576"/>
                  </a:lnTo>
                  <a:lnTo>
                    <a:pt x="1580" y="576"/>
                  </a:lnTo>
                  <a:lnTo>
                    <a:pt x="1580" y="578"/>
                  </a:lnTo>
                  <a:lnTo>
                    <a:pt x="1578" y="580"/>
                  </a:lnTo>
                  <a:lnTo>
                    <a:pt x="1576" y="583"/>
                  </a:lnTo>
                  <a:lnTo>
                    <a:pt x="1569" y="580"/>
                  </a:lnTo>
                  <a:lnTo>
                    <a:pt x="1569" y="578"/>
                  </a:lnTo>
                  <a:lnTo>
                    <a:pt x="1567" y="576"/>
                  </a:lnTo>
                  <a:lnTo>
                    <a:pt x="1567" y="575"/>
                  </a:lnTo>
                  <a:lnTo>
                    <a:pt x="1567" y="571"/>
                  </a:lnTo>
                  <a:lnTo>
                    <a:pt x="1566" y="571"/>
                  </a:lnTo>
                  <a:lnTo>
                    <a:pt x="1564" y="571"/>
                  </a:lnTo>
                  <a:lnTo>
                    <a:pt x="1562" y="573"/>
                  </a:lnTo>
                  <a:lnTo>
                    <a:pt x="1562" y="571"/>
                  </a:lnTo>
                  <a:lnTo>
                    <a:pt x="1560" y="571"/>
                  </a:lnTo>
                  <a:lnTo>
                    <a:pt x="1560" y="573"/>
                  </a:lnTo>
                  <a:lnTo>
                    <a:pt x="1559" y="573"/>
                  </a:lnTo>
                  <a:lnTo>
                    <a:pt x="1559" y="575"/>
                  </a:lnTo>
                  <a:lnTo>
                    <a:pt x="1559" y="575"/>
                  </a:lnTo>
                  <a:lnTo>
                    <a:pt x="1557" y="575"/>
                  </a:lnTo>
                  <a:lnTo>
                    <a:pt x="1557" y="571"/>
                  </a:lnTo>
                  <a:lnTo>
                    <a:pt x="1555" y="571"/>
                  </a:lnTo>
                  <a:lnTo>
                    <a:pt x="1555" y="571"/>
                  </a:lnTo>
                  <a:lnTo>
                    <a:pt x="1553" y="571"/>
                  </a:lnTo>
                  <a:lnTo>
                    <a:pt x="1552" y="569"/>
                  </a:lnTo>
                  <a:lnTo>
                    <a:pt x="1545" y="571"/>
                  </a:lnTo>
                  <a:lnTo>
                    <a:pt x="1546" y="564"/>
                  </a:lnTo>
                  <a:lnTo>
                    <a:pt x="1545" y="564"/>
                  </a:lnTo>
                  <a:lnTo>
                    <a:pt x="1545" y="559"/>
                  </a:lnTo>
                  <a:lnTo>
                    <a:pt x="1541" y="557"/>
                  </a:lnTo>
                  <a:lnTo>
                    <a:pt x="1539" y="557"/>
                  </a:lnTo>
                  <a:lnTo>
                    <a:pt x="1538" y="555"/>
                  </a:lnTo>
                  <a:lnTo>
                    <a:pt x="1538" y="554"/>
                  </a:lnTo>
                  <a:lnTo>
                    <a:pt x="1529" y="554"/>
                  </a:lnTo>
                  <a:lnTo>
                    <a:pt x="1529" y="545"/>
                  </a:lnTo>
                  <a:lnTo>
                    <a:pt x="1524" y="545"/>
                  </a:lnTo>
                  <a:lnTo>
                    <a:pt x="1524" y="543"/>
                  </a:lnTo>
                  <a:lnTo>
                    <a:pt x="1526" y="543"/>
                  </a:lnTo>
                  <a:lnTo>
                    <a:pt x="1526" y="541"/>
                  </a:lnTo>
                  <a:lnTo>
                    <a:pt x="1522" y="541"/>
                  </a:lnTo>
                  <a:lnTo>
                    <a:pt x="1520" y="543"/>
                  </a:lnTo>
                  <a:lnTo>
                    <a:pt x="1520" y="543"/>
                  </a:lnTo>
                  <a:lnTo>
                    <a:pt x="1519" y="541"/>
                  </a:lnTo>
                  <a:lnTo>
                    <a:pt x="1520" y="540"/>
                  </a:lnTo>
                  <a:lnTo>
                    <a:pt x="1520" y="538"/>
                  </a:lnTo>
                  <a:lnTo>
                    <a:pt x="1522" y="538"/>
                  </a:lnTo>
                  <a:lnTo>
                    <a:pt x="1522" y="536"/>
                  </a:lnTo>
                  <a:lnTo>
                    <a:pt x="1517" y="536"/>
                  </a:lnTo>
                  <a:lnTo>
                    <a:pt x="1517" y="533"/>
                  </a:lnTo>
                  <a:lnTo>
                    <a:pt x="1527" y="533"/>
                  </a:lnTo>
                  <a:lnTo>
                    <a:pt x="1527" y="533"/>
                  </a:lnTo>
                  <a:lnTo>
                    <a:pt x="1527" y="531"/>
                  </a:lnTo>
                  <a:lnTo>
                    <a:pt x="1529" y="531"/>
                  </a:lnTo>
                  <a:lnTo>
                    <a:pt x="1531" y="533"/>
                  </a:lnTo>
                  <a:lnTo>
                    <a:pt x="1531" y="533"/>
                  </a:lnTo>
                  <a:lnTo>
                    <a:pt x="1532" y="527"/>
                  </a:lnTo>
                  <a:lnTo>
                    <a:pt x="1531" y="527"/>
                  </a:lnTo>
                  <a:lnTo>
                    <a:pt x="1531" y="524"/>
                  </a:lnTo>
                  <a:lnTo>
                    <a:pt x="1524" y="524"/>
                  </a:lnTo>
                  <a:lnTo>
                    <a:pt x="1524" y="522"/>
                  </a:lnTo>
                  <a:lnTo>
                    <a:pt x="1524" y="522"/>
                  </a:lnTo>
                  <a:lnTo>
                    <a:pt x="1522" y="520"/>
                  </a:lnTo>
                  <a:lnTo>
                    <a:pt x="1522" y="520"/>
                  </a:lnTo>
                  <a:lnTo>
                    <a:pt x="1517" y="520"/>
                  </a:lnTo>
                  <a:lnTo>
                    <a:pt x="1517" y="519"/>
                  </a:lnTo>
                  <a:lnTo>
                    <a:pt x="1520" y="517"/>
                  </a:lnTo>
                  <a:lnTo>
                    <a:pt x="1522" y="513"/>
                  </a:lnTo>
                  <a:lnTo>
                    <a:pt x="1522" y="508"/>
                  </a:lnTo>
                  <a:lnTo>
                    <a:pt x="1520" y="508"/>
                  </a:lnTo>
                  <a:lnTo>
                    <a:pt x="1519" y="506"/>
                  </a:lnTo>
                  <a:lnTo>
                    <a:pt x="1517" y="505"/>
                  </a:lnTo>
                  <a:lnTo>
                    <a:pt x="1517" y="505"/>
                  </a:lnTo>
                  <a:lnTo>
                    <a:pt x="1513" y="505"/>
                  </a:lnTo>
                  <a:lnTo>
                    <a:pt x="1513" y="501"/>
                  </a:lnTo>
                  <a:lnTo>
                    <a:pt x="1513" y="501"/>
                  </a:lnTo>
                  <a:lnTo>
                    <a:pt x="1512" y="499"/>
                  </a:lnTo>
                  <a:lnTo>
                    <a:pt x="1510" y="499"/>
                  </a:lnTo>
                  <a:lnTo>
                    <a:pt x="1510" y="499"/>
                  </a:lnTo>
                  <a:lnTo>
                    <a:pt x="1512" y="499"/>
                  </a:lnTo>
                  <a:lnTo>
                    <a:pt x="1513" y="496"/>
                  </a:lnTo>
                  <a:lnTo>
                    <a:pt x="1513" y="493"/>
                  </a:lnTo>
                  <a:lnTo>
                    <a:pt x="1510" y="493"/>
                  </a:lnTo>
                  <a:lnTo>
                    <a:pt x="1505" y="493"/>
                  </a:lnTo>
                  <a:lnTo>
                    <a:pt x="1505" y="493"/>
                  </a:lnTo>
                  <a:lnTo>
                    <a:pt x="1503" y="493"/>
                  </a:lnTo>
                  <a:lnTo>
                    <a:pt x="1501" y="493"/>
                  </a:lnTo>
                  <a:lnTo>
                    <a:pt x="1499" y="493"/>
                  </a:lnTo>
                  <a:lnTo>
                    <a:pt x="1501" y="489"/>
                  </a:lnTo>
                  <a:lnTo>
                    <a:pt x="1501" y="489"/>
                  </a:lnTo>
                  <a:lnTo>
                    <a:pt x="1503" y="489"/>
                  </a:lnTo>
                  <a:lnTo>
                    <a:pt x="1505" y="489"/>
                  </a:lnTo>
                  <a:lnTo>
                    <a:pt x="1506" y="487"/>
                  </a:lnTo>
                  <a:lnTo>
                    <a:pt x="1506" y="487"/>
                  </a:lnTo>
                  <a:lnTo>
                    <a:pt x="1508" y="486"/>
                  </a:lnTo>
                  <a:lnTo>
                    <a:pt x="1508" y="484"/>
                  </a:lnTo>
                  <a:lnTo>
                    <a:pt x="1508" y="482"/>
                  </a:lnTo>
                  <a:lnTo>
                    <a:pt x="1506" y="482"/>
                  </a:lnTo>
                  <a:lnTo>
                    <a:pt x="1505" y="482"/>
                  </a:lnTo>
                  <a:lnTo>
                    <a:pt x="1505" y="480"/>
                  </a:lnTo>
                  <a:lnTo>
                    <a:pt x="1503" y="480"/>
                  </a:lnTo>
                  <a:lnTo>
                    <a:pt x="1505" y="479"/>
                  </a:lnTo>
                  <a:lnTo>
                    <a:pt x="1505" y="477"/>
                  </a:lnTo>
                  <a:lnTo>
                    <a:pt x="1505" y="475"/>
                  </a:lnTo>
                  <a:lnTo>
                    <a:pt x="1501" y="475"/>
                  </a:lnTo>
                  <a:lnTo>
                    <a:pt x="1501" y="472"/>
                  </a:lnTo>
                  <a:lnTo>
                    <a:pt x="1499" y="472"/>
                  </a:lnTo>
                  <a:lnTo>
                    <a:pt x="1498" y="472"/>
                  </a:lnTo>
                  <a:lnTo>
                    <a:pt x="1496" y="472"/>
                  </a:lnTo>
                  <a:lnTo>
                    <a:pt x="1496" y="473"/>
                  </a:lnTo>
                  <a:lnTo>
                    <a:pt x="1494" y="473"/>
                  </a:lnTo>
                  <a:lnTo>
                    <a:pt x="1494" y="470"/>
                  </a:lnTo>
                  <a:lnTo>
                    <a:pt x="1492" y="470"/>
                  </a:lnTo>
                  <a:lnTo>
                    <a:pt x="1492" y="465"/>
                  </a:lnTo>
                  <a:lnTo>
                    <a:pt x="1491" y="463"/>
                  </a:lnTo>
                  <a:lnTo>
                    <a:pt x="1491" y="459"/>
                  </a:lnTo>
                  <a:lnTo>
                    <a:pt x="1491" y="458"/>
                  </a:lnTo>
                  <a:lnTo>
                    <a:pt x="1492" y="456"/>
                  </a:lnTo>
                  <a:lnTo>
                    <a:pt x="1492" y="452"/>
                  </a:lnTo>
                  <a:lnTo>
                    <a:pt x="1491" y="451"/>
                  </a:lnTo>
                  <a:lnTo>
                    <a:pt x="1489" y="451"/>
                  </a:lnTo>
                  <a:lnTo>
                    <a:pt x="1489" y="445"/>
                  </a:lnTo>
                  <a:lnTo>
                    <a:pt x="1487" y="445"/>
                  </a:lnTo>
                  <a:lnTo>
                    <a:pt x="1489" y="440"/>
                  </a:lnTo>
                  <a:lnTo>
                    <a:pt x="1482" y="440"/>
                  </a:lnTo>
                  <a:lnTo>
                    <a:pt x="1480" y="449"/>
                  </a:lnTo>
                  <a:lnTo>
                    <a:pt x="1480" y="449"/>
                  </a:lnTo>
                  <a:lnTo>
                    <a:pt x="1480" y="449"/>
                  </a:lnTo>
                  <a:lnTo>
                    <a:pt x="1478" y="449"/>
                  </a:lnTo>
                  <a:lnTo>
                    <a:pt x="1478" y="449"/>
                  </a:lnTo>
                  <a:lnTo>
                    <a:pt x="1478" y="454"/>
                  </a:lnTo>
                  <a:lnTo>
                    <a:pt x="1477" y="454"/>
                  </a:lnTo>
                  <a:lnTo>
                    <a:pt x="1475" y="456"/>
                  </a:lnTo>
                  <a:lnTo>
                    <a:pt x="1473" y="458"/>
                  </a:lnTo>
                  <a:lnTo>
                    <a:pt x="1473" y="459"/>
                  </a:lnTo>
                  <a:lnTo>
                    <a:pt x="1473" y="461"/>
                  </a:lnTo>
                  <a:lnTo>
                    <a:pt x="1475" y="463"/>
                  </a:lnTo>
                  <a:lnTo>
                    <a:pt x="1475" y="465"/>
                  </a:lnTo>
                  <a:lnTo>
                    <a:pt x="1473" y="465"/>
                  </a:lnTo>
                  <a:lnTo>
                    <a:pt x="1473" y="468"/>
                  </a:lnTo>
                  <a:lnTo>
                    <a:pt x="1466" y="473"/>
                  </a:lnTo>
                  <a:lnTo>
                    <a:pt x="1466" y="480"/>
                  </a:lnTo>
                  <a:lnTo>
                    <a:pt x="1464" y="479"/>
                  </a:lnTo>
                  <a:lnTo>
                    <a:pt x="1463" y="479"/>
                  </a:lnTo>
                  <a:lnTo>
                    <a:pt x="1461" y="479"/>
                  </a:lnTo>
                  <a:lnTo>
                    <a:pt x="1459" y="482"/>
                  </a:lnTo>
                  <a:lnTo>
                    <a:pt x="1459" y="482"/>
                  </a:lnTo>
                  <a:lnTo>
                    <a:pt x="1459" y="486"/>
                  </a:lnTo>
                  <a:lnTo>
                    <a:pt x="1457" y="486"/>
                  </a:lnTo>
                  <a:lnTo>
                    <a:pt x="1457" y="486"/>
                  </a:lnTo>
                  <a:lnTo>
                    <a:pt x="1457" y="486"/>
                  </a:lnTo>
                  <a:lnTo>
                    <a:pt x="1457" y="487"/>
                  </a:lnTo>
                  <a:lnTo>
                    <a:pt x="1457" y="487"/>
                  </a:lnTo>
                  <a:lnTo>
                    <a:pt x="1454" y="487"/>
                  </a:lnTo>
                  <a:lnTo>
                    <a:pt x="1454" y="489"/>
                  </a:lnTo>
                  <a:lnTo>
                    <a:pt x="1450" y="489"/>
                  </a:lnTo>
                  <a:lnTo>
                    <a:pt x="1450" y="491"/>
                  </a:lnTo>
                  <a:lnTo>
                    <a:pt x="1447" y="493"/>
                  </a:lnTo>
                  <a:lnTo>
                    <a:pt x="1447" y="489"/>
                  </a:lnTo>
                  <a:lnTo>
                    <a:pt x="1445" y="487"/>
                  </a:lnTo>
                  <a:lnTo>
                    <a:pt x="1445" y="486"/>
                  </a:lnTo>
                  <a:lnTo>
                    <a:pt x="1442" y="484"/>
                  </a:lnTo>
                  <a:lnTo>
                    <a:pt x="1442" y="482"/>
                  </a:lnTo>
                  <a:lnTo>
                    <a:pt x="1438" y="480"/>
                  </a:lnTo>
                  <a:lnTo>
                    <a:pt x="1438" y="482"/>
                  </a:lnTo>
                  <a:lnTo>
                    <a:pt x="1436" y="484"/>
                  </a:lnTo>
                  <a:lnTo>
                    <a:pt x="1436" y="486"/>
                  </a:lnTo>
                  <a:lnTo>
                    <a:pt x="1436" y="486"/>
                  </a:lnTo>
                  <a:lnTo>
                    <a:pt x="1435" y="486"/>
                  </a:lnTo>
                  <a:lnTo>
                    <a:pt x="1435" y="484"/>
                  </a:lnTo>
                  <a:lnTo>
                    <a:pt x="1433" y="482"/>
                  </a:lnTo>
                  <a:lnTo>
                    <a:pt x="1433" y="477"/>
                  </a:lnTo>
                  <a:lnTo>
                    <a:pt x="1433" y="477"/>
                  </a:lnTo>
                  <a:lnTo>
                    <a:pt x="1431" y="473"/>
                  </a:lnTo>
                  <a:lnTo>
                    <a:pt x="1424" y="473"/>
                  </a:lnTo>
                  <a:lnTo>
                    <a:pt x="1424" y="472"/>
                  </a:lnTo>
                  <a:lnTo>
                    <a:pt x="1421" y="472"/>
                  </a:lnTo>
                  <a:lnTo>
                    <a:pt x="1421" y="472"/>
                  </a:lnTo>
                  <a:lnTo>
                    <a:pt x="1419" y="472"/>
                  </a:lnTo>
                  <a:lnTo>
                    <a:pt x="1417" y="472"/>
                  </a:lnTo>
                  <a:lnTo>
                    <a:pt x="1416" y="470"/>
                  </a:lnTo>
                  <a:lnTo>
                    <a:pt x="1414" y="468"/>
                  </a:lnTo>
                  <a:lnTo>
                    <a:pt x="1412" y="466"/>
                  </a:lnTo>
                  <a:lnTo>
                    <a:pt x="1412" y="466"/>
                  </a:lnTo>
                  <a:lnTo>
                    <a:pt x="1412" y="465"/>
                  </a:lnTo>
                  <a:lnTo>
                    <a:pt x="1412" y="461"/>
                  </a:lnTo>
                  <a:lnTo>
                    <a:pt x="1414" y="459"/>
                  </a:lnTo>
                  <a:lnTo>
                    <a:pt x="1414" y="456"/>
                  </a:lnTo>
                  <a:lnTo>
                    <a:pt x="1414" y="452"/>
                  </a:lnTo>
                  <a:lnTo>
                    <a:pt x="1412" y="451"/>
                  </a:lnTo>
                  <a:lnTo>
                    <a:pt x="1410" y="449"/>
                  </a:lnTo>
                  <a:lnTo>
                    <a:pt x="1410" y="447"/>
                  </a:lnTo>
                  <a:lnTo>
                    <a:pt x="1410" y="444"/>
                  </a:lnTo>
                  <a:lnTo>
                    <a:pt x="1414" y="444"/>
                  </a:lnTo>
                  <a:lnTo>
                    <a:pt x="1414" y="442"/>
                  </a:lnTo>
                  <a:lnTo>
                    <a:pt x="1416" y="442"/>
                  </a:lnTo>
                  <a:lnTo>
                    <a:pt x="1416" y="440"/>
                  </a:lnTo>
                  <a:lnTo>
                    <a:pt x="1412" y="440"/>
                  </a:lnTo>
                  <a:lnTo>
                    <a:pt x="1414" y="437"/>
                  </a:lnTo>
                  <a:lnTo>
                    <a:pt x="1414" y="437"/>
                  </a:lnTo>
                  <a:lnTo>
                    <a:pt x="1414" y="435"/>
                  </a:lnTo>
                  <a:lnTo>
                    <a:pt x="1416" y="435"/>
                  </a:lnTo>
                  <a:lnTo>
                    <a:pt x="1416" y="431"/>
                  </a:lnTo>
                  <a:lnTo>
                    <a:pt x="1417" y="431"/>
                  </a:lnTo>
                  <a:lnTo>
                    <a:pt x="1419" y="430"/>
                  </a:lnTo>
                  <a:lnTo>
                    <a:pt x="1419" y="428"/>
                  </a:lnTo>
                  <a:lnTo>
                    <a:pt x="1421" y="426"/>
                  </a:lnTo>
                  <a:lnTo>
                    <a:pt x="1417" y="426"/>
                  </a:lnTo>
                  <a:lnTo>
                    <a:pt x="1416" y="428"/>
                  </a:lnTo>
                  <a:lnTo>
                    <a:pt x="1416" y="428"/>
                  </a:lnTo>
                  <a:lnTo>
                    <a:pt x="1414" y="430"/>
                  </a:lnTo>
                  <a:lnTo>
                    <a:pt x="1414" y="428"/>
                  </a:lnTo>
                  <a:lnTo>
                    <a:pt x="1412" y="428"/>
                  </a:lnTo>
                  <a:lnTo>
                    <a:pt x="1412" y="428"/>
                  </a:lnTo>
                  <a:lnTo>
                    <a:pt x="1403" y="428"/>
                  </a:lnTo>
                  <a:lnTo>
                    <a:pt x="1403" y="426"/>
                  </a:lnTo>
                  <a:lnTo>
                    <a:pt x="1403" y="426"/>
                  </a:lnTo>
                  <a:lnTo>
                    <a:pt x="1403" y="423"/>
                  </a:lnTo>
                  <a:lnTo>
                    <a:pt x="1409" y="421"/>
                  </a:lnTo>
                  <a:lnTo>
                    <a:pt x="1409" y="419"/>
                  </a:lnTo>
                  <a:lnTo>
                    <a:pt x="1403" y="419"/>
                  </a:lnTo>
                  <a:lnTo>
                    <a:pt x="1403" y="417"/>
                  </a:lnTo>
                  <a:lnTo>
                    <a:pt x="1396" y="417"/>
                  </a:lnTo>
                  <a:lnTo>
                    <a:pt x="1396" y="419"/>
                  </a:lnTo>
                  <a:lnTo>
                    <a:pt x="1386" y="417"/>
                  </a:lnTo>
                  <a:lnTo>
                    <a:pt x="1386" y="416"/>
                  </a:lnTo>
                  <a:lnTo>
                    <a:pt x="1384" y="412"/>
                  </a:lnTo>
                  <a:lnTo>
                    <a:pt x="1382" y="412"/>
                  </a:lnTo>
                  <a:lnTo>
                    <a:pt x="1381" y="407"/>
                  </a:lnTo>
                  <a:lnTo>
                    <a:pt x="1379" y="405"/>
                  </a:lnTo>
                  <a:lnTo>
                    <a:pt x="1377" y="405"/>
                  </a:lnTo>
                  <a:lnTo>
                    <a:pt x="1374" y="403"/>
                  </a:lnTo>
                  <a:lnTo>
                    <a:pt x="1374" y="400"/>
                  </a:lnTo>
                  <a:lnTo>
                    <a:pt x="1370" y="398"/>
                  </a:lnTo>
                  <a:lnTo>
                    <a:pt x="1367" y="395"/>
                  </a:lnTo>
                  <a:lnTo>
                    <a:pt x="1361" y="393"/>
                  </a:lnTo>
                  <a:lnTo>
                    <a:pt x="1361" y="391"/>
                  </a:lnTo>
                  <a:lnTo>
                    <a:pt x="1358" y="391"/>
                  </a:lnTo>
                  <a:lnTo>
                    <a:pt x="1358" y="391"/>
                  </a:lnTo>
                  <a:lnTo>
                    <a:pt x="1356" y="390"/>
                  </a:lnTo>
                  <a:lnTo>
                    <a:pt x="1353" y="393"/>
                  </a:lnTo>
                  <a:lnTo>
                    <a:pt x="1351" y="395"/>
                  </a:lnTo>
                  <a:lnTo>
                    <a:pt x="1347" y="397"/>
                  </a:lnTo>
                  <a:lnTo>
                    <a:pt x="1344" y="400"/>
                  </a:lnTo>
                  <a:lnTo>
                    <a:pt x="1340" y="400"/>
                  </a:lnTo>
                  <a:lnTo>
                    <a:pt x="1337" y="398"/>
                  </a:lnTo>
                  <a:lnTo>
                    <a:pt x="1334" y="397"/>
                  </a:lnTo>
                  <a:lnTo>
                    <a:pt x="1320" y="398"/>
                  </a:lnTo>
                  <a:lnTo>
                    <a:pt x="1320" y="397"/>
                  </a:lnTo>
                  <a:lnTo>
                    <a:pt x="1318" y="397"/>
                  </a:lnTo>
                  <a:lnTo>
                    <a:pt x="1316" y="395"/>
                  </a:lnTo>
                  <a:lnTo>
                    <a:pt x="1314" y="397"/>
                  </a:lnTo>
                  <a:lnTo>
                    <a:pt x="1313" y="397"/>
                  </a:lnTo>
                  <a:lnTo>
                    <a:pt x="1311" y="397"/>
                  </a:lnTo>
                  <a:lnTo>
                    <a:pt x="1309" y="395"/>
                  </a:lnTo>
                  <a:lnTo>
                    <a:pt x="1306" y="395"/>
                  </a:lnTo>
                  <a:lnTo>
                    <a:pt x="1302" y="395"/>
                  </a:lnTo>
                  <a:lnTo>
                    <a:pt x="1302" y="395"/>
                  </a:lnTo>
                  <a:lnTo>
                    <a:pt x="1300" y="395"/>
                  </a:lnTo>
                  <a:lnTo>
                    <a:pt x="1300" y="397"/>
                  </a:lnTo>
                  <a:lnTo>
                    <a:pt x="1297" y="397"/>
                  </a:lnTo>
                  <a:lnTo>
                    <a:pt x="1295" y="397"/>
                  </a:lnTo>
                  <a:lnTo>
                    <a:pt x="1293" y="398"/>
                  </a:lnTo>
                  <a:lnTo>
                    <a:pt x="1293" y="398"/>
                  </a:lnTo>
                  <a:lnTo>
                    <a:pt x="1293" y="398"/>
                  </a:lnTo>
                  <a:lnTo>
                    <a:pt x="1293" y="402"/>
                  </a:lnTo>
                  <a:lnTo>
                    <a:pt x="1295" y="403"/>
                  </a:lnTo>
                  <a:lnTo>
                    <a:pt x="1295" y="405"/>
                  </a:lnTo>
                  <a:lnTo>
                    <a:pt x="1297" y="405"/>
                  </a:lnTo>
                  <a:lnTo>
                    <a:pt x="1299" y="405"/>
                  </a:lnTo>
                  <a:lnTo>
                    <a:pt x="1299" y="405"/>
                  </a:lnTo>
                  <a:lnTo>
                    <a:pt x="1300" y="405"/>
                  </a:lnTo>
                  <a:lnTo>
                    <a:pt x="1300" y="409"/>
                  </a:lnTo>
                  <a:lnTo>
                    <a:pt x="1300" y="410"/>
                  </a:lnTo>
                  <a:lnTo>
                    <a:pt x="1299" y="410"/>
                  </a:lnTo>
                  <a:lnTo>
                    <a:pt x="1299" y="410"/>
                  </a:lnTo>
                  <a:lnTo>
                    <a:pt x="1297" y="410"/>
                  </a:lnTo>
                  <a:lnTo>
                    <a:pt x="1299" y="412"/>
                  </a:lnTo>
                  <a:lnTo>
                    <a:pt x="1299" y="414"/>
                  </a:lnTo>
                  <a:lnTo>
                    <a:pt x="1299" y="416"/>
                  </a:lnTo>
                  <a:lnTo>
                    <a:pt x="1297" y="416"/>
                  </a:lnTo>
                  <a:lnTo>
                    <a:pt x="1297" y="417"/>
                  </a:lnTo>
                  <a:lnTo>
                    <a:pt x="1293" y="421"/>
                  </a:lnTo>
                  <a:lnTo>
                    <a:pt x="1292" y="426"/>
                  </a:lnTo>
                  <a:lnTo>
                    <a:pt x="1292" y="426"/>
                  </a:lnTo>
                  <a:lnTo>
                    <a:pt x="1292" y="428"/>
                  </a:lnTo>
                  <a:lnTo>
                    <a:pt x="1295" y="430"/>
                  </a:lnTo>
                  <a:lnTo>
                    <a:pt x="1299" y="430"/>
                  </a:lnTo>
                  <a:lnTo>
                    <a:pt x="1297" y="431"/>
                  </a:lnTo>
                  <a:lnTo>
                    <a:pt x="1295" y="433"/>
                  </a:lnTo>
                  <a:lnTo>
                    <a:pt x="1297" y="444"/>
                  </a:lnTo>
                  <a:lnTo>
                    <a:pt x="1297" y="444"/>
                  </a:lnTo>
                  <a:lnTo>
                    <a:pt x="1297" y="447"/>
                  </a:lnTo>
                  <a:lnTo>
                    <a:pt x="1297" y="447"/>
                  </a:lnTo>
                  <a:lnTo>
                    <a:pt x="1297" y="449"/>
                  </a:lnTo>
                  <a:lnTo>
                    <a:pt x="1300" y="449"/>
                  </a:lnTo>
                  <a:lnTo>
                    <a:pt x="1300" y="452"/>
                  </a:lnTo>
                  <a:lnTo>
                    <a:pt x="1299" y="452"/>
                  </a:lnTo>
                  <a:lnTo>
                    <a:pt x="1299" y="456"/>
                  </a:lnTo>
                  <a:lnTo>
                    <a:pt x="1297" y="456"/>
                  </a:lnTo>
                  <a:lnTo>
                    <a:pt x="1297" y="458"/>
                  </a:lnTo>
                  <a:lnTo>
                    <a:pt x="1297" y="456"/>
                  </a:lnTo>
                  <a:lnTo>
                    <a:pt x="1295" y="456"/>
                  </a:lnTo>
                  <a:lnTo>
                    <a:pt x="1293" y="456"/>
                  </a:lnTo>
                  <a:lnTo>
                    <a:pt x="1293" y="459"/>
                  </a:lnTo>
                  <a:lnTo>
                    <a:pt x="1295" y="459"/>
                  </a:lnTo>
                  <a:lnTo>
                    <a:pt x="1295" y="465"/>
                  </a:lnTo>
                  <a:lnTo>
                    <a:pt x="1293" y="465"/>
                  </a:lnTo>
                  <a:lnTo>
                    <a:pt x="1283" y="468"/>
                  </a:lnTo>
                  <a:lnTo>
                    <a:pt x="1283" y="470"/>
                  </a:lnTo>
                  <a:lnTo>
                    <a:pt x="1281" y="472"/>
                  </a:lnTo>
                  <a:lnTo>
                    <a:pt x="1281" y="475"/>
                  </a:lnTo>
                  <a:lnTo>
                    <a:pt x="1281" y="477"/>
                  </a:lnTo>
                  <a:lnTo>
                    <a:pt x="1281" y="480"/>
                  </a:lnTo>
                  <a:lnTo>
                    <a:pt x="1286" y="480"/>
                  </a:lnTo>
                  <a:lnTo>
                    <a:pt x="1286" y="482"/>
                  </a:lnTo>
                  <a:lnTo>
                    <a:pt x="1288" y="482"/>
                  </a:lnTo>
                  <a:lnTo>
                    <a:pt x="1288" y="484"/>
                  </a:lnTo>
                  <a:lnTo>
                    <a:pt x="1290" y="487"/>
                  </a:lnTo>
                  <a:lnTo>
                    <a:pt x="1293" y="487"/>
                  </a:lnTo>
                  <a:lnTo>
                    <a:pt x="1297" y="489"/>
                  </a:lnTo>
                  <a:lnTo>
                    <a:pt x="1297" y="494"/>
                  </a:lnTo>
                  <a:lnTo>
                    <a:pt x="1300" y="496"/>
                  </a:lnTo>
                  <a:lnTo>
                    <a:pt x="1300" y="503"/>
                  </a:lnTo>
                  <a:lnTo>
                    <a:pt x="1304" y="505"/>
                  </a:lnTo>
                  <a:lnTo>
                    <a:pt x="1309" y="517"/>
                  </a:lnTo>
                  <a:lnTo>
                    <a:pt x="1313" y="519"/>
                  </a:lnTo>
                  <a:lnTo>
                    <a:pt x="1313" y="520"/>
                  </a:lnTo>
                  <a:lnTo>
                    <a:pt x="1314" y="520"/>
                  </a:lnTo>
                  <a:lnTo>
                    <a:pt x="1313" y="524"/>
                  </a:lnTo>
                  <a:lnTo>
                    <a:pt x="1311" y="527"/>
                  </a:lnTo>
                  <a:lnTo>
                    <a:pt x="1309" y="531"/>
                  </a:lnTo>
                  <a:lnTo>
                    <a:pt x="1309" y="533"/>
                  </a:lnTo>
                  <a:lnTo>
                    <a:pt x="1309" y="534"/>
                  </a:lnTo>
                  <a:lnTo>
                    <a:pt x="1309" y="538"/>
                  </a:lnTo>
                  <a:lnTo>
                    <a:pt x="1309" y="541"/>
                  </a:lnTo>
                  <a:lnTo>
                    <a:pt x="1313" y="541"/>
                  </a:lnTo>
                  <a:lnTo>
                    <a:pt x="1313" y="534"/>
                  </a:lnTo>
                  <a:lnTo>
                    <a:pt x="1313" y="534"/>
                  </a:lnTo>
                  <a:lnTo>
                    <a:pt x="1314" y="538"/>
                  </a:lnTo>
                  <a:lnTo>
                    <a:pt x="1316" y="540"/>
                  </a:lnTo>
                  <a:lnTo>
                    <a:pt x="1316" y="543"/>
                  </a:lnTo>
                  <a:lnTo>
                    <a:pt x="1314" y="543"/>
                  </a:lnTo>
                  <a:lnTo>
                    <a:pt x="1313" y="543"/>
                  </a:lnTo>
                  <a:lnTo>
                    <a:pt x="1309" y="545"/>
                  </a:lnTo>
                  <a:lnTo>
                    <a:pt x="1309" y="545"/>
                  </a:lnTo>
                  <a:lnTo>
                    <a:pt x="1307" y="545"/>
                  </a:lnTo>
                  <a:lnTo>
                    <a:pt x="1307" y="550"/>
                  </a:lnTo>
                  <a:lnTo>
                    <a:pt x="1300" y="555"/>
                  </a:lnTo>
                  <a:lnTo>
                    <a:pt x="1300" y="559"/>
                  </a:lnTo>
                  <a:lnTo>
                    <a:pt x="1297" y="561"/>
                  </a:lnTo>
                  <a:lnTo>
                    <a:pt x="1292" y="568"/>
                  </a:lnTo>
                  <a:lnTo>
                    <a:pt x="1290" y="568"/>
                  </a:lnTo>
                  <a:lnTo>
                    <a:pt x="1290" y="569"/>
                  </a:lnTo>
                  <a:lnTo>
                    <a:pt x="1283" y="571"/>
                  </a:lnTo>
                  <a:lnTo>
                    <a:pt x="1278" y="575"/>
                  </a:lnTo>
                  <a:lnTo>
                    <a:pt x="1272" y="578"/>
                  </a:lnTo>
                  <a:lnTo>
                    <a:pt x="1272" y="592"/>
                  </a:lnTo>
                  <a:lnTo>
                    <a:pt x="1274" y="594"/>
                  </a:lnTo>
                  <a:lnTo>
                    <a:pt x="1276" y="596"/>
                  </a:lnTo>
                  <a:lnTo>
                    <a:pt x="1279" y="597"/>
                  </a:lnTo>
                  <a:lnTo>
                    <a:pt x="1279" y="613"/>
                  </a:lnTo>
                  <a:lnTo>
                    <a:pt x="1279" y="613"/>
                  </a:lnTo>
                  <a:lnTo>
                    <a:pt x="1279" y="620"/>
                  </a:lnTo>
                  <a:lnTo>
                    <a:pt x="1281" y="620"/>
                  </a:lnTo>
                  <a:lnTo>
                    <a:pt x="1281" y="623"/>
                  </a:lnTo>
                  <a:lnTo>
                    <a:pt x="1279" y="623"/>
                  </a:lnTo>
                  <a:lnTo>
                    <a:pt x="1281" y="625"/>
                  </a:lnTo>
                  <a:lnTo>
                    <a:pt x="1281" y="627"/>
                  </a:lnTo>
                  <a:lnTo>
                    <a:pt x="1283" y="629"/>
                  </a:lnTo>
                  <a:lnTo>
                    <a:pt x="1283" y="629"/>
                  </a:lnTo>
                  <a:lnTo>
                    <a:pt x="1283" y="629"/>
                  </a:lnTo>
                  <a:lnTo>
                    <a:pt x="1283" y="634"/>
                  </a:lnTo>
                  <a:lnTo>
                    <a:pt x="1279" y="634"/>
                  </a:lnTo>
                  <a:lnTo>
                    <a:pt x="1279" y="637"/>
                  </a:lnTo>
                  <a:lnTo>
                    <a:pt x="1279" y="637"/>
                  </a:lnTo>
                  <a:lnTo>
                    <a:pt x="1279" y="639"/>
                  </a:lnTo>
                  <a:lnTo>
                    <a:pt x="1278" y="639"/>
                  </a:lnTo>
                  <a:lnTo>
                    <a:pt x="1279" y="646"/>
                  </a:lnTo>
                  <a:lnTo>
                    <a:pt x="1278" y="646"/>
                  </a:lnTo>
                  <a:lnTo>
                    <a:pt x="1278" y="646"/>
                  </a:lnTo>
                  <a:lnTo>
                    <a:pt x="1272" y="646"/>
                  </a:lnTo>
                  <a:lnTo>
                    <a:pt x="1271" y="648"/>
                  </a:lnTo>
                  <a:lnTo>
                    <a:pt x="1269" y="650"/>
                  </a:lnTo>
                  <a:lnTo>
                    <a:pt x="1269" y="653"/>
                  </a:lnTo>
                  <a:lnTo>
                    <a:pt x="1255" y="651"/>
                  </a:lnTo>
                  <a:lnTo>
                    <a:pt x="1255" y="648"/>
                  </a:lnTo>
                  <a:lnTo>
                    <a:pt x="1255" y="648"/>
                  </a:lnTo>
                  <a:lnTo>
                    <a:pt x="1253" y="644"/>
                  </a:lnTo>
                  <a:lnTo>
                    <a:pt x="1250" y="641"/>
                  </a:lnTo>
                  <a:lnTo>
                    <a:pt x="1246" y="641"/>
                  </a:lnTo>
                  <a:lnTo>
                    <a:pt x="1244" y="637"/>
                  </a:lnTo>
                  <a:lnTo>
                    <a:pt x="1243" y="636"/>
                  </a:lnTo>
                  <a:lnTo>
                    <a:pt x="1241" y="634"/>
                  </a:lnTo>
                  <a:lnTo>
                    <a:pt x="1241" y="632"/>
                  </a:lnTo>
                  <a:lnTo>
                    <a:pt x="1241" y="630"/>
                  </a:lnTo>
                  <a:lnTo>
                    <a:pt x="1243" y="629"/>
                  </a:lnTo>
                  <a:lnTo>
                    <a:pt x="1241" y="627"/>
                  </a:lnTo>
                  <a:lnTo>
                    <a:pt x="1239" y="625"/>
                  </a:lnTo>
                  <a:lnTo>
                    <a:pt x="1238" y="622"/>
                  </a:lnTo>
                  <a:lnTo>
                    <a:pt x="1236" y="620"/>
                  </a:lnTo>
                  <a:lnTo>
                    <a:pt x="1232" y="620"/>
                  </a:lnTo>
                  <a:lnTo>
                    <a:pt x="1234" y="608"/>
                  </a:lnTo>
                  <a:lnTo>
                    <a:pt x="1232" y="608"/>
                  </a:lnTo>
                  <a:lnTo>
                    <a:pt x="1232" y="601"/>
                  </a:lnTo>
                  <a:lnTo>
                    <a:pt x="1234" y="599"/>
                  </a:lnTo>
                  <a:lnTo>
                    <a:pt x="1234" y="597"/>
                  </a:lnTo>
                  <a:lnTo>
                    <a:pt x="1234" y="594"/>
                  </a:lnTo>
                  <a:lnTo>
                    <a:pt x="1232" y="594"/>
                  </a:lnTo>
                  <a:lnTo>
                    <a:pt x="1232" y="590"/>
                  </a:lnTo>
                  <a:lnTo>
                    <a:pt x="1231" y="590"/>
                  </a:lnTo>
                  <a:lnTo>
                    <a:pt x="1232" y="585"/>
                  </a:lnTo>
                  <a:lnTo>
                    <a:pt x="1232" y="585"/>
                  </a:lnTo>
                  <a:lnTo>
                    <a:pt x="1234" y="571"/>
                  </a:lnTo>
                  <a:lnTo>
                    <a:pt x="1229" y="569"/>
                  </a:lnTo>
                  <a:lnTo>
                    <a:pt x="1225" y="568"/>
                  </a:lnTo>
                  <a:lnTo>
                    <a:pt x="1225" y="568"/>
                  </a:lnTo>
                  <a:lnTo>
                    <a:pt x="1222" y="568"/>
                  </a:lnTo>
                  <a:lnTo>
                    <a:pt x="1222" y="566"/>
                  </a:lnTo>
                  <a:lnTo>
                    <a:pt x="1217" y="568"/>
                  </a:lnTo>
                  <a:lnTo>
                    <a:pt x="1217" y="566"/>
                  </a:lnTo>
                  <a:lnTo>
                    <a:pt x="1213" y="566"/>
                  </a:lnTo>
                  <a:lnTo>
                    <a:pt x="1213" y="564"/>
                  </a:lnTo>
                  <a:lnTo>
                    <a:pt x="1203" y="566"/>
                  </a:lnTo>
                  <a:lnTo>
                    <a:pt x="1203" y="564"/>
                  </a:lnTo>
                  <a:lnTo>
                    <a:pt x="1203" y="564"/>
                  </a:lnTo>
                  <a:lnTo>
                    <a:pt x="1201" y="564"/>
                  </a:lnTo>
                  <a:lnTo>
                    <a:pt x="1201" y="566"/>
                  </a:lnTo>
                  <a:lnTo>
                    <a:pt x="1196" y="566"/>
                  </a:lnTo>
                  <a:lnTo>
                    <a:pt x="1194" y="562"/>
                  </a:lnTo>
                  <a:lnTo>
                    <a:pt x="1189" y="562"/>
                  </a:lnTo>
                  <a:lnTo>
                    <a:pt x="1189" y="559"/>
                  </a:lnTo>
                  <a:lnTo>
                    <a:pt x="1182" y="559"/>
                  </a:lnTo>
                  <a:lnTo>
                    <a:pt x="1180" y="554"/>
                  </a:lnTo>
                  <a:lnTo>
                    <a:pt x="1178" y="554"/>
                  </a:lnTo>
                  <a:lnTo>
                    <a:pt x="1175" y="554"/>
                  </a:lnTo>
                  <a:lnTo>
                    <a:pt x="1173" y="555"/>
                  </a:lnTo>
                  <a:lnTo>
                    <a:pt x="1169" y="554"/>
                  </a:lnTo>
                  <a:lnTo>
                    <a:pt x="1169" y="554"/>
                  </a:lnTo>
                  <a:lnTo>
                    <a:pt x="1168" y="552"/>
                  </a:lnTo>
                  <a:lnTo>
                    <a:pt x="1168" y="552"/>
                  </a:lnTo>
                  <a:lnTo>
                    <a:pt x="1168" y="552"/>
                  </a:lnTo>
                  <a:lnTo>
                    <a:pt x="1168" y="552"/>
                  </a:lnTo>
                  <a:lnTo>
                    <a:pt x="1166" y="550"/>
                  </a:lnTo>
                  <a:lnTo>
                    <a:pt x="1166" y="550"/>
                  </a:lnTo>
                  <a:lnTo>
                    <a:pt x="1164" y="547"/>
                  </a:lnTo>
                  <a:lnTo>
                    <a:pt x="1161" y="547"/>
                  </a:lnTo>
                  <a:lnTo>
                    <a:pt x="1157" y="547"/>
                  </a:lnTo>
                  <a:lnTo>
                    <a:pt x="1154" y="547"/>
                  </a:lnTo>
                  <a:lnTo>
                    <a:pt x="1154" y="543"/>
                  </a:lnTo>
                  <a:lnTo>
                    <a:pt x="1154" y="540"/>
                  </a:lnTo>
                  <a:lnTo>
                    <a:pt x="1152" y="538"/>
                  </a:lnTo>
                  <a:lnTo>
                    <a:pt x="1150" y="536"/>
                  </a:lnTo>
                  <a:lnTo>
                    <a:pt x="1150" y="536"/>
                  </a:lnTo>
                  <a:lnTo>
                    <a:pt x="1150" y="533"/>
                  </a:lnTo>
                  <a:lnTo>
                    <a:pt x="1148" y="533"/>
                  </a:lnTo>
                  <a:lnTo>
                    <a:pt x="1148" y="531"/>
                  </a:lnTo>
                  <a:lnTo>
                    <a:pt x="1142" y="531"/>
                  </a:lnTo>
                  <a:lnTo>
                    <a:pt x="1136" y="526"/>
                  </a:lnTo>
                  <a:lnTo>
                    <a:pt x="1131" y="526"/>
                  </a:lnTo>
                  <a:lnTo>
                    <a:pt x="1131" y="524"/>
                  </a:lnTo>
                  <a:lnTo>
                    <a:pt x="1126" y="524"/>
                  </a:lnTo>
                  <a:lnTo>
                    <a:pt x="1124" y="520"/>
                  </a:lnTo>
                  <a:lnTo>
                    <a:pt x="1117" y="520"/>
                  </a:lnTo>
                  <a:lnTo>
                    <a:pt x="1117" y="517"/>
                  </a:lnTo>
                  <a:lnTo>
                    <a:pt x="1115" y="517"/>
                  </a:lnTo>
                  <a:lnTo>
                    <a:pt x="1114" y="515"/>
                  </a:lnTo>
                  <a:lnTo>
                    <a:pt x="1112" y="515"/>
                  </a:lnTo>
                  <a:lnTo>
                    <a:pt x="1110" y="513"/>
                  </a:lnTo>
                  <a:lnTo>
                    <a:pt x="1100" y="513"/>
                  </a:lnTo>
                  <a:lnTo>
                    <a:pt x="1100" y="515"/>
                  </a:lnTo>
                  <a:lnTo>
                    <a:pt x="1098" y="515"/>
                  </a:lnTo>
                  <a:lnTo>
                    <a:pt x="1098" y="517"/>
                  </a:lnTo>
                  <a:lnTo>
                    <a:pt x="1093" y="517"/>
                  </a:lnTo>
                  <a:lnTo>
                    <a:pt x="1093" y="517"/>
                  </a:lnTo>
                  <a:lnTo>
                    <a:pt x="1091" y="519"/>
                  </a:lnTo>
                  <a:lnTo>
                    <a:pt x="1089" y="519"/>
                  </a:lnTo>
                  <a:lnTo>
                    <a:pt x="1089" y="517"/>
                  </a:lnTo>
                  <a:lnTo>
                    <a:pt x="1087" y="515"/>
                  </a:lnTo>
                  <a:lnTo>
                    <a:pt x="1087" y="513"/>
                  </a:lnTo>
                  <a:lnTo>
                    <a:pt x="1089" y="513"/>
                  </a:lnTo>
                  <a:lnTo>
                    <a:pt x="1089" y="512"/>
                  </a:lnTo>
                  <a:lnTo>
                    <a:pt x="1087" y="512"/>
                  </a:lnTo>
                  <a:lnTo>
                    <a:pt x="1087" y="508"/>
                  </a:lnTo>
                  <a:lnTo>
                    <a:pt x="1087" y="508"/>
                  </a:lnTo>
                  <a:lnTo>
                    <a:pt x="1087" y="505"/>
                  </a:lnTo>
                  <a:lnTo>
                    <a:pt x="1084" y="505"/>
                  </a:lnTo>
                  <a:lnTo>
                    <a:pt x="1084" y="503"/>
                  </a:lnTo>
                  <a:lnTo>
                    <a:pt x="1084" y="503"/>
                  </a:lnTo>
                  <a:lnTo>
                    <a:pt x="1084" y="499"/>
                  </a:lnTo>
                  <a:lnTo>
                    <a:pt x="1082" y="499"/>
                  </a:lnTo>
                  <a:lnTo>
                    <a:pt x="1082" y="493"/>
                  </a:lnTo>
                  <a:lnTo>
                    <a:pt x="1079" y="491"/>
                  </a:lnTo>
                  <a:lnTo>
                    <a:pt x="1079" y="487"/>
                  </a:lnTo>
                  <a:lnTo>
                    <a:pt x="1079" y="487"/>
                  </a:lnTo>
                  <a:lnTo>
                    <a:pt x="1079" y="486"/>
                  </a:lnTo>
                  <a:lnTo>
                    <a:pt x="1077" y="486"/>
                  </a:lnTo>
                  <a:lnTo>
                    <a:pt x="1077" y="484"/>
                  </a:lnTo>
                  <a:lnTo>
                    <a:pt x="1075" y="482"/>
                  </a:lnTo>
                  <a:lnTo>
                    <a:pt x="1075" y="479"/>
                  </a:lnTo>
                  <a:lnTo>
                    <a:pt x="1073" y="479"/>
                  </a:lnTo>
                  <a:lnTo>
                    <a:pt x="1073" y="479"/>
                  </a:lnTo>
                  <a:lnTo>
                    <a:pt x="1061" y="479"/>
                  </a:lnTo>
                  <a:lnTo>
                    <a:pt x="1061" y="479"/>
                  </a:lnTo>
                  <a:lnTo>
                    <a:pt x="1061" y="479"/>
                  </a:lnTo>
                  <a:lnTo>
                    <a:pt x="1059" y="479"/>
                  </a:lnTo>
                  <a:lnTo>
                    <a:pt x="1058" y="479"/>
                  </a:lnTo>
                  <a:lnTo>
                    <a:pt x="1058" y="480"/>
                  </a:lnTo>
                  <a:lnTo>
                    <a:pt x="1056" y="480"/>
                  </a:lnTo>
                  <a:lnTo>
                    <a:pt x="1054" y="479"/>
                  </a:lnTo>
                  <a:lnTo>
                    <a:pt x="1052" y="477"/>
                  </a:lnTo>
                  <a:lnTo>
                    <a:pt x="1051" y="473"/>
                  </a:lnTo>
                  <a:lnTo>
                    <a:pt x="1051" y="468"/>
                  </a:lnTo>
                  <a:lnTo>
                    <a:pt x="1051" y="465"/>
                  </a:lnTo>
                  <a:lnTo>
                    <a:pt x="1047" y="463"/>
                  </a:lnTo>
                  <a:lnTo>
                    <a:pt x="1047" y="461"/>
                  </a:lnTo>
                  <a:lnTo>
                    <a:pt x="1046" y="461"/>
                  </a:lnTo>
                  <a:lnTo>
                    <a:pt x="1047" y="459"/>
                  </a:lnTo>
                  <a:lnTo>
                    <a:pt x="1049" y="459"/>
                  </a:lnTo>
                  <a:lnTo>
                    <a:pt x="1049" y="458"/>
                  </a:lnTo>
                  <a:lnTo>
                    <a:pt x="1049" y="449"/>
                  </a:lnTo>
                  <a:lnTo>
                    <a:pt x="1051" y="449"/>
                  </a:lnTo>
                  <a:lnTo>
                    <a:pt x="1051" y="445"/>
                  </a:lnTo>
                  <a:lnTo>
                    <a:pt x="1052" y="445"/>
                  </a:lnTo>
                  <a:lnTo>
                    <a:pt x="1054" y="442"/>
                  </a:lnTo>
                  <a:lnTo>
                    <a:pt x="1056" y="442"/>
                  </a:lnTo>
                  <a:lnTo>
                    <a:pt x="1056" y="437"/>
                  </a:lnTo>
                  <a:lnTo>
                    <a:pt x="1054" y="437"/>
                  </a:lnTo>
                  <a:lnTo>
                    <a:pt x="1054" y="437"/>
                  </a:lnTo>
                  <a:lnTo>
                    <a:pt x="1054" y="437"/>
                  </a:lnTo>
                  <a:lnTo>
                    <a:pt x="1052" y="435"/>
                  </a:lnTo>
                  <a:lnTo>
                    <a:pt x="1052" y="435"/>
                  </a:lnTo>
                  <a:lnTo>
                    <a:pt x="1052" y="433"/>
                  </a:lnTo>
                  <a:lnTo>
                    <a:pt x="1056" y="433"/>
                  </a:lnTo>
                  <a:lnTo>
                    <a:pt x="1059" y="433"/>
                  </a:lnTo>
                  <a:lnTo>
                    <a:pt x="1063" y="433"/>
                  </a:lnTo>
                  <a:lnTo>
                    <a:pt x="1063" y="430"/>
                  </a:lnTo>
                  <a:lnTo>
                    <a:pt x="1061" y="430"/>
                  </a:lnTo>
                  <a:lnTo>
                    <a:pt x="1061" y="428"/>
                  </a:lnTo>
                  <a:lnTo>
                    <a:pt x="1063" y="426"/>
                  </a:lnTo>
                  <a:lnTo>
                    <a:pt x="1063" y="424"/>
                  </a:lnTo>
                  <a:lnTo>
                    <a:pt x="1063" y="423"/>
                  </a:lnTo>
                  <a:lnTo>
                    <a:pt x="1065" y="421"/>
                  </a:lnTo>
                  <a:lnTo>
                    <a:pt x="1066" y="419"/>
                  </a:lnTo>
                  <a:lnTo>
                    <a:pt x="1068" y="419"/>
                  </a:lnTo>
                  <a:lnTo>
                    <a:pt x="1072" y="417"/>
                  </a:lnTo>
                  <a:lnTo>
                    <a:pt x="1072" y="412"/>
                  </a:lnTo>
                  <a:lnTo>
                    <a:pt x="1075" y="412"/>
                  </a:lnTo>
                  <a:lnTo>
                    <a:pt x="1077" y="412"/>
                  </a:lnTo>
                  <a:lnTo>
                    <a:pt x="1079" y="410"/>
                  </a:lnTo>
                  <a:lnTo>
                    <a:pt x="1080" y="410"/>
                  </a:lnTo>
                  <a:lnTo>
                    <a:pt x="1079" y="407"/>
                  </a:lnTo>
                  <a:lnTo>
                    <a:pt x="1080" y="407"/>
                  </a:lnTo>
                  <a:lnTo>
                    <a:pt x="1080" y="402"/>
                  </a:lnTo>
                  <a:lnTo>
                    <a:pt x="1084" y="402"/>
                  </a:lnTo>
                  <a:lnTo>
                    <a:pt x="1084" y="397"/>
                  </a:lnTo>
                  <a:lnTo>
                    <a:pt x="1086" y="398"/>
                  </a:lnTo>
                  <a:lnTo>
                    <a:pt x="1086" y="398"/>
                  </a:lnTo>
                  <a:lnTo>
                    <a:pt x="1087" y="398"/>
                  </a:lnTo>
                  <a:lnTo>
                    <a:pt x="1093" y="398"/>
                  </a:lnTo>
                  <a:lnTo>
                    <a:pt x="1093" y="397"/>
                  </a:lnTo>
                  <a:lnTo>
                    <a:pt x="1091" y="397"/>
                  </a:lnTo>
                  <a:lnTo>
                    <a:pt x="1091" y="395"/>
                  </a:lnTo>
                  <a:lnTo>
                    <a:pt x="1089" y="395"/>
                  </a:lnTo>
                  <a:lnTo>
                    <a:pt x="1089" y="395"/>
                  </a:lnTo>
                  <a:lnTo>
                    <a:pt x="1096" y="395"/>
                  </a:lnTo>
                  <a:lnTo>
                    <a:pt x="1096" y="391"/>
                  </a:lnTo>
                  <a:lnTo>
                    <a:pt x="1093" y="391"/>
                  </a:lnTo>
                  <a:lnTo>
                    <a:pt x="1093" y="390"/>
                  </a:lnTo>
                  <a:lnTo>
                    <a:pt x="1093" y="390"/>
                  </a:lnTo>
                  <a:lnTo>
                    <a:pt x="1093" y="390"/>
                  </a:lnTo>
                  <a:lnTo>
                    <a:pt x="1093" y="388"/>
                  </a:lnTo>
                  <a:lnTo>
                    <a:pt x="1094" y="388"/>
                  </a:lnTo>
                  <a:lnTo>
                    <a:pt x="1094" y="388"/>
                  </a:lnTo>
                  <a:lnTo>
                    <a:pt x="1096" y="388"/>
                  </a:lnTo>
                  <a:lnTo>
                    <a:pt x="1098" y="388"/>
                  </a:lnTo>
                  <a:lnTo>
                    <a:pt x="1101" y="390"/>
                  </a:lnTo>
                  <a:lnTo>
                    <a:pt x="1103" y="390"/>
                  </a:lnTo>
                  <a:lnTo>
                    <a:pt x="1107" y="390"/>
                  </a:lnTo>
                  <a:lnTo>
                    <a:pt x="1107" y="388"/>
                  </a:lnTo>
                  <a:lnTo>
                    <a:pt x="1108" y="388"/>
                  </a:lnTo>
                  <a:lnTo>
                    <a:pt x="1108" y="388"/>
                  </a:lnTo>
                  <a:lnTo>
                    <a:pt x="1110" y="386"/>
                  </a:lnTo>
                  <a:lnTo>
                    <a:pt x="1112" y="386"/>
                  </a:lnTo>
                  <a:lnTo>
                    <a:pt x="1114" y="386"/>
                  </a:lnTo>
                  <a:lnTo>
                    <a:pt x="1115" y="383"/>
                  </a:lnTo>
                  <a:lnTo>
                    <a:pt x="1115" y="379"/>
                  </a:lnTo>
                  <a:lnTo>
                    <a:pt x="1115" y="376"/>
                  </a:lnTo>
                  <a:lnTo>
                    <a:pt x="1110" y="376"/>
                  </a:lnTo>
                  <a:lnTo>
                    <a:pt x="1110" y="370"/>
                  </a:lnTo>
                  <a:lnTo>
                    <a:pt x="1108" y="370"/>
                  </a:lnTo>
                  <a:lnTo>
                    <a:pt x="1108" y="369"/>
                  </a:lnTo>
                  <a:lnTo>
                    <a:pt x="1117" y="370"/>
                  </a:lnTo>
                  <a:lnTo>
                    <a:pt x="1117" y="369"/>
                  </a:lnTo>
                  <a:lnTo>
                    <a:pt x="1119" y="367"/>
                  </a:lnTo>
                  <a:lnTo>
                    <a:pt x="1121" y="367"/>
                  </a:lnTo>
                  <a:lnTo>
                    <a:pt x="1121" y="362"/>
                  </a:lnTo>
                  <a:lnTo>
                    <a:pt x="1121" y="362"/>
                  </a:lnTo>
                  <a:lnTo>
                    <a:pt x="1119" y="362"/>
                  </a:lnTo>
                  <a:lnTo>
                    <a:pt x="1119" y="362"/>
                  </a:lnTo>
                  <a:lnTo>
                    <a:pt x="1119" y="360"/>
                  </a:lnTo>
                  <a:lnTo>
                    <a:pt x="1119" y="356"/>
                  </a:lnTo>
                  <a:lnTo>
                    <a:pt x="1121" y="353"/>
                  </a:lnTo>
                  <a:lnTo>
                    <a:pt x="1122" y="353"/>
                  </a:lnTo>
                  <a:lnTo>
                    <a:pt x="1124" y="353"/>
                  </a:lnTo>
                  <a:lnTo>
                    <a:pt x="1126" y="353"/>
                  </a:lnTo>
                  <a:lnTo>
                    <a:pt x="1128" y="353"/>
                  </a:lnTo>
                  <a:lnTo>
                    <a:pt x="1128" y="349"/>
                  </a:lnTo>
                  <a:lnTo>
                    <a:pt x="1129" y="349"/>
                  </a:lnTo>
                  <a:lnTo>
                    <a:pt x="1129" y="349"/>
                  </a:lnTo>
                  <a:lnTo>
                    <a:pt x="1131" y="349"/>
                  </a:lnTo>
                  <a:lnTo>
                    <a:pt x="1131" y="349"/>
                  </a:lnTo>
                  <a:lnTo>
                    <a:pt x="1136" y="349"/>
                  </a:lnTo>
                  <a:lnTo>
                    <a:pt x="1138" y="353"/>
                  </a:lnTo>
                  <a:lnTo>
                    <a:pt x="1142" y="353"/>
                  </a:lnTo>
                  <a:lnTo>
                    <a:pt x="1142" y="353"/>
                  </a:lnTo>
                  <a:lnTo>
                    <a:pt x="1143" y="353"/>
                  </a:lnTo>
                  <a:lnTo>
                    <a:pt x="1143" y="355"/>
                  </a:lnTo>
                  <a:lnTo>
                    <a:pt x="1145" y="355"/>
                  </a:lnTo>
                  <a:lnTo>
                    <a:pt x="1145" y="353"/>
                  </a:lnTo>
                  <a:lnTo>
                    <a:pt x="1147" y="353"/>
                  </a:lnTo>
                  <a:lnTo>
                    <a:pt x="1152" y="351"/>
                  </a:lnTo>
                  <a:lnTo>
                    <a:pt x="1155" y="349"/>
                  </a:lnTo>
                  <a:lnTo>
                    <a:pt x="1157" y="346"/>
                  </a:lnTo>
                  <a:lnTo>
                    <a:pt x="1159" y="344"/>
                  </a:lnTo>
                  <a:lnTo>
                    <a:pt x="1159" y="342"/>
                  </a:lnTo>
                  <a:lnTo>
                    <a:pt x="1157" y="341"/>
                  </a:lnTo>
                  <a:lnTo>
                    <a:pt x="1157" y="339"/>
                  </a:lnTo>
                  <a:lnTo>
                    <a:pt x="1157" y="337"/>
                  </a:lnTo>
                  <a:lnTo>
                    <a:pt x="1159" y="334"/>
                  </a:lnTo>
                  <a:lnTo>
                    <a:pt x="1162" y="332"/>
                  </a:lnTo>
                  <a:lnTo>
                    <a:pt x="1164" y="332"/>
                  </a:lnTo>
                  <a:lnTo>
                    <a:pt x="1164" y="330"/>
                  </a:lnTo>
                  <a:lnTo>
                    <a:pt x="1162" y="330"/>
                  </a:lnTo>
                  <a:lnTo>
                    <a:pt x="1162" y="328"/>
                  </a:lnTo>
                  <a:lnTo>
                    <a:pt x="1162" y="328"/>
                  </a:lnTo>
                  <a:lnTo>
                    <a:pt x="1155" y="328"/>
                  </a:lnTo>
                  <a:lnTo>
                    <a:pt x="1154" y="327"/>
                  </a:lnTo>
                  <a:lnTo>
                    <a:pt x="1136" y="325"/>
                  </a:lnTo>
                  <a:lnTo>
                    <a:pt x="1133" y="327"/>
                  </a:lnTo>
                  <a:lnTo>
                    <a:pt x="1128" y="327"/>
                  </a:lnTo>
                  <a:lnTo>
                    <a:pt x="1124" y="327"/>
                  </a:lnTo>
                  <a:lnTo>
                    <a:pt x="1119" y="327"/>
                  </a:lnTo>
                  <a:lnTo>
                    <a:pt x="1117" y="327"/>
                  </a:lnTo>
                  <a:lnTo>
                    <a:pt x="1115" y="327"/>
                  </a:lnTo>
                  <a:lnTo>
                    <a:pt x="1115" y="323"/>
                  </a:lnTo>
                  <a:lnTo>
                    <a:pt x="1122" y="325"/>
                  </a:lnTo>
                  <a:lnTo>
                    <a:pt x="1122" y="323"/>
                  </a:lnTo>
                  <a:lnTo>
                    <a:pt x="1128" y="323"/>
                  </a:lnTo>
                  <a:lnTo>
                    <a:pt x="1128" y="323"/>
                  </a:lnTo>
                  <a:lnTo>
                    <a:pt x="1128" y="323"/>
                  </a:lnTo>
                  <a:lnTo>
                    <a:pt x="1129" y="321"/>
                  </a:lnTo>
                  <a:lnTo>
                    <a:pt x="1129" y="320"/>
                  </a:lnTo>
                  <a:lnTo>
                    <a:pt x="1126" y="320"/>
                  </a:lnTo>
                  <a:lnTo>
                    <a:pt x="1128" y="320"/>
                  </a:lnTo>
                  <a:lnTo>
                    <a:pt x="1128" y="318"/>
                  </a:lnTo>
                  <a:lnTo>
                    <a:pt x="1129" y="318"/>
                  </a:lnTo>
                  <a:lnTo>
                    <a:pt x="1128" y="314"/>
                  </a:lnTo>
                  <a:lnTo>
                    <a:pt x="1129" y="314"/>
                  </a:lnTo>
                  <a:lnTo>
                    <a:pt x="1129" y="313"/>
                  </a:lnTo>
                  <a:lnTo>
                    <a:pt x="1129" y="314"/>
                  </a:lnTo>
                  <a:lnTo>
                    <a:pt x="1131" y="316"/>
                  </a:lnTo>
                  <a:lnTo>
                    <a:pt x="1133" y="316"/>
                  </a:lnTo>
                  <a:lnTo>
                    <a:pt x="1136" y="316"/>
                  </a:lnTo>
                  <a:lnTo>
                    <a:pt x="1136" y="318"/>
                  </a:lnTo>
                  <a:lnTo>
                    <a:pt x="1138" y="318"/>
                  </a:lnTo>
                  <a:lnTo>
                    <a:pt x="1140" y="318"/>
                  </a:lnTo>
                  <a:lnTo>
                    <a:pt x="1140" y="316"/>
                  </a:lnTo>
                  <a:lnTo>
                    <a:pt x="1142" y="316"/>
                  </a:lnTo>
                  <a:lnTo>
                    <a:pt x="1143" y="316"/>
                  </a:lnTo>
                  <a:lnTo>
                    <a:pt x="1145" y="316"/>
                  </a:lnTo>
                  <a:lnTo>
                    <a:pt x="1145" y="318"/>
                  </a:lnTo>
                  <a:lnTo>
                    <a:pt x="1145" y="318"/>
                  </a:lnTo>
                  <a:lnTo>
                    <a:pt x="1150" y="318"/>
                  </a:lnTo>
                  <a:lnTo>
                    <a:pt x="1150" y="320"/>
                  </a:lnTo>
                  <a:lnTo>
                    <a:pt x="1155" y="318"/>
                  </a:lnTo>
                  <a:lnTo>
                    <a:pt x="1162" y="327"/>
                  </a:lnTo>
                  <a:lnTo>
                    <a:pt x="1166" y="327"/>
                  </a:lnTo>
                  <a:lnTo>
                    <a:pt x="1166" y="328"/>
                  </a:lnTo>
                  <a:lnTo>
                    <a:pt x="1168" y="328"/>
                  </a:lnTo>
                  <a:lnTo>
                    <a:pt x="1169" y="327"/>
                  </a:lnTo>
                  <a:lnTo>
                    <a:pt x="1169" y="325"/>
                  </a:lnTo>
                  <a:lnTo>
                    <a:pt x="1168" y="323"/>
                  </a:lnTo>
                  <a:lnTo>
                    <a:pt x="1169" y="323"/>
                  </a:lnTo>
                  <a:lnTo>
                    <a:pt x="1171" y="321"/>
                  </a:lnTo>
                  <a:lnTo>
                    <a:pt x="1171" y="320"/>
                  </a:lnTo>
                  <a:lnTo>
                    <a:pt x="1173" y="318"/>
                  </a:lnTo>
                  <a:lnTo>
                    <a:pt x="1175" y="316"/>
                  </a:lnTo>
                  <a:lnTo>
                    <a:pt x="1175" y="313"/>
                  </a:lnTo>
                  <a:lnTo>
                    <a:pt x="1175" y="309"/>
                  </a:lnTo>
                  <a:lnTo>
                    <a:pt x="1173" y="306"/>
                  </a:lnTo>
                  <a:lnTo>
                    <a:pt x="1169" y="304"/>
                  </a:lnTo>
                  <a:lnTo>
                    <a:pt x="1169" y="304"/>
                  </a:lnTo>
                  <a:lnTo>
                    <a:pt x="1173" y="302"/>
                  </a:lnTo>
                  <a:lnTo>
                    <a:pt x="1176" y="302"/>
                  </a:lnTo>
                  <a:lnTo>
                    <a:pt x="1180" y="302"/>
                  </a:lnTo>
                  <a:lnTo>
                    <a:pt x="1180" y="300"/>
                  </a:lnTo>
                  <a:lnTo>
                    <a:pt x="1183" y="300"/>
                  </a:lnTo>
                  <a:lnTo>
                    <a:pt x="1185" y="304"/>
                  </a:lnTo>
                  <a:lnTo>
                    <a:pt x="1189" y="306"/>
                  </a:lnTo>
                  <a:lnTo>
                    <a:pt x="1192" y="307"/>
                  </a:lnTo>
                  <a:lnTo>
                    <a:pt x="1194" y="311"/>
                  </a:lnTo>
                  <a:lnTo>
                    <a:pt x="1199" y="311"/>
                  </a:lnTo>
                  <a:lnTo>
                    <a:pt x="1199" y="309"/>
                  </a:lnTo>
                  <a:lnTo>
                    <a:pt x="1208" y="307"/>
                  </a:lnTo>
                  <a:lnTo>
                    <a:pt x="1208" y="307"/>
                  </a:lnTo>
                  <a:lnTo>
                    <a:pt x="1208" y="306"/>
                  </a:lnTo>
                  <a:lnTo>
                    <a:pt x="1208" y="306"/>
                  </a:lnTo>
                  <a:lnTo>
                    <a:pt x="1208" y="306"/>
                  </a:lnTo>
                  <a:lnTo>
                    <a:pt x="1206" y="306"/>
                  </a:lnTo>
                  <a:lnTo>
                    <a:pt x="1206" y="306"/>
                  </a:lnTo>
                  <a:lnTo>
                    <a:pt x="1204" y="304"/>
                  </a:lnTo>
                  <a:lnTo>
                    <a:pt x="1204" y="304"/>
                  </a:lnTo>
                  <a:lnTo>
                    <a:pt x="1203" y="302"/>
                  </a:lnTo>
                  <a:lnTo>
                    <a:pt x="1203" y="302"/>
                  </a:lnTo>
                  <a:lnTo>
                    <a:pt x="1203" y="300"/>
                  </a:lnTo>
                  <a:lnTo>
                    <a:pt x="1199" y="300"/>
                  </a:lnTo>
                  <a:lnTo>
                    <a:pt x="1199" y="299"/>
                  </a:lnTo>
                  <a:lnTo>
                    <a:pt x="1197" y="297"/>
                  </a:lnTo>
                  <a:lnTo>
                    <a:pt x="1197" y="297"/>
                  </a:lnTo>
                  <a:lnTo>
                    <a:pt x="1196" y="294"/>
                  </a:lnTo>
                  <a:lnTo>
                    <a:pt x="1192" y="295"/>
                  </a:lnTo>
                  <a:lnTo>
                    <a:pt x="1192" y="294"/>
                  </a:lnTo>
                  <a:lnTo>
                    <a:pt x="1192" y="292"/>
                  </a:lnTo>
                  <a:lnTo>
                    <a:pt x="1196" y="292"/>
                  </a:lnTo>
                  <a:lnTo>
                    <a:pt x="1196" y="290"/>
                  </a:lnTo>
                  <a:lnTo>
                    <a:pt x="1197" y="290"/>
                  </a:lnTo>
                  <a:lnTo>
                    <a:pt x="1197" y="292"/>
                  </a:lnTo>
                  <a:lnTo>
                    <a:pt x="1199" y="294"/>
                  </a:lnTo>
                  <a:lnTo>
                    <a:pt x="1199" y="294"/>
                  </a:lnTo>
                  <a:lnTo>
                    <a:pt x="1203" y="292"/>
                  </a:lnTo>
                  <a:lnTo>
                    <a:pt x="1203" y="294"/>
                  </a:lnTo>
                  <a:lnTo>
                    <a:pt x="1204" y="295"/>
                  </a:lnTo>
                  <a:lnTo>
                    <a:pt x="1204" y="297"/>
                  </a:lnTo>
                  <a:lnTo>
                    <a:pt x="1204" y="297"/>
                  </a:lnTo>
                  <a:lnTo>
                    <a:pt x="1204" y="299"/>
                  </a:lnTo>
                  <a:lnTo>
                    <a:pt x="1206" y="300"/>
                  </a:lnTo>
                  <a:lnTo>
                    <a:pt x="1208" y="300"/>
                  </a:lnTo>
                  <a:lnTo>
                    <a:pt x="1211" y="300"/>
                  </a:lnTo>
                  <a:lnTo>
                    <a:pt x="1211" y="300"/>
                  </a:lnTo>
                  <a:lnTo>
                    <a:pt x="1211" y="302"/>
                  </a:lnTo>
                  <a:lnTo>
                    <a:pt x="1211" y="304"/>
                  </a:lnTo>
                  <a:lnTo>
                    <a:pt x="1213" y="304"/>
                  </a:lnTo>
                  <a:lnTo>
                    <a:pt x="1215" y="304"/>
                  </a:lnTo>
                  <a:lnTo>
                    <a:pt x="1215" y="302"/>
                  </a:lnTo>
                  <a:lnTo>
                    <a:pt x="1222" y="297"/>
                  </a:lnTo>
                  <a:lnTo>
                    <a:pt x="1222" y="294"/>
                  </a:lnTo>
                  <a:lnTo>
                    <a:pt x="1225" y="294"/>
                  </a:lnTo>
                  <a:lnTo>
                    <a:pt x="1225" y="292"/>
                  </a:lnTo>
                  <a:lnTo>
                    <a:pt x="1231" y="292"/>
                  </a:lnTo>
                  <a:lnTo>
                    <a:pt x="1232" y="290"/>
                  </a:lnTo>
                  <a:lnTo>
                    <a:pt x="1236" y="290"/>
                  </a:lnTo>
                  <a:lnTo>
                    <a:pt x="1238" y="287"/>
                  </a:lnTo>
                  <a:lnTo>
                    <a:pt x="1239" y="287"/>
                  </a:lnTo>
                  <a:lnTo>
                    <a:pt x="1239" y="287"/>
                  </a:lnTo>
                  <a:lnTo>
                    <a:pt x="1250" y="285"/>
                  </a:lnTo>
                  <a:lnTo>
                    <a:pt x="1250" y="283"/>
                  </a:lnTo>
                  <a:lnTo>
                    <a:pt x="1250" y="281"/>
                  </a:lnTo>
                  <a:lnTo>
                    <a:pt x="1251" y="280"/>
                  </a:lnTo>
                  <a:lnTo>
                    <a:pt x="1253" y="280"/>
                  </a:lnTo>
                  <a:lnTo>
                    <a:pt x="1253" y="278"/>
                  </a:lnTo>
                  <a:lnTo>
                    <a:pt x="1253" y="278"/>
                  </a:lnTo>
                  <a:lnTo>
                    <a:pt x="1253" y="273"/>
                  </a:lnTo>
                  <a:lnTo>
                    <a:pt x="1253" y="271"/>
                  </a:lnTo>
                  <a:lnTo>
                    <a:pt x="1251" y="269"/>
                  </a:lnTo>
                  <a:lnTo>
                    <a:pt x="1250" y="266"/>
                  </a:lnTo>
                  <a:lnTo>
                    <a:pt x="1248" y="266"/>
                  </a:lnTo>
                  <a:lnTo>
                    <a:pt x="1248" y="266"/>
                  </a:lnTo>
                  <a:lnTo>
                    <a:pt x="1246" y="266"/>
                  </a:lnTo>
                  <a:lnTo>
                    <a:pt x="1246" y="266"/>
                  </a:lnTo>
                  <a:lnTo>
                    <a:pt x="1244" y="266"/>
                  </a:lnTo>
                  <a:lnTo>
                    <a:pt x="1243" y="264"/>
                  </a:lnTo>
                  <a:lnTo>
                    <a:pt x="1243" y="264"/>
                  </a:lnTo>
                  <a:lnTo>
                    <a:pt x="1243" y="264"/>
                  </a:lnTo>
                  <a:lnTo>
                    <a:pt x="1243" y="262"/>
                  </a:lnTo>
                  <a:lnTo>
                    <a:pt x="1241" y="262"/>
                  </a:lnTo>
                  <a:lnTo>
                    <a:pt x="1238" y="259"/>
                  </a:lnTo>
                  <a:lnTo>
                    <a:pt x="1238" y="257"/>
                  </a:lnTo>
                  <a:lnTo>
                    <a:pt x="1238" y="257"/>
                  </a:lnTo>
                  <a:lnTo>
                    <a:pt x="1238" y="253"/>
                  </a:lnTo>
                  <a:lnTo>
                    <a:pt x="1236" y="253"/>
                  </a:lnTo>
                  <a:lnTo>
                    <a:pt x="1236" y="252"/>
                  </a:lnTo>
                  <a:lnTo>
                    <a:pt x="1236" y="248"/>
                  </a:lnTo>
                  <a:lnTo>
                    <a:pt x="1238" y="245"/>
                  </a:lnTo>
                  <a:lnTo>
                    <a:pt x="1244" y="241"/>
                  </a:lnTo>
                  <a:lnTo>
                    <a:pt x="1244" y="238"/>
                  </a:lnTo>
                  <a:lnTo>
                    <a:pt x="1239" y="238"/>
                  </a:lnTo>
                  <a:lnTo>
                    <a:pt x="1239" y="236"/>
                  </a:lnTo>
                  <a:lnTo>
                    <a:pt x="1238" y="236"/>
                  </a:lnTo>
                  <a:lnTo>
                    <a:pt x="1239" y="234"/>
                  </a:lnTo>
                  <a:lnTo>
                    <a:pt x="1239" y="232"/>
                  </a:lnTo>
                  <a:lnTo>
                    <a:pt x="1241" y="231"/>
                  </a:lnTo>
                  <a:lnTo>
                    <a:pt x="1243" y="231"/>
                  </a:lnTo>
                  <a:lnTo>
                    <a:pt x="1243" y="225"/>
                  </a:lnTo>
                  <a:lnTo>
                    <a:pt x="1244" y="225"/>
                  </a:lnTo>
                  <a:lnTo>
                    <a:pt x="1246" y="225"/>
                  </a:lnTo>
                  <a:lnTo>
                    <a:pt x="1246" y="224"/>
                  </a:lnTo>
                  <a:lnTo>
                    <a:pt x="1246" y="222"/>
                  </a:lnTo>
                  <a:lnTo>
                    <a:pt x="1246" y="220"/>
                  </a:lnTo>
                  <a:lnTo>
                    <a:pt x="1244" y="220"/>
                  </a:lnTo>
                  <a:lnTo>
                    <a:pt x="1244" y="218"/>
                  </a:lnTo>
                  <a:lnTo>
                    <a:pt x="1239" y="220"/>
                  </a:lnTo>
                  <a:lnTo>
                    <a:pt x="1232" y="220"/>
                  </a:lnTo>
                  <a:lnTo>
                    <a:pt x="1232" y="217"/>
                  </a:lnTo>
                  <a:lnTo>
                    <a:pt x="1229" y="215"/>
                  </a:lnTo>
                  <a:lnTo>
                    <a:pt x="1229" y="215"/>
                  </a:lnTo>
                  <a:lnTo>
                    <a:pt x="1232" y="215"/>
                  </a:lnTo>
                  <a:lnTo>
                    <a:pt x="1232" y="213"/>
                  </a:lnTo>
                  <a:lnTo>
                    <a:pt x="1229" y="211"/>
                  </a:lnTo>
                  <a:lnTo>
                    <a:pt x="1227" y="208"/>
                  </a:lnTo>
                  <a:lnTo>
                    <a:pt x="1225" y="208"/>
                  </a:lnTo>
                  <a:lnTo>
                    <a:pt x="1227" y="204"/>
                  </a:lnTo>
                  <a:lnTo>
                    <a:pt x="1217" y="204"/>
                  </a:lnTo>
                  <a:lnTo>
                    <a:pt x="1215" y="204"/>
                  </a:lnTo>
                  <a:lnTo>
                    <a:pt x="1215" y="206"/>
                  </a:lnTo>
                  <a:lnTo>
                    <a:pt x="1213" y="208"/>
                  </a:lnTo>
                  <a:lnTo>
                    <a:pt x="1213" y="206"/>
                  </a:lnTo>
                  <a:lnTo>
                    <a:pt x="1211" y="204"/>
                  </a:lnTo>
                  <a:lnTo>
                    <a:pt x="1211" y="204"/>
                  </a:lnTo>
                  <a:lnTo>
                    <a:pt x="1210" y="204"/>
                  </a:lnTo>
                  <a:lnTo>
                    <a:pt x="1206" y="203"/>
                  </a:lnTo>
                  <a:lnTo>
                    <a:pt x="1203" y="203"/>
                  </a:lnTo>
                  <a:lnTo>
                    <a:pt x="1201" y="203"/>
                  </a:lnTo>
                  <a:lnTo>
                    <a:pt x="1199" y="203"/>
                  </a:lnTo>
                  <a:lnTo>
                    <a:pt x="1199" y="203"/>
                  </a:lnTo>
                  <a:lnTo>
                    <a:pt x="1189" y="203"/>
                  </a:lnTo>
                  <a:lnTo>
                    <a:pt x="1190" y="204"/>
                  </a:lnTo>
                  <a:lnTo>
                    <a:pt x="1192" y="204"/>
                  </a:lnTo>
                  <a:lnTo>
                    <a:pt x="1192" y="204"/>
                  </a:lnTo>
                  <a:lnTo>
                    <a:pt x="1192" y="208"/>
                  </a:lnTo>
                  <a:lnTo>
                    <a:pt x="1192" y="208"/>
                  </a:lnTo>
                  <a:lnTo>
                    <a:pt x="1194" y="220"/>
                  </a:lnTo>
                  <a:lnTo>
                    <a:pt x="1196" y="220"/>
                  </a:lnTo>
                  <a:lnTo>
                    <a:pt x="1196" y="222"/>
                  </a:lnTo>
                  <a:lnTo>
                    <a:pt x="1196" y="222"/>
                  </a:lnTo>
                  <a:lnTo>
                    <a:pt x="1197" y="222"/>
                  </a:lnTo>
                  <a:lnTo>
                    <a:pt x="1197" y="225"/>
                  </a:lnTo>
                  <a:lnTo>
                    <a:pt x="1199" y="225"/>
                  </a:lnTo>
                  <a:lnTo>
                    <a:pt x="1199" y="227"/>
                  </a:lnTo>
                  <a:lnTo>
                    <a:pt x="1199" y="229"/>
                  </a:lnTo>
                  <a:lnTo>
                    <a:pt x="1199" y="229"/>
                  </a:lnTo>
                  <a:lnTo>
                    <a:pt x="1201" y="231"/>
                  </a:lnTo>
                  <a:lnTo>
                    <a:pt x="1201" y="232"/>
                  </a:lnTo>
                  <a:lnTo>
                    <a:pt x="1197" y="232"/>
                  </a:lnTo>
                  <a:lnTo>
                    <a:pt x="1199" y="236"/>
                  </a:lnTo>
                  <a:lnTo>
                    <a:pt x="1196" y="236"/>
                  </a:lnTo>
                  <a:lnTo>
                    <a:pt x="1192" y="236"/>
                  </a:lnTo>
                  <a:lnTo>
                    <a:pt x="1189" y="236"/>
                  </a:lnTo>
                  <a:lnTo>
                    <a:pt x="1187" y="246"/>
                  </a:lnTo>
                  <a:lnTo>
                    <a:pt x="1185" y="248"/>
                  </a:lnTo>
                  <a:lnTo>
                    <a:pt x="1187" y="253"/>
                  </a:lnTo>
                  <a:lnTo>
                    <a:pt x="1185" y="253"/>
                  </a:lnTo>
                  <a:lnTo>
                    <a:pt x="1183" y="253"/>
                  </a:lnTo>
                  <a:lnTo>
                    <a:pt x="1183" y="253"/>
                  </a:lnTo>
                  <a:lnTo>
                    <a:pt x="1183" y="255"/>
                  </a:lnTo>
                  <a:lnTo>
                    <a:pt x="1183" y="257"/>
                  </a:lnTo>
                  <a:lnTo>
                    <a:pt x="1182" y="257"/>
                  </a:lnTo>
                  <a:lnTo>
                    <a:pt x="1182" y="259"/>
                  </a:lnTo>
                  <a:lnTo>
                    <a:pt x="1178" y="260"/>
                  </a:lnTo>
                  <a:lnTo>
                    <a:pt x="1178" y="262"/>
                  </a:lnTo>
                  <a:lnTo>
                    <a:pt x="1178" y="262"/>
                  </a:lnTo>
                  <a:lnTo>
                    <a:pt x="1176" y="264"/>
                  </a:lnTo>
                  <a:lnTo>
                    <a:pt x="1176" y="266"/>
                  </a:lnTo>
                  <a:lnTo>
                    <a:pt x="1175" y="267"/>
                  </a:lnTo>
                  <a:lnTo>
                    <a:pt x="1175" y="269"/>
                  </a:lnTo>
                  <a:lnTo>
                    <a:pt x="1176" y="271"/>
                  </a:lnTo>
                  <a:lnTo>
                    <a:pt x="1178" y="273"/>
                  </a:lnTo>
                  <a:lnTo>
                    <a:pt x="1178" y="274"/>
                  </a:lnTo>
                  <a:lnTo>
                    <a:pt x="1175" y="274"/>
                  </a:lnTo>
                  <a:lnTo>
                    <a:pt x="1173" y="276"/>
                  </a:lnTo>
                  <a:lnTo>
                    <a:pt x="1168" y="276"/>
                  </a:lnTo>
                  <a:lnTo>
                    <a:pt x="1168" y="276"/>
                  </a:lnTo>
                  <a:lnTo>
                    <a:pt x="1168" y="276"/>
                  </a:lnTo>
                  <a:lnTo>
                    <a:pt x="1168" y="278"/>
                  </a:lnTo>
                  <a:lnTo>
                    <a:pt x="1168" y="281"/>
                  </a:lnTo>
                  <a:lnTo>
                    <a:pt x="1166" y="281"/>
                  </a:lnTo>
                  <a:lnTo>
                    <a:pt x="1164" y="280"/>
                  </a:lnTo>
                  <a:lnTo>
                    <a:pt x="1159" y="280"/>
                  </a:lnTo>
                  <a:lnTo>
                    <a:pt x="1157" y="276"/>
                  </a:lnTo>
                  <a:lnTo>
                    <a:pt x="1154" y="273"/>
                  </a:lnTo>
                  <a:lnTo>
                    <a:pt x="1154" y="269"/>
                  </a:lnTo>
                  <a:lnTo>
                    <a:pt x="1147" y="267"/>
                  </a:lnTo>
                  <a:lnTo>
                    <a:pt x="1147" y="264"/>
                  </a:lnTo>
                  <a:lnTo>
                    <a:pt x="1145" y="264"/>
                  </a:lnTo>
                  <a:lnTo>
                    <a:pt x="1145" y="262"/>
                  </a:lnTo>
                  <a:lnTo>
                    <a:pt x="1143" y="260"/>
                  </a:lnTo>
                  <a:lnTo>
                    <a:pt x="1143" y="257"/>
                  </a:lnTo>
                  <a:lnTo>
                    <a:pt x="1142" y="257"/>
                  </a:lnTo>
                  <a:lnTo>
                    <a:pt x="1142" y="253"/>
                  </a:lnTo>
                  <a:lnTo>
                    <a:pt x="1143" y="253"/>
                  </a:lnTo>
                  <a:lnTo>
                    <a:pt x="1143" y="250"/>
                  </a:lnTo>
                  <a:lnTo>
                    <a:pt x="1147" y="250"/>
                  </a:lnTo>
                  <a:lnTo>
                    <a:pt x="1147" y="248"/>
                  </a:lnTo>
                  <a:lnTo>
                    <a:pt x="1147" y="245"/>
                  </a:lnTo>
                  <a:lnTo>
                    <a:pt x="1147" y="241"/>
                  </a:lnTo>
                  <a:lnTo>
                    <a:pt x="1147" y="239"/>
                  </a:lnTo>
                  <a:lnTo>
                    <a:pt x="1150" y="238"/>
                  </a:lnTo>
                  <a:lnTo>
                    <a:pt x="1152" y="236"/>
                  </a:lnTo>
                  <a:lnTo>
                    <a:pt x="1152" y="234"/>
                  </a:lnTo>
                  <a:lnTo>
                    <a:pt x="1154" y="232"/>
                  </a:lnTo>
                  <a:lnTo>
                    <a:pt x="1152" y="229"/>
                  </a:lnTo>
                  <a:lnTo>
                    <a:pt x="1150" y="224"/>
                  </a:lnTo>
                  <a:lnTo>
                    <a:pt x="1148" y="220"/>
                  </a:lnTo>
                  <a:lnTo>
                    <a:pt x="1147" y="217"/>
                  </a:lnTo>
                  <a:lnTo>
                    <a:pt x="1145" y="217"/>
                  </a:lnTo>
                  <a:lnTo>
                    <a:pt x="1145" y="217"/>
                  </a:lnTo>
                  <a:lnTo>
                    <a:pt x="1145" y="217"/>
                  </a:lnTo>
                  <a:lnTo>
                    <a:pt x="1142" y="218"/>
                  </a:lnTo>
                  <a:lnTo>
                    <a:pt x="1140" y="218"/>
                  </a:lnTo>
                  <a:lnTo>
                    <a:pt x="1136" y="220"/>
                  </a:lnTo>
                  <a:lnTo>
                    <a:pt x="1135" y="222"/>
                  </a:lnTo>
                  <a:lnTo>
                    <a:pt x="1133" y="222"/>
                  </a:lnTo>
                  <a:lnTo>
                    <a:pt x="1133" y="227"/>
                  </a:lnTo>
                  <a:lnTo>
                    <a:pt x="1133" y="227"/>
                  </a:lnTo>
                  <a:lnTo>
                    <a:pt x="1133" y="229"/>
                  </a:lnTo>
                  <a:lnTo>
                    <a:pt x="1131" y="229"/>
                  </a:lnTo>
                  <a:lnTo>
                    <a:pt x="1133" y="241"/>
                  </a:lnTo>
                  <a:lnTo>
                    <a:pt x="1129" y="241"/>
                  </a:lnTo>
                  <a:lnTo>
                    <a:pt x="1129" y="243"/>
                  </a:lnTo>
                  <a:lnTo>
                    <a:pt x="1126" y="245"/>
                  </a:lnTo>
                  <a:lnTo>
                    <a:pt x="1126" y="252"/>
                  </a:lnTo>
                  <a:lnTo>
                    <a:pt x="1119" y="250"/>
                  </a:lnTo>
                  <a:lnTo>
                    <a:pt x="1119" y="250"/>
                  </a:lnTo>
                  <a:lnTo>
                    <a:pt x="1119" y="248"/>
                  </a:lnTo>
                  <a:lnTo>
                    <a:pt x="1121" y="248"/>
                  </a:lnTo>
                  <a:lnTo>
                    <a:pt x="1119" y="241"/>
                  </a:lnTo>
                  <a:lnTo>
                    <a:pt x="1117" y="241"/>
                  </a:lnTo>
                  <a:lnTo>
                    <a:pt x="1117" y="236"/>
                  </a:lnTo>
                  <a:lnTo>
                    <a:pt x="1114" y="232"/>
                  </a:lnTo>
                  <a:lnTo>
                    <a:pt x="1115" y="229"/>
                  </a:lnTo>
                  <a:lnTo>
                    <a:pt x="1114" y="227"/>
                  </a:lnTo>
                  <a:lnTo>
                    <a:pt x="1114" y="225"/>
                  </a:lnTo>
                  <a:lnTo>
                    <a:pt x="1112" y="224"/>
                  </a:lnTo>
                  <a:lnTo>
                    <a:pt x="1112" y="224"/>
                  </a:lnTo>
                  <a:lnTo>
                    <a:pt x="1112" y="224"/>
                  </a:lnTo>
                  <a:lnTo>
                    <a:pt x="1112" y="224"/>
                  </a:lnTo>
                  <a:lnTo>
                    <a:pt x="1112" y="220"/>
                  </a:lnTo>
                  <a:lnTo>
                    <a:pt x="1110" y="220"/>
                  </a:lnTo>
                  <a:lnTo>
                    <a:pt x="1110" y="217"/>
                  </a:lnTo>
                  <a:lnTo>
                    <a:pt x="1103" y="217"/>
                  </a:lnTo>
                  <a:lnTo>
                    <a:pt x="1103" y="217"/>
                  </a:lnTo>
                  <a:lnTo>
                    <a:pt x="1100" y="217"/>
                  </a:lnTo>
                  <a:lnTo>
                    <a:pt x="1100" y="215"/>
                  </a:lnTo>
                  <a:lnTo>
                    <a:pt x="1096" y="215"/>
                  </a:lnTo>
                  <a:lnTo>
                    <a:pt x="1094" y="213"/>
                  </a:lnTo>
                  <a:lnTo>
                    <a:pt x="1091" y="211"/>
                  </a:lnTo>
                  <a:lnTo>
                    <a:pt x="1087" y="210"/>
                  </a:lnTo>
                  <a:lnTo>
                    <a:pt x="1087" y="208"/>
                  </a:lnTo>
                  <a:lnTo>
                    <a:pt x="1087" y="206"/>
                  </a:lnTo>
                  <a:lnTo>
                    <a:pt x="1086" y="204"/>
                  </a:lnTo>
                  <a:lnTo>
                    <a:pt x="1089" y="203"/>
                  </a:lnTo>
                  <a:lnTo>
                    <a:pt x="1091" y="203"/>
                  </a:lnTo>
                  <a:lnTo>
                    <a:pt x="1094" y="201"/>
                  </a:lnTo>
                  <a:lnTo>
                    <a:pt x="1094" y="199"/>
                  </a:lnTo>
                  <a:lnTo>
                    <a:pt x="1096" y="197"/>
                  </a:lnTo>
                  <a:lnTo>
                    <a:pt x="1098" y="197"/>
                  </a:lnTo>
                  <a:lnTo>
                    <a:pt x="1100" y="192"/>
                  </a:lnTo>
                  <a:lnTo>
                    <a:pt x="1096" y="192"/>
                  </a:lnTo>
                  <a:lnTo>
                    <a:pt x="1094" y="194"/>
                  </a:lnTo>
                  <a:lnTo>
                    <a:pt x="1093" y="194"/>
                  </a:lnTo>
                  <a:lnTo>
                    <a:pt x="1091" y="196"/>
                  </a:lnTo>
                  <a:lnTo>
                    <a:pt x="1093" y="185"/>
                  </a:lnTo>
                  <a:lnTo>
                    <a:pt x="1094" y="187"/>
                  </a:lnTo>
                  <a:lnTo>
                    <a:pt x="1096" y="187"/>
                  </a:lnTo>
                  <a:lnTo>
                    <a:pt x="1098" y="187"/>
                  </a:lnTo>
                  <a:lnTo>
                    <a:pt x="1098" y="189"/>
                  </a:lnTo>
                  <a:lnTo>
                    <a:pt x="1100" y="189"/>
                  </a:lnTo>
                  <a:lnTo>
                    <a:pt x="1100" y="189"/>
                  </a:lnTo>
                  <a:lnTo>
                    <a:pt x="1100" y="187"/>
                  </a:lnTo>
                  <a:lnTo>
                    <a:pt x="1105" y="189"/>
                  </a:lnTo>
                  <a:lnTo>
                    <a:pt x="1107" y="187"/>
                  </a:lnTo>
                  <a:lnTo>
                    <a:pt x="1107" y="187"/>
                  </a:lnTo>
                  <a:lnTo>
                    <a:pt x="1107" y="187"/>
                  </a:lnTo>
                  <a:lnTo>
                    <a:pt x="1107" y="182"/>
                  </a:lnTo>
                  <a:lnTo>
                    <a:pt x="1105" y="182"/>
                  </a:lnTo>
                  <a:lnTo>
                    <a:pt x="1105" y="182"/>
                  </a:lnTo>
                  <a:lnTo>
                    <a:pt x="1101" y="182"/>
                  </a:lnTo>
                  <a:lnTo>
                    <a:pt x="1100" y="180"/>
                  </a:lnTo>
                  <a:lnTo>
                    <a:pt x="1100" y="178"/>
                  </a:lnTo>
                  <a:lnTo>
                    <a:pt x="1098" y="175"/>
                  </a:lnTo>
                  <a:lnTo>
                    <a:pt x="1094" y="175"/>
                  </a:lnTo>
                  <a:lnTo>
                    <a:pt x="1093" y="175"/>
                  </a:lnTo>
                  <a:lnTo>
                    <a:pt x="1091" y="175"/>
                  </a:lnTo>
                  <a:lnTo>
                    <a:pt x="1089" y="173"/>
                  </a:lnTo>
                  <a:lnTo>
                    <a:pt x="1087" y="171"/>
                  </a:lnTo>
                  <a:lnTo>
                    <a:pt x="1087" y="170"/>
                  </a:lnTo>
                  <a:lnTo>
                    <a:pt x="1086" y="170"/>
                  </a:lnTo>
                  <a:lnTo>
                    <a:pt x="1084" y="168"/>
                  </a:lnTo>
                  <a:lnTo>
                    <a:pt x="1079" y="168"/>
                  </a:lnTo>
                  <a:lnTo>
                    <a:pt x="1077" y="166"/>
                  </a:lnTo>
                  <a:lnTo>
                    <a:pt x="1075" y="166"/>
                  </a:lnTo>
                  <a:lnTo>
                    <a:pt x="1075" y="164"/>
                  </a:lnTo>
                  <a:lnTo>
                    <a:pt x="1073" y="163"/>
                  </a:lnTo>
                  <a:lnTo>
                    <a:pt x="1072" y="163"/>
                  </a:lnTo>
                  <a:lnTo>
                    <a:pt x="1070" y="163"/>
                  </a:lnTo>
                  <a:lnTo>
                    <a:pt x="1068" y="161"/>
                  </a:lnTo>
                  <a:lnTo>
                    <a:pt x="1068" y="159"/>
                  </a:lnTo>
                  <a:lnTo>
                    <a:pt x="1066" y="159"/>
                  </a:lnTo>
                  <a:lnTo>
                    <a:pt x="1066" y="157"/>
                  </a:lnTo>
                  <a:lnTo>
                    <a:pt x="1065" y="157"/>
                  </a:lnTo>
                  <a:lnTo>
                    <a:pt x="1061" y="154"/>
                  </a:lnTo>
                  <a:lnTo>
                    <a:pt x="1059" y="154"/>
                  </a:lnTo>
                  <a:lnTo>
                    <a:pt x="1059" y="150"/>
                  </a:lnTo>
                  <a:lnTo>
                    <a:pt x="1058" y="150"/>
                  </a:lnTo>
                  <a:lnTo>
                    <a:pt x="1058" y="150"/>
                  </a:lnTo>
                  <a:lnTo>
                    <a:pt x="1054" y="150"/>
                  </a:lnTo>
                  <a:lnTo>
                    <a:pt x="1054" y="147"/>
                  </a:lnTo>
                  <a:lnTo>
                    <a:pt x="1058" y="147"/>
                  </a:lnTo>
                  <a:lnTo>
                    <a:pt x="1059" y="143"/>
                  </a:lnTo>
                  <a:lnTo>
                    <a:pt x="1058" y="143"/>
                  </a:lnTo>
                  <a:lnTo>
                    <a:pt x="1058" y="140"/>
                  </a:lnTo>
                  <a:lnTo>
                    <a:pt x="1061" y="138"/>
                  </a:lnTo>
                  <a:lnTo>
                    <a:pt x="1063" y="136"/>
                  </a:lnTo>
                  <a:lnTo>
                    <a:pt x="1065" y="136"/>
                  </a:lnTo>
                  <a:lnTo>
                    <a:pt x="1065" y="136"/>
                  </a:lnTo>
                  <a:lnTo>
                    <a:pt x="1066" y="133"/>
                  </a:lnTo>
                  <a:lnTo>
                    <a:pt x="1063" y="133"/>
                  </a:lnTo>
                  <a:lnTo>
                    <a:pt x="1061" y="131"/>
                  </a:lnTo>
                  <a:lnTo>
                    <a:pt x="1059" y="131"/>
                  </a:lnTo>
                  <a:lnTo>
                    <a:pt x="1059" y="131"/>
                  </a:lnTo>
                  <a:lnTo>
                    <a:pt x="1059" y="129"/>
                  </a:lnTo>
                  <a:lnTo>
                    <a:pt x="1059" y="128"/>
                  </a:lnTo>
                  <a:lnTo>
                    <a:pt x="1058" y="128"/>
                  </a:lnTo>
                  <a:lnTo>
                    <a:pt x="1058" y="126"/>
                  </a:lnTo>
                  <a:lnTo>
                    <a:pt x="1063" y="124"/>
                  </a:lnTo>
                  <a:lnTo>
                    <a:pt x="1063" y="122"/>
                  </a:lnTo>
                  <a:lnTo>
                    <a:pt x="1079" y="122"/>
                  </a:lnTo>
                  <a:lnTo>
                    <a:pt x="1093" y="119"/>
                  </a:lnTo>
                  <a:lnTo>
                    <a:pt x="1096" y="119"/>
                  </a:lnTo>
                  <a:lnTo>
                    <a:pt x="1100" y="117"/>
                  </a:lnTo>
                  <a:lnTo>
                    <a:pt x="1101" y="115"/>
                  </a:lnTo>
                  <a:lnTo>
                    <a:pt x="1105" y="115"/>
                  </a:lnTo>
                  <a:lnTo>
                    <a:pt x="1105" y="112"/>
                  </a:lnTo>
                  <a:lnTo>
                    <a:pt x="1107" y="110"/>
                  </a:lnTo>
                  <a:lnTo>
                    <a:pt x="1108" y="108"/>
                  </a:lnTo>
                  <a:lnTo>
                    <a:pt x="1110" y="107"/>
                  </a:lnTo>
                  <a:lnTo>
                    <a:pt x="1112" y="107"/>
                  </a:lnTo>
                  <a:lnTo>
                    <a:pt x="1112" y="101"/>
                  </a:lnTo>
                  <a:lnTo>
                    <a:pt x="1114" y="100"/>
                  </a:lnTo>
                  <a:lnTo>
                    <a:pt x="1117" y="91"/>
                  </a:lnTo>
                  <a:lnTo>
                    <a:pt x="1107" y="91"/>
                  </a:lnTo>
                  <a:lnTo>
                    <a:pt x="1105" y="88"/>
                  </a:lnTo>
                  <a:lnTo>
                    <a:pt x="1093" y="88"/>
                  </a:lnTo>
                  <a:lnTo>
                    <a:pt x="1093" y="89"/>
                  </a:lnTo>
                  <a:lnTo>
                    <a:pt x="1093" y="89"/>
                  </a:lnTo>
                  <a:lnTo>
                    <a:pt x="1093" y="89"/>
                  </a:lnTo>
                  <a:lnTo>
                    <a:pt x="1093" y="91"/>
                  </a:lnTo>
                  <a:lnTo>
                    <a:pt x="1091" y="91"/>
                  </a:lnTo>
                  <a:lnTo>
                    <a:pt x="1089" y="86"/>
                  </a:lnTo>
                  <a:lnTo>
                    <a:pt x="1087" y="86"/>
                  </a:lnTo>
                  <a:lnTo>
                    <a:pt x="1087" y="86"/>
                  </a:lnTo>
                  <a:lnTo>
                    <a:pt x="1082" y="86"/>
                  </a:lnTo>
                  <a:lnTo>
                    <a:pt x="1082" y="84"/>
                  </a:lnTo>
                  <a:lnTo>
                    <a:pt x="1079" y="84"/>
                  </a:lnTo>
                  <a:lnTo>
                    <a:pt x="1079" y="82"/>
                  </a:lnTo>
                  <a:lnTo>
                    <a:pt x="1075" y="82"/>
                  </a:lnTo>
                  <a:lnTo>
                    <a:pt x="1075" y="82"/>
                  </a:lnTo>
                  <a:lnTo>
                    <a:pt x="1066" y="82"/>
                  </a:lnTo>
                  <a:lnTo>
                    <a:pt x="1066" y="82"/>
                  </a:lnTo>
                  <a:lnTo>
                    <a:pt x="1065" y="81"/>
                  </a:lnTo>
                  <a:lnTo>
                    <a:pt x="1063" y="81"/>
                  </a:lnTo>
                  <a:lnTo>
                    <a:pt x="1061" y="84"/>
                  </a:lnTo>
                  <a:lnTo>
                    <a:pt x="1058" y="88"/>
                  </a:lnTo>
                  <a:lnTo>
                    <a:pt x="1058" y="89"/>
                  </a:lnTo>
                  <a:lnTo>
                    <a:pt x="1058" y="89"/>
                  </a:lnTo>
                  <a:lnTo>
                    <a:pt x="1058" y="88"/>
                  </a:lnTo>
                  <a:lnTo>
                    <a:pt x="1056" y="88"/>
                  </a:lnTo>
                  <a:lnTo>
                    <a:pt x="1056" y="86"/>
                  </a:lnTo>
                  <a:lnTo>
                    <a:pt x="1042" y="88"/>
                  </a:lnTo>
                  <a:lnTo>
                    <a:pt x="1042" y="91"/>
                  </a:lnTo>
                  <a:lnTo>
                    <a:pt x="1044" y="93"/>
                  </a:lnTo>
                  <a:lnTo>
                    <a:pt x="1044" y="96"/>
                  </a:lnTo>
                  <a:lnTo>
                    <a:pt x="1039" y="95"/>
                  </a:lnTo>
                  <a:lnTo>
                    <a:pt x="1039" y="100"/>
                  </a:lnTo>
                  <a:lnTo>
                    <a:pt x="1040" y="101"/>
                  </a:lnTo>
                  <a:lnTo>
                    <a:pt x="1040" y="101"/>
                  </a:lnTo>
                  <a:lnTo>
                    <a:pt x="1040" y="101"/>
                  </a:lnTo>
                  <a:lnTo>
                    <a:pt x="1040" y="103"/>
                  </a:lnTo>
                  <a:lnTo>
                    <a:pt x="1040" y="108"/>
                  </a:lnTo>
                  <a:lnTo>
                    <a:pt x="1042" y="108"/>
                  </a:lnTo>
                  <a:lnTo>
                    <a:pt x="1042" y="110"/>
                  </a:lnTo>
                  <a:lnTo>
                    <a:pt x="1042" y="110"/>
                  </a:lnTo>
                  <a:lnTo>
                    <a:pt x="1042" y="112"/>
                  </a:lnTo>
                  <a:lnTo>
                    <a:pt x="1042" y="114"/>
                  </a:lnTo>
                  <a:lnTo>
                    <a:pt x="1042" y="115"/>
                  </a:lnTo>
                  <a:lnTo>
                    <a:pt x="1042" y="115"/>
                  </a:lnTo>
                  <a:lnTo>
                    <a:pt x="1044" y="115"/>
                  </a:lnTo>
                  <a:lnTo>
                    <a:pt x="1044" y="117"/>
                  </a:lnTo>
                  <a:lnTo>
                    <a:pt x="1044" y="119"/>
                  </a:lnTo>
                  <a:lnTo>
                    <a:pt x="1046" y="119"/>
                  </a:lnTo>
                  <a:lnTo>
                    <a:pt x="1046" y="124"/>
                  </a:lnTo>
                  <a:lnTo>
                    <a:pt x="1046" y="126"/>
                  </a:lnTo>
                  <a:lnTo>
                    <a:pt x="1046" y="126"/>
                  </a:lnTo>
                  <a:lnTo>
                    <a:pt x="1046" y="126"/>
                  </a:lnTo>
                  <a:lnTo>
                    <a:pt x="1042" y="126"/>
                  </a:lnTo>
                  <a:lnTo>
                    <a:pt x="1044" y="129"/>
                  </a:lnTo>
                  <a:lnTo>
                    <a:pt x="1046" y="131"/>
                  </a:lnTo>
                  <a:lnTo>
                    <a:pt x="1049" y="133"/>
                  </a:lnTo>
                  <a:lnTo>
                    <a:pt x="1049" y="136"/>
                  </a:lnTo>
                  <a:lnTo>
                    <a:pt x="1047" y="136"/>
                  </a:lnTo>
                  <a:lnTo>
                    <a:pt x="1047" y="136"/>
                  </a:lnTo>
                  <a:lnTo>
                    <a:pt x="1047" y="138"/>
                  </a:lnTo>
                  <a:lnTo>
                    <a:pt x="1049" y="138"/>
                  </a:lnTo>
                  <a:lnTo>
                    <a:pt x="1047" y="140"/>
                  </a:lnTo>
                  <a:lnTo>
                    <a:pt x="1047" y="140"/>
                  </a:lnTo>
                  <a:lnTo>
                    <a:pt x="1047" y="140"/>
                  </a:lnTo>
                  <a:lnTo>
                    <a:pt x="1047" y="142"/>
                  </a:lnTo>
                  <a:lnTo>
                    <a:pt x="1047" y="143"/>
                  </a:lnTo>
                  <a:lnTo>
                    <a:pt x="1049" y="143"/>
                  </a:lnTo>
                  <a:lnTo>
                    <a:pt x="1047" y="149"/>
                  </a:lnTo>
                  <a:lnTo>
                    <a:pt x="1042" y="150"/>
                  </a:lnTo>
                  <a:lnTo>
                    <a:pt x="1040" y="154"/>
                  </a:lnTo>
                  <a:lnTo>
                    <a:pt x="1039" y="154"/>
                  </a:lnTo>
                  <a:lnTo>
                    <a:pt x="1039" y="156"/>
                  </a:lnTo>
                  <a:lnTo>
                    <a:pt x="1042" y="157"/>
                  </a:lnTo>
                  <a:lnTo>
                    <a:pt x="1044" y="159"/>
                  </a:lnTo>
                  <a:lnTo>
                    <a:pt x="1046" y="161"/>
                  </a:lnTo>
                  <a:lnTo>
                    <a:pt x="1046" y="163"/>
                  </a:lnTo>
                  <a:lnTo>
                    <a:pt x="1042" y="163"/>
                  </a:lnTo>
                  <a:lnTo>
                    <a:pt x="1040" y="161"/>
                  </a:lnTo>
                  <a:lnTo>
                    <a:pt x="1039" y="161"/>
                  </a:lnTo>
                  <a:lnTo>
                    <a:pt x="1035" y="161"/>
                  </a:lnTo>
                  <a:lnTo>
                    <a:pt x="1035" y="164"/>
                  </a:lnTo>
                  <a:lnTo>
                    <a:pt x="1033" y="166"/>
                  </a:lnTo>
                  <a:lnTo>
                    <a:pt x="1032" y="168"/>
                  </a:lnTo>
                  <a:lnTo>
                    <a:pt x="1030" y="170"/>
                  </a:lnTo>
                  <a:lnTo>
                    <a:pt x="1033" y="170"/>
                  </a:lnTo>
                  <a:lnTo>
                    <a:pt x="1032" y="171"/>
                  </a:lnTo>
                  <a:lnTo>
                    <a:pt x="1032" y="173"/>
                  </a:lnTo>
                  <a:lnTo>
                    <a:pt x="1030" y="173"/>
                  </a:lnTo>
                  <a:lnTo>
                    <a:pt x="1032" y="178"/>
                  </a:lnTo>
                  <a:lnTo>
                    <a:pt x="1032" y="182"/>
                  </a:lnTo>
                  <a:lnTo>
                    <a:pt x="1035" y="184"/>
                  </a:lnTo>
                  <a:lnTo>
                    <a:pt x="1035" y="184"/>
                  </a:lnTo>
                  <a:lnTo>
                    <a:pt x="1026" y="185"/>
                  </a:lnTo>
                  <a:lnTo>
                    <a:pt x="1026" y="191"/>
                  </a:lnTo>
                  <a:lnTo>
                    <a:pt x="1028" y="191"/>
                  </a:lnTo>
                  <a:lnTo>
                    <a:pt x="1028" y="194"/>
                  </a:lnTo>
                  <a:lnTo>
                    <a:pt x="1030" y="194"/>
                  </a:lnTo>
                  <a:lnTo>
                    <a:pt x="1032" y="196"/>
                  </a:lnTo>
                  <a:lnTo>
                    <a:pt x="1033" y="196"/>
                  </a:lnTo>
                  <a:lnTo>
                    <a:pt x="1033" y="197"/>
                  </a:lnTo>
                  <a:lnTo>
                    <a:pt x="1037" y="197"/>
                  </a:lnTo>
                  <a:lnTo>
                    <a:pt x="1039" y="197"/>
                  </a:lnTo>
                  <a:lnTo>
                    <a:pt x="1039" y="197"/>
                  </a:lnTo>
                  <a:lnTo>
                    <a:pt x="1039" y="199"/>
                  </a:lnTo>
                  <a:lnTo>
                    <a:pt x="1037" y="201"/>
                  </a:lnTo>
                  <a:lnTo>
                    <a:pt x="1035" y="203"/>
                  </a:lnTo>
                  <a:lnTo>
                    <a:pt x="1035" y="204"/>
                  </a:lnTo>
                  <a:lnTo>
                    <a:pt x="1033" y="206"/>
                  </a:lnTo>
                  <a:lnTo>
                    <a:pt x="1033" y="210"/>
                  </a:lnTo>
                  <a:lnTo>
                    <a:pt x="1037" y="210"/>
                  </a:lnTo>
                  <a:lnTo>
                    <a:pt x="1037" y="208"/>
                  </a:lnTo>
                  <a:lnTo>
                    <a:pt x="1037" y="206"/>
                  </a:lnTo>
                  <a:lnTo>
                    <a:pt x="1040" y="206"/>
                  </a:lnTo>
                  <a:lnTo>
                    <a:pt x="1040" y="210"/>
                  </a:lnTo>
                  <a:lnTo>
                    <a:pt x="1042" y="210"/>
                  </a:lnTo>
                  <a:lnTo>
                    <a:pt x="1042" y="201"/>
                  </a:lnTo>
                  <a:lnTo>
                    <a:pt x="1042" y="201"/>
                  </a:lnTo>
                  <a:lnTo>
                    <a:pt x="1042" y="199"/>
                  </a:lnTo>
                  <a:lnTo>
                    <a:pt x="1044" y="201"/>
                  </a:lnTo>
                  <a:lnTo>
                    <a:pt x="1046" y="201"/>
                  </a:lnTo>
                  <a:lnTo>
                    <a:pt x="1047" y="201"/>
                  </a:lnTo>
                  <a:lnTo>
                    <a:pt x="1047" y="203"/>
                  </a:lnTo>
                  <a:lnTo>
                    <a:pt x="1051" y="203"/>
                  </a:lnTo>
                  <a:lnTo>
                    <a:pt x="1054" y="208"/>
                  </a:lnTo>
                  <a:lnTo>
                    <a:pt x="1056" y="208"/>
                  </a:lnTo>
                  <a:lnTo>
                    <a:pt x="1056" y="211"/>
                  </a:lnTo>
                  <a:lnTo>
                    <a:pt x="1058" y="211"/>
                  </a:lnTo>
                  <a:lnTo>
                    <a:pt x="1059" y="215"/>
                  </a:lnTo>
                  <a:lnTo>
                    <a:pt x="1063" y="215"/>
                  </a:lnTo>
                  <a:lnTo>
                    <a:pt x="1063" y="211"/>
                  </a:lnTo>
                  <a:lnTo>
                    <a:pt x="1066" y="211"/>
                  </a:lnTo>
                  <a:lnTo>
                    <a:pt x="1068" y="210"/>
                  </a:lnTo>
                  <a:lnTo>
                    <a:pt x="1070" y="210"/>
                  </a:lnTo>
                  <a:lnTo>
                    <a:pt x="1070" y="208"/>
                  </a:lnTo>
                  <a:lnTo>
                    <a:pt x="1072" y="208"/>
                  </a:lnTo>
                  <a:lnTo>
                    <a:pt x="1072" y="208"/>
                  </a:lnTo>
                  <a:lnTo>
                    <a:pt x="1079" y="206"/>
                  </a:lnTo>
                  <a:lnTo>
                    <a:pt x="1079" y="204"/>
                  </a:lnTo>
                  <a:lnTo>
                    <a:pt x="1080" y="206"/>
                  </a:lnTo>
                  <a:lnTo>
                    <a:pt x="1080" y="206"/>
                  </a:lnTo>
                  <a:lnTo>
                    <a:pt x="1082" y="206"/>
                  </a:lnTo>
                  <a:lnTo>
                    <a:pt x="1082" y="208"/>
                  </a:lnTo>
                  <a:lnTo>
                    <a:pt x="1082" y="208"/>
                  </a:lnTo>
                  <a:lnTo>
                    <a:pt x="1075" y="208"/>
                  </a:lnTo>
                  <a:lnTo>
                    <a:pt x="1073" y="210"/>
                  </a:lnTo>
                  <a:lnTo>
                    <a:pt x="1073" y="211"/>
                  </a:lnTo>
                  <a:lnTo>
                    <a:pt x="1072" y="211"/>
                  </a:lnTo>
                  <a:lnTo>
                    <a:pt x="1072" y="220"/>
                  </a:lnTo>
                  <a:lnTo>
                    <a:pt x="1072" y="220"/>
                  </a:lnTo>
                  <a:lnTo>
                    <a:pt x="1072" y="222"/>
                  </a:lnTo>
                  <a:lnTo>
                    <a:pt x="1070" y="222"/>
                  </a:lnTo>
                  <a:lnTo>
                    <a:pt x="1068" y="220"/>
                  </a:lnTo>
                  <a:lnTo>
                    <a:pt x="1068" y="220"/>
                  </a:lnTo>
                  <a:lnTo>
                    <a:pt x="1068" y="222"/>
                  </a:lnTo>
                  <a:lnTo>
                    <a:pt x="1066" y="222"/>
                  </a:lnTo>
                  <a:lnTo>
                    <a:pt x="1065" y="222"/>
                  </a:lnTo>
                  <a:lnTo>
                    <a:pt x="1065" y="220"/>
                  </a:lnTo>
                  <a:lnTo>
                    <a:pt x="1061" y="220"/>
                  </a:lnTo>
                  <a:lnTo>
                    <a:pt x="1058" y="222"/>
                  </a:lnTo>
                  <a:lnTo>
                    <a:pt x="1056" y="224"/>
                  </a:lnTo>
                  <a:lnTo>
                    <a:pt x="1056" y="225"/>
                  </a:lnTo>
                  <a:lnTo>
                    <a:pt x="1058" y="227"/>
                  </a:lnTo>
                  <a:lnTo>
                    <a:pt x="1059" y="229"/>
                  </a:lnTo>
                  <a:lnTo>
                    <a:pt x="1058" y="231"/>
                  </a:lnTo>
                  <a:lnTo>
                    <a:pt x="1058" y="232"/>
                  </a:lnTo>
                  <a:lnTo>
                    <a:pt x="1056" y="236"/>
                  </a:lnTo>
                  <a:lnTo>
                    <a:pt x="1056" y="238"/>
                  </a:lnTo>
                  <a:lnTo>
                    <a:pt x="1061" y="238"/>
                  </a:lnTo>
                  <a:lnTo>
                    <a:pt x="1065" y="236"/>
                  </a:lnTo>
                  <a:lnTo>
                    <a:pt x="1066" y="234"/>
                  </a:lnTo>
                  <a:lnTo>
                    <a:pt x="1068" y="234"/>
                  </a:lnTo>
                  <a:lnTo>
                    <a:pt x="1068" y="236"/>
                  </a:lnTo>
                  <a:lnTo>
                    <a:pt x="1068" y="236"/>
                  </a:lnTo>
                  <a:lnTo>
                    <a:pt x="1068" y="238"/>
                  </a:lnTo>
                  <a:lnTo>
                    <a:pt x="1068" y="238"/>
                  </a:lnTo>
                  <a:lnTo>
                    <a:pt x="1068" y="238"/>
                  </a:lnTo>
                  <a:lnTo>
                    <a:pt x="1070" y="239"/>
                  </a:lnTo>
                  <a:lnTo>
                    <a:pt x="1068" y="241"/>
                  </a:lnTo>
                  <a:lnTo>
                    <a:pt x="1068" y="243"/>
                  </a:lnTo>
                  <a:lnTo>
                    <a:pt x="1068" y="243"/>
                  </a:lnTo>
                  <a:lnTo>
                    <a:pt x="1066" y="243"/>
                  </a:lnTo>
                  <a:lnTo>
                    <a:pt x="1065" y="243"/>
                  </a:lnTo>
                  <a:lnTo>
                    <a:pt x="1063" y="245"/>
                  </a:lnTo>
                  <a:lnTo>
                    <a:pt x="1059" y="245"/>
                  </a:lnTo>
                  <a:lnTo>
                    <a:pt x="1059" y="246"/>
                  </a:lnTo>
                  <a:lnTo>
                    <a:pt x="1054" y="246"/>
                  </a:lnTo>
                  <a:lnTo>
                    <a:pt x="1054" y="248"/>
                  </a:lnTo>
                  <a:lnTo>
                    <a:pt x="1049" y="252"/>
                  </a:lnTo>
                  <a:lnTo>
                    <a:pt x="1049" y="253"/>
                  </a:lnTo>
                  <a:lnTo>
                    <a:pt x="1049" y="253"/>
                  </a:lnTo>
                  <a:lnTo>
                    <a:pt x="1047" y="255"/>
                  </a:lnTo>
                  <a:lnTo>
                    <a:pt x="1047" y="255"/>
                  </a:lnTo>
                  <a:lnTo>
                    <a:pt x="1047" y="257"/>
                  </a:lnTo>
                  <a:lnTo>
                    <a:pt x="1046" y="257"/>
                  </a:lnTo>
                  <a:lnTo>
                    <a:pt x="1046" y="259"/>
                  </a:lnTo>
                  <a:lnTo>
                    <a:pt x="1044" y="257"/>
                  </a:lnTo>
                  <a:lnTo>
                    <a:pt x="1040" y="257"/>
                  </a:lnTo>
                  <a:lnTo>
                    <a:pt x="1040" y="260"/>
                  </a:lnTo>
                  <a:lnTo>
                    <a:pt x="1040" y="260"/>
                  </a:lnTo>
                  <a:lnTo>
                    <a:pt x="1040" y="262"/>
                  </a:lnTo>
                  <a:lnTo>
                    <a:pt x="1037" y="262"/>
                  </a:lnTo>
                  <a:lnTo>
                    <a:pt x="1037" y="267"/>
                  </a:lnTo>
                  <a:lnTo>
                    <a:pt x="1035" y="267"/>
                  </a:lnTo>
                  <a:lnTo>
                    <a:pt x="1033" y="269"/>
                  </a:lnTo>
                  <a:lnTo>
                    <a:pt x="1033" y="271"/>
                  </a:lnTo>
                  <a:lnTo>
                    <a:pt x="1037" y="271"/>
                  </a:lnTo>
                  <a:lnTo>
                    <a:pt x="1037" y="273"/>
                  </a:lnTo>
                  <a:lnTo>
                    <a:pt x="1039" y="274"/>
                  </a:lnTo>
                  <a:lnTo>
                    <a:pt x="1039" y="274"/>
                  </a:lnTo>
                  <a:lnTo>
                    <a:pt x="1039" y="276"/>
                  </a:lnTo>
                  <a:lnTo>
                    <a:pt x="1037" y="276"/>
                  </a:lnTo>
                  <a:lnTo>
                    <a:pt x="1037" y="278"/>
                  </a:lnTo>
                  <a:lnTo>
                    <a:pt x="1037" y="280"/>
                  </a:lnTo>
                  <a:lnTo>
                    <a:pt x="1039" y="280"/>
                  </a:lnTo>
                  <a:lnTo>
                    <a:pt x="1044" y="281"/>
                  </a:lnTo>
                  <a:lnTo>
                    <a:pt x="1044" y="283"/>
                  </a:lnTo>
                  <a:lnTo>
                    <a:pt x="1042" y="285"/>
                  </a:lnTo>
                  <a:lnTo>
                    <a:pt x="1040" y="285"/>
                  </a:lnTo>
                  <a:lnTo>
                    <a:pt x="1037" y="287"/>
                  </a:lnTo>
                  <a:lnTo>
                    <a:pt x="1037" y="283"/>
                  </a:lnTo>
                  <a:lnTo>
                    <a:pt x="1030" y="281"/>
                  </a:lnTo>
                  <a:lnTo>
                    <a:pt x="1030" y="280"/>
                  </a:lnTo>
                  <a:lnTo>
                    <a:pt x="1030" y="280"/>
                  </a:lnTo>
                  <a:lnTo>
                    <a:pt x="1030" y="278"/>
                  </a:lnTo>
                  <a:lnTo>
                    <a:pt x="1028" y="276"/>
                  </a:lnTo>
                  <a:lnTo>
                    <a:pt x="1025" y="276"/>
                  </a:lnTo>
                  <a:lnTo>
                    <a:pt x="1023" y="274"/>
                  </a:lnTo>
                  <a:lnTo>
                    <a:pt x="1021" y="271"/>
                  </a:lnTo>
                  <a:lnTo>
                    <a:pt x="1019" y="271"/>
                  </a:lnTo>
                  <a:lnTo>
                    <a:pt x="1019" y="269"/>
                  </a:lnTo>
                  <a:lnTo>
                    <a:pt x="1019" y="269"/>
                  </a:lnTo>
                  <a:lnTo>
                    <a:pt x="1021" y="269"/>
                  </a:lnTo>
                  <a:lnTo>
                    <a:pt x="1021" y="266"/>
                  </a:lnTo>
                  <a:lnTo>
                    <a:pt x="1023" y="266"/>
                  </a:lnTo>
                  <a:lnTo>
                    <a:pt x="1023" y="259"/>
                  </a:lnTo>
                  <a:lnTo>
                    <a:pt x="1025" y="259"/>
                  </a:lnTo>
                  <a:lnTo>
                    <a:pt x="1025" y="253"/>
                  </a:lnTo>
                  <a:lnTo>
                    <a:pt x="1023" y="253"/>
                  </a:lnTo>
                  <a:lnTo>
                    <a:pt x="1023" y="253"/>
                  </a:lnTo>
                  <a:lnTo>
                    <a:pt x="1023" y="253"/>
                  </a:lnTo>
                  <a:lnTo>
                    <a:pt x="1021" y="255"/>
                  </a:lnTo>
                  <a:lnTo>
                    <a:pt x="1021" y="255"/>
                  </a:lnTo>
                  <a:lnTo>
                    <a:pt x="1021" y="257"/>
                  </a:lnTo>
                  <a:lnTo>
                    <a:pt x="1018" y="257"/>
                  </a:lnTo>
                  <a:lnTo>
                    <a:pt x="1019" y="255"/>
                  </a:lnTo>
                  <a:lnTo>
                    <a:pt x="1021" y="255"/>
                  </a:lnTo>
                  <a:lnTo>
                    <a:pt x="1021" y="253"/>
                  </a:lnTo>
                  <a:lnTo>
                    <a:pt x="1021" y="253"/>
                  </a:lnTo>
                  <a:lnTo>
                    <a:pt x="1021" y="248"/>
                  </a:lnTo>
                  <a:lnTo>
                    <a:pt x="1021" y="248"/>
                  </a:lnTo>
                  <a:lnTo>
                    <a:pt x="1021" y="246"/>
                  </a:lnTo>
                  <a:lnTo>
                    <a:pt x="1019" y="246"/>
                  </a:lnTo>
                  <a:lnTo>
                    <a:pt x="1019" y="250"/>
                  </a:lnTo>
                  <a:lnTo>
                    <a:pt x="1018" y="250"/>
                  </a:lnTo>
                  <a:lnTo>
                    <a:pt x="1018" y="253"/>
                  </a:lnTo>
                  <a:lnTo>
                    <a:pt x="1012" y="253"/>
                  </a:lnTo>
                  <a:lnTo>
                    <a:pt x="1012" y="250"/>
                  </a:lnTo>
                  <a:lnTo>
                    <a:pt x="1011" y="248"/>
                  </a:lnTo>
                  <a:lnTo>
                    <a:pt x="1009" y="246"/>
                  </a:lnTo>
                  <a:lnTo>
                    <a:pt x="1005" y="245"/>
                  </a:lnTo>
                  <a:lnTo>
                    <a:pt x="1004" y="245"/>
                  </a:lnTo>
                  <a:lnTo>
                    <a:pt x="1002" y="243"/>
                  </a:lnTo>
                  <a:lnTo>
                    <a:pt x="998" y="241"/>
                  </a:lnTo>
                  <a:lnTo>
                    <a:pt x="998" y="243"/>
                  </a:lnTo>
                  <a:lnTo>
                    <a:pt x="998" y="243"/>
                  </a:lnTo>
                  <a:lnTo>
                    <a:pt x="998" y="245"/>
                  </a:lnTo>
                  <a:lnTo>
                    <a:pt x="998" y="246"/>
                  </a:lnTo>
                  <a:lnTo>
                    <a:pt x="995" y="245"/>
                  </a:lnTo>
                  <a:lnTo>
                    <a:pt x="997" y="252"/>
                  </a:lnTo>
                  <a:lnTo>
                    <a:pt x="997" y="255"/>
                  </a:lnTo>
                  <a:lnTo>
                    <a:pt x="998" y="260"/>
                  </a:lnTo>
                  <a:lnTo>
                    <a:pt x="997" y="260"/>
                  </a:lnTo>
                  <a:lnTo>
                    <a:pt x="997" y="262"/>
                  </a:lnTo>
                  <a:lnTo>
                    <a:pt x="995" y="260"/>
                  </a:lnTo>
                  <a:lnTo>
                    <a:pt x="995" y="260"/>
                  </a:lnTo>
                  <a:lnTo>
                    <a:pt x="993" y="260"/>
                  </a:lnTo>
                  <a:lnTo>
                    <a:pt x="991" y="262"/>
                  </a:lnTo>
                  <a:lnTo>
                    <a:pt x="991" y="262"/>
                  </a:lnTo>
                  <a:lnTo>
                    <a:pt x="990" y="264"/>
                  </a:lnTo>
                  <a:lnTo>
                    <a:pt x="990" y="264"/>
                  </a:lnTo>
                  <a:lnTo>
                    <a:pt x="990" y="264"/>
                  </a:lnTo>
                  <a:lnTo>
                    <a:pt x="990" y="266"/>
                  </a:lnTo>
                  <a:lnTo>
                    <a:pt x="988" y="266"/>
                  </a:lnTo>
                  <a:lnTo>
                    <a:pt x="988" y="264"/>
                  </a:lnTo>
                  <a:lnTo>
                    <a:pt x="983" y="264"/>
                  </a:lnTo>
                  <a:lnTo>
                    <a:pt x="983" y="262"/>
                  </a:lnTo>
                  <a:lnTo>
                    <a:pt x="974" y="262"/>
                  </a:lnTo>
                  <a:lnTo>
                    <a:pt x="972" y="262"/>
                  </a:lnTo>
                  <a:lnTo>
                    <a:pt x="970" y="260"/>
                  </a:lnTo>
                  <a:lnTo>
                    <a:pt x="970" y="259"/>
                  </a:lnTo>
                  <a:lnTo>
                    <a:pt x="967" y="259"/>
                  </a:lnTo>
                  <a:lnTo>
                    <a:pt x="965" y="259"/>
                  </a:lnTo>
                  <a:lnTo>
                    <a:pt x="965" y="260"/>
                  </a:lnTo>
                  <a:lnTo>
                    <a:pt x="962" y="260"/>
                  </a:lnTo>
                  <a:lnTo>
                    <a:pt x="962" y="262"/>
                  </a:lnTo>
                  <a:lnTo>
                    <a:pt x="955" y="262"/>
                  </a:lnTo>
                  <a:lnTo>
                    <a:pt x="955" y="264"/>
                  </a:lnTo>
                  <a:lnTo>
                    <a:pt x="951" y="267"/>
                  </a:lnTo>
                  <a:lnTo>
                    <a:pt x="950" y="264"/>
                  </a:lnTo>
                  <a:lnTo>
                    <a:pt x="946" y="262"/>
                  </a:lnTo>
                  <a:lnTo>
                    <a:pt x="946" y="262"/>
                  </a:lnTo>
                  <a:lnTo>
                    <a:pt x="946" y="262"/>
                  </a:lnTo>
                  <a:lnTo>
                    <a:pt x="946" y="262"/>
                  </a:lnTo>
                  <a:lnTo>
                    <a:pt x="944" y="264"/>
                  </a:lnTo>
                  <a:lnTo>
                    <a:pt x="943" y="264"/>
                  </a:lnTo>
                  <a:lnTo>
                    <a:pt x="941" y="262"/>
                  </a:lnTo>
                  <a:lnTo>
                    <a:pt x="941" y="260"/>
                  </a:lnTo>
                  <a:lnTo>
                    <a:pt x="937" y="260"/>
                  </a:lnTo>
                  <a:lnTo>
                    <a:pt x="934" y="260"/>
                  </a:lnTo>
                  <a:lnTo>
                    <a:pt x="932" y="260"/>
                  </a:lnTo>
                  <a:lnTo>
                    <a:pt x="932" y="257"/>
                  </a:lnTo>
                  <a:lnTo>
                    <a:pt x="929" y="257"/>
                  </a:lnTo>
                  <a:lnTo>
                    <a:pt x="929" y="257"/>
                  </a:lnTo>
                  <a:lnTo>
                    <a:pt x="927" y="257"/>
                  </a:lnTo>
                  <a:lnTo>
                    <a:pt x="927" y="253"/>
                  </a:lnTo>
                  <a:lnTo>
                    <a:pt x="923" y="253"/>
                  </a:lnTo>
                  <a:lnTo>
                    <a:pt x="923" y="253"/>
                  </a:lnTo>
                  <a:lnTo>
                    <a:pt x="922" y="252"/>
                  </a:lnTo>
                  <a:lnTo>
                    <a:pt x="920" y="255"/>
                  </a:lnTo>
                  <a:lnTo>
                    <a:pt x="913" y="255"/>
                  </a:lnTo>
                  <a:lnTo>
                    <a:pt x="913" y="257"/>
                  </a:lnTo>
                  <a:lnTo>
                    <a:pt x="909" y="257"/>
                  </a:lnTo>
                  <a:lnTo>
                    <a:pt x="911" y="253"/>
                  </a:lnTo>
                  <a:lnTo>
                    <a:pt x="913" y="252"/>
                  </a:lnTo>
                  <a:lnTo>
                    <a:pt x="911" y="248"/>
                  </a:lnTo>
                  <a:lnTo>
                    <a:pt x="909" y="246"/>
                  </a:lnTo>
                  <a:lnTo>
                    <a:pt x="908" y="246"/>
                  </a:lnTo>
                  <a:lnTo>
                    <a:pt x="908" y="248"/>
                  </a:lnTo>
                  <a:lnTo>
                    <a:pt x="904" y="248"/>
                  </a:lnTo>
                  <a:lnTo>
                    <a:pt x="904" y="250"/>
                  </a:lnTo>
                  <a:lnTo>
                    <a:pt x="904" y="252"/>
                  </a:lnTo>
                  <a:lnTo>
                    <a:pt x="901" y="252"/>
                  </a:lnTo>
                  <a:lnTo>
                    <a:pt x="901" y="250"/>
                  </a:lnTo>
                  <a:lnTo>
                    <a:pt x="899" y="250"/>
                  </a:lnTo>
                  <a:lnTo>
                    <a:pt x="897" y="250"/>
                  </a:lnTo>
                  <a:lnTo>
                    <a:pt x="895" y="245"/>
                  </a:lnTo>
                  <a:lnTo>
                    <a:pt x="897" y="245"/>
                  </a:lnTo>
                  <a:lnTo>
                    <a:pt x="897" y="243"/>
                  </a:lnTo>
                  <a:lnTo>
                    <a:pt x="897" y="241"/>
                  </a:lnTo>
                  <a:lnTo>
                    <a:pt x="895" y="241"/>
                  </a:lnTo>
                  <a:lnTo>
                    <a:pt x="895" y="239"/>
                  </a:lnTo>
                  <a:lnTo>
                    <a:pt x="894" y="238"/>
                  </a:lnTo>
                  <a:lnTo>
                    <a:pt x="894" y="236"/>
                  </a:lnTo>
                  <a:lnTo>
                    <a:pt x="895" y="234"/>
                  </a:lnTo>
                  <a:lnTo>
                    <a:pt x="883" y="229"/>
                  </a:lnTo>
                  <a:lnTo>
                    <a:pt x="883" y="231"/>
                  </a:lnTo>
                  <a:lnTo>
                    <a:pt x="878" y="231"/>
                  </a:lnTo>
                  <a:lnTo>
                    <a:pt x="878" y="232"/>
                  </a:lnTo>
                  <a:lnTo>
                    <a:pt x="869" y="231"/>
                  </a:lnTo>
                  <a:lnTo>
                    <a:pt x="869" y="232"/>
                  </a:lnTo>
                  <a:lnTo>
                    <a:pt x="866" y="232"/>
                  </a:lnTo>
                  <a:lnTo>
                    <a:pt x="866" y="234"/>
                  </a:lnTo>
                  <a:lnTo>
                    <a:pt x="864" y="234"/>
                  </a:lnTo>
                  <a:lnTo>
                    <a:pt x="864" y="234"/>
                  </a:lnTo>
                  <a:lnTo>
                    <a:pt x="862" y="232"/>
                  </a:lnTo>
                  <a:lnTo>
                    <a:pt x="859" y="232"/>
                  </a:lnTo>
                  <a:lnTo>
                    <a:pt x="855" y="232"/>
                  </a:lnTo>
                  <a:lnTo>
                    <a:pt x="854" y="234"/>
                  </a:lnTo>
                  <a:lnTo>
                    <a:pt x="852" y="234"/>
                  </a:lnTo>
                  <a:lnTo>
                    <a:pt x="854" y="238"/>
                  </a:lnTo>
                  <a:lnTo>
                    <a:pt x="852" y="238"/>
                  </a:lnTo>
                  <a:lnTo>
                    <a:pt x="850" y="245"/>
                  </a:lnTo>
                  <a:lnTo>
                    <a:pt x="850" y="245"/>
                  </a:lnTo>
                  <a:lnTo>
                    <a:pt x="848" y="246"/>
                  </a:lnTo>
                  <a:lnTo>
                    <a:pt x="848" y="246"/>
                  </a:lnTo>
                  <a:lnTo>
                    <a:pt x="847" y="246"/>
                  </a:lnTo>
                  <a:lnTo>
                    <a:pt x="845" y="252"/>
                  </a:lnTo>
                  <a:lnTo>
                    <a:pt x="848" y="253"/>
                  </a:lnTo>
                  <a:lnTo>
                    <a:pt x="848" y="252"/>
                  </a:lnTo>
                  <a:lnTo>
                    <a:pt x="852" y="250"/>
                  </a:lnTo>
                  <a:lnTo>
                    <a:pt x="852" y="252"/>
                  </a:lnTo>
                  <a:lnTo>
                    <a:pt x="855" y="253"/>
                  </a:lnTo>
                  <a:lnTo>
                    <a:pt x="857" y="250"/>
                  </a:lnTo>
                  <a:lnTo>
                    <a:pt x="854" y="250"/>
                  </a:lnTo>
                  <a:lnTo>
                    <a:pt x="855" y="248"/>
                  </a:lnTo>
                  <a:lnTo>
                    <a:pt x="855" y="246"/>
                  </a:lnTo>
                  <a:lnTo>
                    <a:pt x="857" y="246"/>
                  </a:lnTo>
                  <a:lnTo>
                    <a:pt x="857" y="245"/>
                  </a:lnTo>
                  <a:lnTo>
                    <a:pt x="859" y="246"/>
                  </a:lnTo>
                  <a:lnTo>
                    <a:pt x="859" y="246"/>
                  </a:lnTo>
                  <a:lnTo>
                    <a:pt x="862" y="248"/>
                  </a:lnTo>
                  <a:lnTo>
                    <a:pt x="864" y="246"/>
                  </a:lnTo>
                  <a:lnTo>
                    <a:pt x="866" y="246"/>
                  </a:lnTo>
                  <a:lnTo>
                    <a:pt x="867" y="243"/>
                  </a:lnTo>
                  <a:lnTo>
                    <a:pt x="874" y="245"/>
                  </a:lnTo>
                  <a:lnTo>
                    <a:pt x="874" y="243"/>
                  </a:lnTo>
                  <a:lnTo>
                    <a:pt x="880" y="243"/>
                  </a:lnTo>
                  <a:lnTo>
                    <a:pt x="880" y="241"/>
                  </a:lnTo>
                  <a:lnTo>
                    <a:pt x="880" y="241"/>
                  </a:lnTo>
                  <a:lnTo>
                    <a:pt x="880" y="239"/>
                  </a:lnTo>
                  <a:lnTo>
                    <a:pt x="880" y="238"/>
                  </a:lnTo>
                  <a:lnTo>
                    <a:pt x="878" y="238"/>
                  </a:lnTo>
                  <a:lnTo>
                    <a:pt x="878" y="236"/>
                  </a:lnTo>
                  <a:lnTo>
                    <a:pt x="880" y="236"/>
                  </a:lnTo>
                  <a:lnTo>
                    <a:pt x="881" y="236"/>
                  </a:lnTo>
                  <a:lnTo>
                    <a:pt x="883" y="238"/>
                  </a:lnTo>
                  <a:lnTo>
                    <a:pt x="883" y="238"/>
                  </a:lnTo>
                  <a:lnTo>
                    <a:pt x="888" y="239"/>
                  </a:lnTo>
                  <a:lnTo>
                    <a:pt x="888" y="241"/>
                  </a:lnTo>
                  <a:lnTo>
                    <a:pt x="888" y="241"/>
                  </a:lnTo>
                  <a:lnTo>
                    <a:pt x="887" y="241"/>
                  </a:lnTo>
                  <a:lnTo>
                    <a:pt x="885" y="243"/>
                  </a:lnTo>
                  <a:lnTo>
                    <a:pt x="883" y="243"/>
                  </a:lnTo>
                  <a:lnTo>
                    <a:pt x="881" y="243"/>
                  </a:lnTo>
                  <a:lnTo>
                    <a:pt x="881" y="243"/>
                  </a:lnTo>
                  <a:lnTo>
                    <a:pt x="880" y="246"/>
                  </a:lnTo>
                  <a:lnTo>
                    <a:pt x="876" y="246"/>
                  </a:lnTo>
                  <a:lnTo>
                    <a:pt x="874" y="246"/>
                  </a:lnTo>
                  <a:lnTo>
                    <a:pt x="873" y="248"/>
                  </a:lnTo>
                  <a:lnTo>
                    <a:pt x="871" y="250"/>
                  </a:lnTo>
                  <a:lnTo>
                    <a:pt x="869" y="250"/>
                  </a:lnTo>
                  <a:lnTo>
                    <a:pt x="869" y="253"/>
                  </a:lnTo>
                  <a:lnTo>
                    <a:pt x="862" y="253"/>
                  </a:lnTo>
                  <a:lnTo>
                    <a:pt x="862" y="255"/>
                  </a:lnTo>
                  <a:lnTo>
                    <a:pt x="860" y="255"/>
                  </a:lnTo>
                  <a:lnTo>
                    <a:pt x="860" y="257"/>
                  </a:lnTo>
                  <a:lnTo>
                    <a:pt x="859" y="259"/>
                  </a:lnTo>
                  <a:lnTo>
                    <a:pt x="855" y="259"/>
                  </a:lnTo>
                  <a:lnTo>
                    <a:pt x="855" y="262"/>
                  </a:lnTo>
                  <a:lnTo>
                    <a:pt x="854" y="262"/>
                  </a:lnTo>
                  <a:lnTo>
                    <a:pt x="850" y="264"/>
                  </a:lnTo>
                  <a:lnTo>
                    <a:pt x="852" y="271"/>
                  </a:lnTo>
                  <a:lnTo>
                    <a:pt x="854" y="271"/>
                  </a:lnTo>
                  <a:lnTo>
                    <a:pt x="854" y="273"/>
                  </a:lnTo>
                  <a:lnTo>
                    <a:pt x="855" y="274"/>
                  </a:lnTo>
                  <a:lnTo>
                    <a:pt x="855" y="276"/>
                  </a:lnTo>
                  <a:lnTo>
                    <a:pt x="854" y="276"/>
                  </a:lnTo>
                  <a:lnTo>
                    <a:pt x="854" y="280"/>
                  </a:lnTo>
                  <a:lnTo>
                    <a:pt x="854" y="281"/>
                  </a:lnTo>
                  <a:lnTo>
                    <a:pt x="855" y="281"/>
                  </a:lnTo>
                  <a:lnTo>
                    <a:pt x="857" y="281"/>
                  </a:lnTo>
                  <a:lnTo>
                    <a:pt x="857" y="283"/>
                  </a:lnTo>
                  <a:lnTo>
                    <a:pt x="859" y="287"/>
                  </a:lnTo>
                  <a:lnTo>
                    <a:pt x="855" y="287"/>
                  </a:lnTo>
                  <a:lnTo>
                    <a:pt x="854" y="287"/>
                  </a:lnTo>
                  <a:lnTo>
                    <a:pt x="854" y="288"/>
                  </a:lnTo>
                  <a:lnTo>
                    <a:pt x="854" y="292"/>
                  </a:lnTo>
                  <a:lnTo>
                    <a:pt x="852" y="292"/>
                  </a:lnTo>
                  <a:lnTo>
                    <a:pt x="852" y="292"/>
                  </a:lnTo>
                  <a:lnTo>
                    <a:pt x="852" y="292"/>
                  </a:lnTo>
                  <a:lnTo>
                    <a:pt x="848" y="288"/>
                  </a:lnTo>
                  <a:lnTo>
                    <a:pt x="847" y="285"/>
                  </a:lnTo>
                  <a:lnTo>
                    <a:pt x="847" y="281"/>
                  </a:lnTo>
                  <a:lnTo>
                    <a:pt x="845" y="280"/>
                  </a:lnTo>
                  <a:lnTo>
                    <a:pt x="843" y="266"/>
                  </a:lnTo>
                  <a:lnTo>
                    <a:pt x="841" y="269"/>
                  </a:lnTo>
                  <a:lnTo>
                    <a:pt x="841" y="273"/>
                  </a:lnTo>
                  <a:lnTo>
                    <a:pt x="841" y="278"/>
                  </a:lnTo>
                  <a:lnTo>
                    <a:pt x="838" y="278"/>
                  </a:lnTo>
                  <a:lnTo>
                    <a:pt x="836" y="271"/>
                  </a:lnTo>
                  <a:lnTo>
                    <a:pt x="838" y="271"/>
                  </a:lnTo>
                  <a:lnTo>
                    <a:pt x="838" y="269"/>
                  </a:lnTo>
                  <a:lnTo>
                    <a:pt x="836" y="267"/>
                  </a:lnTo>
                  <a:lnTo>
                    <a:pt x="836" y="262"/>
                  </a:lnTo>
                  <a:lnTo>
                    <a:pt x="831" y="262"/>
                  </a:lnTo>
                  <a:lnTo>
                    <a:pt x="831" y="262"/>
                  </a:lnTo>
                  <a:lnTo>
                    <a:pt x="827" y="260"/>
                  </a:lnTo>
                  <a:lnTo>
                    <a:pt x="826" y="260"/>
                  </a:lnTo>
                  <a:lnTo>
                    <a:pt x="824" y="259"/>
                  </a:lnTo>
                  <a:lnTo>
                    <a:pt x="824" y="257"/>
                  </a:lnTo>
                  <a:lnTo>
                    <a:pt x="822" y="255"/>
                  </a:lnTo>
                  <a:lnTo>
                    <a:pt x="822" y="253"/>
                  </a:lnTo>
                  <a:lnTo>
                    <a:pt x="819" y="253"/>
                  </a:lnTo>
                  <a:lnTo>
                    <a:pt x="819" y="257"/>
                  </a:lnTo>
                  <a:lnTo>
                    <a:pt x="815" y="257"/>
                  </a:lnTo>
                  <a:lnTo>
                    <a:pt x="813" y="259"/>
                  </a:lnTo>
                  <a:lnTo>
                    <a:pt x="812" y="259"/>
                  </a:lnTo>
                  <a:lnTo>
                    <a:pt x="812" y="260"/>
                  </a:lnTo>
                  <a:lnTo>
                    <a:pt x="805" y="260"/>
                  </a:lnTo>
                  <a:lnTo>
                    <a:pt x="805" y="262"/>
                  </a:lnTo>
                  <a:lnTo>
                    <a:pt x="801" y="262"/>
                  </a:lnTo>
                  <a:lnTo>
                    <a:pt x="801" y="262"/>
                  </a:lnTo>
                  <a:lnTo>
                    <a:pt x="796" y="262"/>
                  </a:lnTo>
                  <a:lnTo>
                    <a:pt x="796" y="264"/>
                  </a:lnTo>
                  <a:lnTo>
                    <a:pt x="794" y="262"/>
                  </a:lnTo>
                  <a:lnTo>
                    <a:pt x="794" y="264"/>
                  </a:lnTo>
                  <a:lnTo>
                    <a:pt x="791" y="264"/>
                  </a:lnTo>
                  <a:lnTo>
                    <a:pt x="791" y="266"/>
                  </a:lnTo>
                  <a:lnTo>
                    <a:pt x="780" y="266"/>
                  </a:lnTo>
                  <a:lnTo>
                    <a:pt x="780" y="266"/>
                  </a:lnTo>
                  <a:lnTo>
                    <a:pt x="778" y="266"/>
                  </a:lnTo>
                  <a:lnTo>
                    <a:pt x="777" y="266"/>
                  </a:lnTo>
                  <a:lnTo>
                    <a:pt x="777" y="266"/>
                  </a:lnTo>
                  <a:lnTo>
                    <a:pt x="775" y="266"/>
                  </a:lnTo>
                  <a:lnTo>
                    <a:pt x="771" y="266"/>
                  </a:lnTo>
                  <a:lnTo>
                    <a:pt x="768" y="266"/>
                  </a:lnTo>
                  <a:lnTo>
                    <a:pt x="766" y="266"/>
                  </a:lnTo>
                  <a:lnTo>
                    <a:pt x="766" y="266"/>
                  </a:lnTo>
                  <a:lnTo>
                    <a:pt x="759" y="264"/>
                  </a:lnTo>
                  <a:lnTo>
                    <a:pt x="759" y="255"/>
                  </a:lnTo>
                  <a:lnTo>
                    <a:pt x="763" y="253"/>
                  </a:lnTo>
                  <a:lnTo>
                    <a:pt x="763" y="252"/>
                  </a:lnTo>
                  <a:lnTo>
                    <a:pt x="763" y="250"/>
                  </a:lnTo>
                  <a:lnTo>
                    <a:pt x="763" y="248"/>
                  </a:lnTo>
                  <a:lnTo>
                    <a:pt x="766" y="250"/>
                  </a:lnTo>
                  <a:lnTo>
                    <a:pt x="770" y="250"/>
                  </a:lnTo>
                  <a:lnTo>
                    <a:pt x="773" y="250"/>
                  </a:lnTo>
                  <a:lnTo>
                    <a:pt x="775" y="246"/>
                  </a:lnTo>
                  <a:lnTo>
                    <a:pt x="771" y="245"/>
                  </a:lnTo>
                  <a:lnTo>
                    <a:pt x="771" y="243"/>
                  </a:lnTo>
                  <a:lnTo>
                    <a:pt x="770" y="241"/>
                  </a:lnTo>
                  <a:lnTo>
                    <a:pt x="770" y="239"/>
                  </a:lnTo>
                  <a:lnTo>
                    <a:pt x="770" y="238"/>
                  </a:lnTo>
                  <a:lnTo>
                    <a:pt x="766" y="238"/>
                  </a:lnTo>
                  <a:lnTo>
                    <a:pt x="763" y="234"/>
                  </a:lnTo>
                  <a:lnTo>
                    <a:pt x="759" y="236"/>
                  </a:lnTo>
                  <a:lnTo>
                    <a:pt x="756" y="231"/>
                  </a:lnTo>
                  <a:lnTo>
                    <a:pt x="745" y="232"/>
                  </a:lnTo>
                  <a:lnTo>
                    <a:pt x="747" y="234"/>
                  </a:lnTo>
                  <a:lnTo>
                    <a:pt x="749" y="236"/>
                  </a:lnTo>
                  <a:lnTo>
                    <a:pt x="749" y="238"/>
                  </a:lnTo>
                  <a:lnTo>
                    <a:pt x="747" y="238"/>
                  </a:lnTo>
                  <a:lnTo>
                    <a:pt x="747" y="238"/>
                  </a:lnTo>
                  <a:lnTo>
                    <a:pt x="747" y="238"/>
                  </a:lnTo>
                  <a:lnTo>
                    <a:pt x="740" y="238"/>
                  </a:lnTo>
                  <a:lnTo>
                    <a:pt x="740" y="236"/>
                  </a:lnTo>
                  <a:lnTo>
                    <a:pt x="737" y="236"/>
                  </a:lnTo>
                  <a:lnTo>
                    <a:pt x="737" y="234"/>
                  </a:lnTo>
                  <a:lnTo>
                    <a:pt x="730" y="234"/>
                  </a:lnTo>
                  <a:lnTo>
                    <a:pt x="730" y="232"/>
                  </a:lnTo>
                  <a:lnTo>
                    <a:pt x="724" y="231"/>
                  </a:lnTo>
                  <a:lnTo>
                    <a:pt x="724" y="229"/>
                  </a:lnTo>
                  <a:lnTo>
                    <a:pt x="723" y="229"/>
                  </a:lnTo>
                  <a:lnTo>
                    <a:pt x="719" y="229"/>
                  </a:lnTo>
                  <a:lnTo>
                    <a:pt x="719" y="227"/>
                  </a:lnTo>
                  <a:lnTo>
                    <a:pt x="712" y="227"/>
                  </a:lnTo>
                  <a:lnTo>
                    <a:pt x="712" y="224"/>
                  </a:lnTo>
                  <a:lnTo>
                    <a:pt x="709" y="224"/>
                  </a:lnTo>
                  <a:lnTo>
                    <a:pt x="709" y="222"/>
                  </a:lnTo>
                  <a:lnTo>
                    <a:pt x="698" y="220"/>
                  </a:lnTo>
                  <a:lnTo>
                    <a:pt x="698" y="220"/>
                  </a:lnTo>
                  <a:lnTo>
                    <a:pt x="693" y="218"/>
                  </a:lnTo>
                  <a:lnTo>
                    <a:pt x="693" y="217"/>
                  </a:lnTo>
                  <a:lnTo>
                    <a:pt x="689" y="217"/>
                  </a:lnTo>
                  <a:lnTo>
                    <a:pt x="688" y="215"/>
                  </a:lnTo>
                  <a:lnTo>
                    <a:pt x="686" y="215"/>
                  </a:lnTo>
                  <a:lnTo>
                    <a:pt x="686" y="211"/>
                  </a:lnTo>
                  <a:lnTo>
                    <a:pt x="672" y="208"/>
                  </a:lnTo>
                  <a:lnTo>
                    <a:pt x="672" y="208"/>
                  </a:lnTo>
                  <a:lnTo>
                    <a:pt x="670" y="208"/>
                  </a:lnTo>
                  <a:lnTo>
                    <a:pt x="670" y="206"/>
                  </a:lnTo>
                  <a:lnTo>
                    <a:pt x="667" y="206"/>
                  </a:lnTo>
                  <a:lnTo>
                    <a:pt x="667" y="204"/>
                  </a:lnTo>
                  <a:lnTo>
                    <a:pt x="658" y="204"/>
                  </a:lnTo>
                  <a:lnTo>
                    <a:pt x="658" y="206"/>
                  </a:lnTo>
                  <a:lnTo>
                    <a:pt x="651" y="204"/>
                  </a:lnTo>
                  <a:lnTo>
                    <a:pt x="651" y="210"/>
                  </a:lnTo>
                  <a:lnTo>
                    <a:pt x="648" y="211"/>
                  </a:lnTo>
                  <a:lnTo>
                    <a:pt x="644" y="213"/>
                  </a:lnTo>
                  <a:lnTo>
                    <a:pt x="642" y="217"/>
                  </a:lnTo>
                  <a:lnTo>
                    <a:pt x="641" y="217"/>
                  </a:lnTo>
                  <a:lnTo>
                    <a:pt x="639" y="215"/>
                  </a:lnTo>
                  <a:lnTo>
                    <a:pt x="639" y="217"/>
                  </a:lnTo>
                  <a:lnTo>
                    <a:pt x="639" y="215"/>
                  </a:lnTo>
                  <a:lnTo>
                    <a:pt x="639" y="211"/>
                  </a:lnTo>
                  <a:lnTo>
                    <a:pt x="635" y="208"/>
                  </a:lnTo>
                  <a:lnTo>
                    <a:pt x="637" y="204"/>
                  </a:lnTo>
                  <a:lnTo>
                    <a:pt x="635" y="204"/>
                  </a:lnTo>
                  <a:lnTo>
                    <a:pt x="634" y="199"/>
                  </a:lnTo>
                  <a:lnTo>
                    <a:pt x="635" y="199"/>
                  </a:lnTo>
                  <a:lnTo>
                    <a:pt x="635" y="199"/>
                  </a:lnTo>
                  <a:lnTo>
                    <a:pt x="637" y="199"/>
                  </a:lnTo>
                  <a:lnTo>
                    <a:pt x="637" y="197"/>
                  </a:lnTo>
                  <a:lnTo>
                    <a:pt x="637" y="197"/>
                  </a:lnTo>
                  <a:lnTo>
                    <a:pt x="637" y="196"/>
                  </a:lnTo>
                  <a:lnTo>
                    <a:pt x="637" y="196"/>
                  </a:lnTo>
                  <a:lnTo>
                    <a:pt x="635" y="196"/>
                  </a:lnTo>
                  <a:lnTo>
                    <a:pt x="634" y="196"/>
                  </a:lnTo>
                  <a:lnTo>
                    <a:pt x="634" y="197"/>
                  </a:lnTo>
                  <a:lnTo>
                    <a:pt x="630" y="199"/>
                  </a:lnTo>
                  <a:lnTo>
                    <a:pt x="630" y="201"/>
                  </a:lnTo>
                  <a:lnTo>
                    <a:pt x="632" y="203"/>
                  </a:lnTo>
                  <a:lnTo>
                    <a:pt x="632" y="204"/>
                  </a:lnTo>
                  <a:lnTo>
                    <a:pt x="630" y="204"/>
                  </a:lnTo>
                  <a:lnTo>
                    <a:pt x="630" y="206"/>
                  </a:lnTo>
                  <a:lnTo>
                    <a:pt x="628" y="208"/>
                  </a:lnTo>
                  <a:lnTo>
                    <a:pt x="632" y="208"/>
                  </a:lnTo>
                  <a:lnTo>
                    <a:pt x="630" y="210"/>
                  </a:lnTo>
                  <a:lnTo>
                    <a:pt x="630" y="211"/>
                  </a:lnTo>
                  <a:lnTo>
                    <a:pt x="630" y="213"/>
                  </a:lnTo>
                  <a:lnTo>
                    <a:pt x="628" y="215"/>
                  </a:lnTo>
                  <a:lnTo>
                    <a:pt x="628" y="215"/>
                  </a:lnTo>
                  <a:lnTo>
                    <a:pt x="628" y="218"/>
                  </a:lnTo>
                  <a:lnTo>
                    <a:pt x="628" y="218"/>
                  </a:lnTo>
                  <a:lnTo>
                    <a:pt x="628" y="220"/>
                  </a:lnTo>
                  <a:lnTo>
                    <a:pt x="625" y="220"/>
                  </a:lnTo>
                  <a:lnTo>
                    <a:pt x="625" y="217"/>
                  </a:lnTo>
                  <a:lnTo>
                    <a:pt x="623" y="217"/>
                  </a:lnTo>
                  <a:lnTo>
                    <a:pt x="621" y="217"/>
                  </a:lnTo>
                  <a:lnTo>
                    <a:pt x="621" y="217"/>
                  </a:lnTo>
                  <a:lnTo>
                    <a:pt x="621" y="215"/>
                  </a:lnTo>
                  <a:lnTo>
                    <a:pt x="621" y="215"/>
                  </a:lnTo>
                  <a:lnTo>
                    <a:pt x="620" y="215"/>
                  </a:lnTo>
                  <a:lnTo>
                    <a:pt x="620" y="213"/>
                  </a:lnTo>
                  <a:lnTo>
                    <a:pt x="618" y="213"/>
                  </a:lnTo>
                  <a:lnTo>
                    <a:pt x="609" y="203"/>
                  </a:lnTo>
                  <a:lnTo>
                    <a:pt x="607" y="203"/>
                  </a:lnTo>
                  <a:lnTo>
                    <a:pt x="604" y="201"/>
                  </a:lnTo>
                  <a:lnTo>
                    <a:pt x="604" y="199"/>
                  </a:lnTo>
                  <a:lnTo>
                    <a:pt x="602" y="199"/>
                  </a:lnTo>
                  <a:lnTo>
                    <a:pt x="602" y="197"/>
                  </a:lnTo>
                  <a:lnTo>
                    <a:pt x="602" y="197"/>
                  </a:lnTo>
                  <a:lnTo>
                    <a:pt x="602" y="196"/>
                  </a:lnTo>
                  <a:lnTo>
                    <a:pt x="599" y="194"/>
                  </a:lnTo>
                  <a:lnTo>
                    <a:pt x="599" y="194"/>
                  </a:lnTo>
                  <a:lnTo>
                    <a:pt x="592" y="191"/>
                  </a:lnTo>
                  <a:lnTo>
                    <a:pt x="585" y="184"/>
                  </a:lnTo>
                  <a:lnTo>
                    <a:pt x="583" y="184"/>
                  </a:lnTo>
                  <a:lnTo>
                    <a:pt x="581" y="182"/>
                  </a:lnTo>
                  <a:lnTo>
                    <a:pt x="581" y="178"/>
                  </a:lnTo>
                  <a:lnTo>
                    <a:pt x="579" y="175"/>
                  </a:lnTo>
                  <a:lnTo>
                    <a:pt x="578" y="175"/>
                  </a:lnTo>
                  <a:lnTo>
                    <a:pt x="576" y="173"/>
                  </a:lnTo>
                  <a:lnTo>
                    <a:pt x="574" y="171"/>
                  </a:lnTo>
                  <a:lnTo>
                    <a:pt x="572" y="171"/>
                  </a:lnTo>
                  <a:lnTo>
                    <a:pt x="571" y="170"/>
                  </a:lnTo>
                  <a:lnTo>
                    <a:pt x="571" y="170"/>
                  </a:lnTo>
                  <a:lnTo>
                    <a:pt x="566" y="171"/>
                  </a:lnTo>
                  <a:lnTo>
                    <a:pt x="566" y="175"/>
                  </a:lnTo>
                  <a:lnTo>
                    <a:pt x="566" y="177"/>
                  </a:lnTo>
                  <a:lnTo>
                    <a:pt x="566" y="180"/>
                  </a:lnTo>
                  <a:lnTo>
                    <a:pt x="569" y="180"/>
                  </a:lnTo>
                  <a:lnTo>
                    <a:pt x="567" y="185"/>
                  </a:lnTo>
                  <a:lnTo>
                    <a:pt x="564" y="191"/>
                  </a:lnTo>
                  <a:lnTo>
                    <a:pt x="562" y="196"/>
                  </a:lnTo>
                  <a:lnTo>
                    <a:pt x="559" y="199"/>
                  </a:lnTo>
                  <a:lnTo>
                    <a:pt x="559" y="199"/>
                  </a:lnTo>
                  <a:lnTo>
                    <a:pt x="557" y="199"/>
                  </a:lnTo>
                  <a:lnTo>
                    <a:pt x="553" y="199"/>
                  </a:lnTo>
                  <a:lnTo>
                    <a:pt x="550" y="199"/>
                  </a:lnTo>
                  <a:lnTo>
                    <a:pt x="550" y="199"/>
                  </a:lnTo>
                  <a:lnTo>
                    <a:pt x="548" y="199"/>
                  </a:lnTo>
                  <a:lnTo>
                    <a:pt x="548" y="203"/>
                  </a:lnTo>
                  <a:lnTo>
                    <a:pt x="541" y="203"/>
                  </a:lnTo>
                  <a:lnTo>
                    <a:pt x="541" y="204"/>
                  </a:lnTo>
                  <a:lnTo>
                    <a:pt x="539" y="204"/>
                  </a:lnTo>
                  <a:lnTo>
                    <a:pt x="539" y="210"/>
                  </a:lnTo>
                  <a:lnTo>
                    <a:pt x="539" y="210"/>
                  </a:lnTo>
                  <a:lnTo>
                    <a:pt x="538" y="211"/>
                  </a:lnTo>
                  <a:lnTo>
                    <a:pt x="538" y="213"/>
                  </a:lnTo>
                  <a:lnTo>
                    <a:pt x="534" y="213"/>
                  </a:lnTo>
                  <a:lnTo>
                    <a:pt x="532" y="215"/>
                  </a:lnTo>
                  <a:lnTo>
                    <a:pt x="532" y="215"/>
                  </a:lnTo>
                  <a:lnTo>
                    <a:pt x="529" y="215"/>
                  </a:lnTo>
                  <a:lnTo>
                    <a:pt x="529" y="217"/>
                  </a:lnTo>
                  <a:lnTo>
                    <a:pt x="527" y="217"/>
                  </a:lnTo>
                  <a:lnTo>
                    <a:pt x="525" y="213"/>
                  </a:lnTo>
                  <a:lnTo>
                    <a:pt x="520" y="215"/>
                  </a:lnTo>
                  <a:lnTo>
                    <a:pt x="520" y="218"/>
                  </a:lnTo>
                  <a:lnTo>
                    <a:pt x="517" y="220"/>
                  </a:lnTo>
                  <a:lnTo>
                    <a:pt x="515" y="222"/>
                  </a:lnTo>
                  <a:lnTo>
                    <a:pt x="511" y="220"/>
                  </a:lnTo>
                  <a:lnTo>
                    <a:pt x="511" y="225"/>
                  </a:lnTo>
                  <a:lnTo>
                    <a:pt x="510" y="225"/>
                  </a:lnTo>
                  <a:lnTo>
                    <a:pt x="508" y="229"/>
                  </a:lnTo>
                  <a:lnTo>
                    <a:pt x="508" y="229"/>
                  </a:lnTo>
                  <a:lnTo>
                    <a:pt x="508" y="231"/>
                  </a:lnTo>
                  <a:lnTo>
                    <a:pt x="508" y="234"/>
                  </a:lnTo>
                  <a:lnTo>
                    <a:pt x="499" y="236"/>
                  </a:lnTo>
                  <a:lnTo>
                    <a:pt x="499" y="232"/>
                  </a:lnTo>
                  <a:lnTo>
                    <a:pt x="499" y="231"/>
                  </a:lnTo>
                  <a:lnTo>
                    <a:pt x="499" y="229"/>
                  </a:lnTo>
                  <a:lnTo>
                    <a:pt x="503" y="227"/>
                  </a:lnTo>
                  <a:lnTo>
                    <a:pt x="503" y="227"/>
                  </a:lnTo>
                  <a:lnTo>
                    <a:pt x="506" y="225"/>
                  </a:lnTo>
                  <a:lnTo>
                    <a:pt x="504" y="220"/>
                  </a:lnTo>
                  <a:lnTo>
                    <a:pt x="508" y="218"/>
                  </a:lnTo>
                  <a:lnTo>
                    <a:pt x="510" y="217"/>
                  </a:lnTo>
                  <a:lnTo>
                    <a:pt x="510" y="215"/>
                  </a:lnTo>
                  <a:lnTo>
                    <a:pt x="510" y="215"/>
                  </a:lnTo>
                  <a:lnTo>
                    <a:pt x="511" y="211"/>
                  </a:lnTo>
                  <a:lnTo>
                    <a:pt x="511" y="208"/>
                  </a:lnTo>
                  <a:lnTo>
                    <a:pt x="520" y="206"/>
                  </a:lnTo>
                  <a:lnTo>
                    <a:pt x="529" y="206"/>
                  </a:lnTo>
                  <a:lnTo>
                    <a:pt x="538" y="204"/>
                  </a:lnTo>
                  <a:lnTo>
                    <a:pt x="538" y="203"/>
                  </a:lnTo>
                  <a:lnTo>
                    <a:pt x="539" y="203"/>
                  </a:lnTo>
                  <a:lnTo>
                    <a:pt x="541" y="199"/>
                  </a:lnTo>
                  <a:lnTo>
                    <a:pt x="541" y="199"/>
                  </a:lnTo>
                  <a:lnTo>
                    <a:pt x="543" y="197"/>
                  </a:lnTo>
                  <a:lnTo>
                    <a:pt x="543" y="196"/>
                  </a:lnTo>
                  <a:lnTo>
                    <a:pt x="546" y="196"/>
                  </a:lnTo>
                  <a:lnTo>
                    <a:pt x="546" y="194"/>
                  </a:lnTo>
                  <a:lnTo>
                    <a:pt x="548" y="194"/>
                  </a:lnTo>
                  <a:lnTo>
                    <a:pt x="548" y="187"/>
                  </a:lnTo>
                  <a:lnTo>
                    <a:pt x="543" y="189"/>
                  </a:lnTo>
                  <a:lnTo>
                    <a:pt x="543" y="187"/>
                  </a:lnTo>
                  <a:lnTo>
                    <a:pt x="531" y="187"/>
                  </a:lnTo>
                  <a:lnTo>
                    <a:pt x="527" y="199"/>
                  </a:lnTo>
                  <a:lnTo>
                    <a:pt x="524" y="199"/>
                  </a:lnTo>
                  <a:lnTo>
                    <a:pt x="524" y="199"/>
                  </a:lnTo>
                  <a:lnTo>
                    <a:pt x="522" y="199"/>
                  </a:lnTo>
                  <a:lnTo>
                    <a:pt x="522" y="197"/>
                  </a:lnTo>
                  <a:lnTo>
                    <a:pt x="520" y="197"/>
                  </a:lnTo>
                  <a:lnTo>
                    <a:pt x="520" y="196"/>
                  </a:lnTo>
                  <a:lnTo>
                    <a:pt x="518" y="197"/>
                  </a:lnTo>
                  <a:lnTo>
                    <a:pt x="515" y="197"/>
                  </a:lnTo>
                  <a:lnTo>
                    <a:pt x="515" y="199"/>
                  </a:lnTo>
                  <a:lnTo>
                    <a:pt x="515" y="199"/>
                  </a:lnTo>
                  <a:lnTo>
                    <a:pt x="508" y="199"/>
                  </a:lnTo>
                  <a:lnTo>
                    <a:pt x="506" y="203"/>
                  </a:lnTo>
                  <a:lnTo>
                    <a:pt x="501" y="203"/>
                  </a:lnTo>
                  <a:lnTo>
                    <a:pt x="501" y="206"/>
                  </a:lnTo>
                  <a:lnTo>
                    <a:pt x="501" y="206"/>
                  </a:lnTo>
                  <a:lnTo>
                    <a:pt x="501" y="208"/>
                  </a:lnTo>
                  <a:lnTo>
                    <a:pt x="499" y="211"/>
                  </a:lnTo>
                  <a:lnTo>
                    <a:pt x="489" y="213"/>
                  </a:lnTo>
                  <a:lnTo>
                    <a:pt x="489" y="210"/>
                  </a:lnTo>
                  <a:lnTo>
                    <a:pt x="487" y="208"/>
                  </a:lnTo>
                  <a:lnTo>
                    <a:pt x="487" y="208"/>
                  </a:lnTo>
                  <a:lnTo>
                    <a:pt x="485" y="208"/>
                  </a:lnTo>
                  <a:lnTo>
                    <a:pt x="483" y="206"/>
                  </a:lnTo>
                  <a:lnTo>
                    <a:pt x="482" y="204"/>
                  </a:lnTo>
                  <a:lnTo>
                    <a:pt x="482" y="204"/>
                  </a:lnTo>
                  <a:lnTo>
                    <a:pt x="482" y="203"/>
                  </a:lnTo>
                  <a:lnTo>
                    <a:pt x="480" y="203"/>
                  </a:lnTo>
                  <a:lnTo>
                    <a:pt x="478" y="208"/>
                  </a:lnTo>
                  <a:lnTo>
                    <a:pt x="480" y="208"/>
                  </a:lnTo>
                  <a:lnTo>
                    <a:pt x="480" y="210"/>
                  </a:lnTo>
                  <a:lnTo>
                    <a:pt x="478" y="210"/>
                  </a:lnTo>
                  <a:lnTo>
                    <a:pt x="478" y="211"/>
                  </a:lnTo>
                  <a:lnTo>
                    <a:pt x="476" y="213"/>
                  </a:lnTo>
                  <a:lnTo>
                    <a:pt x="476" y="215"/>
                  </a:lnTo>
                  <a:lnTo>
                    <a:pt x="471" y="215"/>
                  </a:lnTo>
                  <a:lnTo>
                    <a:pt x="471" y="220"/>
                  </a:lnTo>
                  <a:lnTo>
                    <a:pt x="468" y="220"/>
                  </a:lnTo>
                  <a:lnTo>
                    <a:pt x="466" y="217"/>
                  </a:lnTo>
                  <a:lnTo>
                    <a:pt x="463" y="217"/>
                  </a:lnTo>
                  <a:lnTo>
                    <a:pt x="463" y="218"/>
                  </a:lnTo>
                  <a:lnTo>
                    <a:pt x="457" y="217"/>
                  </a:lnTo>
                  <a:lnTo>
                    <a:pt x="457" y="222"/>
                  </a:lnTo>
                  <a:lnTo>
                    <a:pt x="459" y="224"/>
                  </a:lnTo>
                  <a:lnTo>
                    <a:pt x="466" y="225"/>
                  </a:lnTo>
                  <a:lnTo>
                    <a:pt x="466" y="229"/>
                  </a:lnTo>
                  <a:lnTo>
                    <a:pt x="468" y="229"/>
                  </a:lnTo>
                  <a:lnTo>
                    <a:pt x="468" y="234"/>
                  </a:lnTo>
                  <a:lnTo>
                    <a:pt x="466" y="234"/>
                  </a:lnTo>
                  <a:lnTo>
                    <a:pt x="468" y="236"/>
                  </a:lnTo>
                  <a:lnTo>
                    <a:pt x="466" y="236"/>
                  </a:lnTo>
                  <a:lnTo>
                    <a:pt x="466" y="234"/>
                  </a:lnTo>
                  <a:lnTo>
                    <a:pt x="461" y="231"/>
                  </a:lnTo>
                  <a:lnTo>
                    <a:pt x="461" y="229"/>
                  </a:lnTo>
                  <a:lnTo>
                    <a:pt x="459" y="225"/>
                  </a:lnTo>
                  <a:lnTo>
                    <a:pt x="457" y="225"/>
                  </a:lnTo>
                  <a:lnTo>
                    <a:pt x="456" y="224"/>
                  </a:lnTo>
                  <a:lnTo>
                    <a:pt x="449" y="224"/>
                  </a:lnTo>
                  <a:lnTo>
                    <a:pt x="449" y="222"/>
                  </a:lnTo>
                  <a:lnTo>
                    <a:pt x="447" y="222"/>
                  </a:lnTo>
                  <a:lnTo>
                    <a:pt x="447" y="220"/>
                  </a:lnTo>
                  <a:lnTo>
                    <a:pt x="442" y="220"/>
                  </a:lnTo>
                  <a:lnTo>
                    <a:pt x="442" y="218"/>
                  </a:lnTo>
                  <a:lnTo>
                    <a:pt x="438" y="218"/>
                  </a:lnTo>
                  <a:lnTo>
                    <a:pt x="435" y="215"/>
                  </a:lnTo>
                  <a:lnTo>
                    <a:pt x="433" y="213"/>
                  </a:lnTo>
                  <a:lnTo>
                    <a:pt x="429" y="213"/>
                  </a:lnTo>
                  <a:lnTo>
                    <a:pt x="428" y="213"/>
                  </a:lnTo>
                  <a:lnTo>
                    <a:pt x="428" y="211"/>
                  </a:lnTo>
                  <a:lnTo>
                    <a:pt x="424" y="211"/>
                  </a:lnTo>
                  <a:lnTo>
                    <a:pt x="421" y="208"/>
                  </a:lnTo>
                  <a:lnTo>
                    <a:pt x="417" y="208"/>
                  </a:lnTo>
                  <a:lnTo>
                    <a:pt x="412" y="203"/>
                  </a:lnTo>
                  <a:lnTo>
                    <a:pt x="410" y="201"/>
                  </a:lnTo>
                  <a:lnTo>
                    <a:pt x="407" y="201"/>
                  </a:lnTo>
                  <a:lnTo>
                    <a:pt x="401" y="201"/>
                  </a:lnTo>
                  <a:lnTo>
                    <a:pt x="398" y="201"/>
                  </a:lnTo>
                  <a:lnTo>
                    <a:pt x="394" y="203"/>
                  </a:lnTo>
                  <a:lnTo>
                    <a:pt x="394" y="203"/>
                  </a:lnTo>
                  <a:lnTo>
                    <a:pt x="393" y="203"/>
                  </a:lnTo>
                  <a:lnTo>
                    <a:pt x="391" y="203"/>
                  </a:lnTo>
                  <a:lnTo>
                    <a:pt x="391" y="201"/>
                  </a:lnTo>
                  <a:lnTo>
                    <a:pt x="386" y="201"/>
                  </a:lnTo>
                  <a:lnTo>
                    <a:pt x="386" y="199"/>
                  </a:lnTo>
                  <a:lnTo>
                    <a:pt x="382" y="199"/>
                  </a:lnTo>
                  <a:lnTo>
                    <a:pt x="382" y="199"/>
                  </a:lnTo>
                  <a:lnTo>
                    <a:pt x="379" y="199"/>
                  </a:lnTo>
                  <a:lnTo>
                    <a:pt x="379" y="196"/>
                  </a:lnTo>
                  <a:lnTo>
                    <a:pt x="375" y="196"/>
                  </a:lnTo>
                  <a:lnTo>
                    <a:pt x="375" y="196"/>
                  </a:lnTo>
                  <a:lnTo>
                    <a:pt x="374" y="196"/>
                  </a:lnTo>
                  <a:lnTo>
                    <a:pt x="372" y="194"/>
                  </a:lnTo>
                  <a:lnTo>
                    <a:pt x="368" y="194"/>
                  </a:lnTo>
                  <a:lnTo>
                    <a:pt x="367" y="191"/>
                  </a:lnTo>
                  <a:lnTo>
                    <a:pt x="365" y="191"/>
                  </a:lnTo>
                  <a:lnTo>
                    <a:pt x="365" y="192"/>
                  </a:lnTo>
                  <a:lnTo>
                    <a:pt x="363" y="192"/>
                  </a:lnTo>
                  <a:lnTo>
                    <a:pt x="363" y="194"/>
                  </a:lnTo>
                  <a:lnTo>
                    <a:pt x="361" y="192"/>
                  </a:lnTo>
                  <a:lnTo>
                    <a:pt x="361" y="192"/>
                  </a:lnTo>
                  <a:lnTo>
                    <a:pt x="361" y="192"/>
                  </a:lnTo>
                  <a:lnTo>
                    <a:pt x="358" y="192"/>
                  </a:lnTo>
                  <a:lnTo>
                    <a:pt x="358" y="192"/>
                  </a:lnTo>
                  <a:lnTo>
                    <a:pt x="356" y="192"/>
                  </a:lnTo>
                  <a:lnTo>
                    <a:pt x="354" y="192"/>
                  </a:lnTo>
                  <a:lnTo>
                    <a:pt x="353" y="191"/>
                  </a:lnTo>
                  <a:lnTo>
                    <a:pt x="351" y="191"/>
                  </a:lnTo>
                  <a:lnTo>
                    <a:pt x="349" y="192"/>
                  </a:lnTo>
                  <a:lnTo>
                    <a:pt x="347" y="194"/>
                  </a:lnTo>
                  <a:lnTo>
                    <a:pt x="347" y="196"/>
                  </a:lnTo>
                  <a:lnTo>
                    <a:pt x="346" y="196"/>
                  </a:lnTo>
                  <a:lnTo>
                    <a:pt x="344" y="196"/>
                  </a:lnTo>
                  <a:lnTo>
                    <a:pt x="344" y="194"/>
                  </a:lnTo>
                  <a:lnTo>
                    <a:pt x="342" y="194"/>
                  </a:lnTo>
                  <a:lnTo>
                    <a:pt x="340" y="194"/>
                  </a:lnTo>
                  <a:lnTo>
                    <a:pt x="340" y="196"/>
                  </a:lnTo>
                  <a:lnTo>
                    <a:pt x="337" y="196"/>
                  </a:lnTo>
                  <a:lnTo>
                    <a:pt x="337" y="192"/>
                  </a:lnTo>
                  <a:lnTo>
                    <a:pt x="332" y="192"/>
                  </a:lnTo>
                  <a:lnTo>
                    <a:pt x="326" y="192"/>
                  </a:lnTo>
                  <a:lnTo>
                    <a:pt x="323" y="191"/>
                  </a:lnTo>
                  <a:lnTo>
                    <a:pt x="318" y="191"/>
                  </a:lnTo>
                  <a:lnTo>
                    <a:pt x="316" y="187"/>
                  </a:lnTo>
                  <a:lnTo>
                    <a:pt x="309" y="187"/>
                  </a:lnTo>
                  <a:lnTo>
                    <a:pt x="309" y="189"/>
                  </a:lnTo>
                  <a:lnTo>
                    <a:pt x="307" y="189"/>
                  </a:lnTo>
                  <a:lnTo>
                    <a:pt x="307" y="189"/>
                  </a:lnTo>
                  <a:lnTo>
                    <a:pt x="307" y="187"/>
                  </a:lnTo>
                  <a:lnTo>
                    <a:pt x="295" y="187"/>
                  </a:lnTo>
                  <a:lnTo>
                    <a:pt x="295" y="187"/>
                  </a:lnTo>
                  <a:lnTo>
                    <a:pt x="284" y="187"/>
                  </a:lnTo>
                  <a:lnTo>
                    <a:pt x="283" y="185"/>
                  </a:lnTo>
                  <a:lnTo>
                    <a:pt x="278" y="187"/>
                  </a:lnTo>
                  <a:lnTo>
                    <a:pt x="276" y="184"/>
                  </a:lnTo>
                  <a:lnTo>
                    <a:pt x="272" y="184"/>
                  </a:lnTo>
                  <a:lnTo>
                    <a:pt x="271" y="182"/>
                  </a:lnTo>
                  <a:lnTo>
                    <a:pt x="265" y="182"/>
                  </a:lnTo>
                  <a:lnTo>
                    <a:pt x="265" y="180"/>
                  </a:lnTo>
                  <a:lnTo>
                    <a:pt x="262" y="180"/>
                  </a:lnTo>
                  <a:lnTo>
                    <a:pt x="260" y="180"/>
                  </a:lnTo>
                  <a:lnTo>
                    <a:pt x="258" y="182"/>
                  </a:lnTo>
                  <a:lnTo>
                    <a:pt x="257" y="184"/>
                  </a:lnTo>
                  <a:lnTo>
                    <a:pt x="250" y="184"/>
                  </a:lnTo>
                  <a:lnTo>
                    <a:pt x="250" y="184"/>
                  </a:lnTo>
                  <a:lnTo>
                    <a:pt x="246" y="185"/>
                  </a:lnTo>
                  <a:lnTo>
                    <a:pt x="246" y="184"/>
                  </a:lnTo>
                  <a:lnTo>
                    <a:pt x="243" y="184"/>
                  </a:lnTo>
                  <a:lnTo>
                    <a:pt x="243" y="184"/>
                  </a:lnTo>
                  <a:lnTo>
                    <a:pt x="237" y="184"/>
                  </a:lnTo>
                  <a:lnTo>
                    <a:pt x="237" y="182"/>
                  </a:lnTo>
                  <a:lnTo>
                    <a:pt x="234" y="182"/>
                  </a:lnTo>
                  <a:lnTo>
                    <a:pt x="234" y="182"/>
                  </a:lnTo>
                  <a:lnTo>
                    <a:pt x="227" y="182"/>
                  </a:lnTo>
                  <a:lnTo>
                    <a:pt x="227" y="180"/>
                  </a:lnTo>
                  <a:lnTo>
                    <a:pt x="225" y="180"/>
                  </a:lnTo>
                  <a:lnTo>
                    <a:pt x="225" y="178"/>
                  </a:lnTo>
                  <a:lnTo>
                    <a:pt x="216" y="178"/>
                  </a:lnTo>
                  <a:lnTo>
                    <a:pt x="218" y="175"/>
                  </a:lnTo>
                  <a:lnTo>
                    <a:pt x="206" y="173"/>
                  </a:lnTo>
                  <a:lnTo>
                    <a:pt x="206" y="175"/>
                  </a:lnTo>
                  <a:lnTo>
                    <a:pt x="202" y="175"/>
                  </a:lnTo>
                  <a:lnTo>
                    <a:pt x="202" y="175"/>
                  </a:lnTo>
                  <a:lnTo>
                    <a:pt x="194" y="175"/>
                  </a:lnTo>
                  <a:lnTo>
                    <a:pt x="194" y="177"/>
                  </a:lnTo>
                  <a:lnTo>
                    <a:pt x="188" y="175"/>
                  </a:lnTo>
                  <a:lnTo>
                    <a:pt x="188" y="175"/>
                  </a:lnTo>
                  <a:lnTo>
                    <a:pt x="187" y="175"/>
                  </a:lnTo>
                  <a:lnTo>
                    <a:pt x="187" y="170"/>
                  </a:lnTo>
                  <a:lnTo>
                    <a:pt x="185" y="170"/>
                  </a:lnTo>
                  <a:lnTo>
                    <a:pt x="183" y="170"/>
                  </a:lnTo>
                  <a:lnTo>
                    <a:pt x="183" y="170"/>
                  </a:lnTo>
                  <a:lnTo>
                    <a:pt x="183" y="171"/>
                  </a:lnTo>
                  <a:lnTo>
                    <a:pt x="183" y="171"/>
                  </a:lnTo>
                  <a:lnTo>
                    <a:pt x="178" y="171"/>
                  </a:lnTo>
                  <a:lnTo>
                    <a:pt x="178" y="175"/>
                  </a:lnTo>
                  <a:lnTo>
                    <a:pt x="175" y="175"/>
                  </a:lnTo>
                  <a:lnTo>
                    <a:pt x="175" y="175"/>
                  </a:lnTo>
                  <a:lnTo>
                    <a:pt x="173" y="177"/>
                  </a:lnTo>
                  <a:lnTo>
                    <a:pt x="173" y="171"/>
                  </a:lnTo>
                  <a:lnTo>
                    <a:pt x="173" y="171"/>
                  </a:lnTo>
                  <a:lnTo>
                    <a:pt x="173" y="168"/>
                  </a:lnTo>
                  <a:lnTo>
                    <a:pt x="173" y="168"/>
                  </a:lnTo>
                  <a:lnTo>
                    <a:pt x="173" y="166"/>
                  </a:lnTo>
                  <a:lnTo>
                    <a:pt x="166" y="166"/>
                  </a:lnTo>
                  <a:lnTo>
                    <a:pt x="166" y="164"/>
                  </a:lnTo>
                  <a:lnTo>
                    <a:pt x="164" y="164"/>
                  </a:lnTo>
                  <a:lnTo>
                    <a:pt x="164" y="163"/>
                  </a:lnTo>
                  <a:lnTo>
                    <a:pt x="155" y="163"/>
                  </a:lnTo>
                  <a:lnTo>
                    <a:pt x="154" y="166"/>
                  </a:lnTo>
                  <a:lnTo>
                    <a:pt x="152" y="166"/>
                  </a:lnTo>
                  <a:lnTo>
                    <a:pt x="150" y="170"/>
                  </a:lnTo>
                  <a:lnTo>
                    <a:pt x="148" y="170"/>
                  </a:lnTo>
                  <a:lnTo>
                    <a:pt x="147" y="171"/>
                  </a:lnTo>
                  <a:lnTo>
                    <a:pt x="145" y="171"/>
                  </a:lnTo>
                  <a:lnTo>
                    <a:pt x="145" y="171"/>
                  </a:lnTo>
                  <a:lnTo>
                    <a:pt x="138" y="175"/>
                  </a:lnTo>
                  <a:lnTo>
                    <a:pt x="138" y="175"/>
                  </a:lnTo>
                  <a:lnTo>
                    <a:pt x="127" y="175"/>
                  </a:lnTo>
                  <a:lnTo>
                    <a:pt x="126" y="177"/>
                  </a:lnTo>
                  <a:lnTo>
                    <a:pt x="126" y="178"/>
                  </a:lnTo>
                  <a:lnTo>
                    <a:pt x="124" y="178"/>
                  </a:lnTo>
                  <a:lnTo>
                    <a:pt x="122" y="177"/>
                  </a:lnTo>
                  <a:lnTo>
                    <a:pt x="120" y="175"/>
                  </a:lnTo>
                  <a:lnTo>
                    <a:pt x="120" y="175"/>
                  </a:lnTo>
                  <a:lnTo>
                    <a:pt x="120" y="175"/>
                  </a:lnTo>
                  <a:lnTo>
                    <a:pt x="120" y="175"/>
                  </a:lnTo>
                  <a:lnTo>
                    <a:pt x="119" y="177"/>
                  </a:lnTo>
                  <a:lnTo>
                    <a:pt x="119" y="180"/>
                  </a:lnTo>
                  <a:lnTo>
                    <a:pt x="112" y="178"/>
                  </a:lnTo>
                  <a:lnTo>
                    <a:pt x="112" y="182"/>
                  </a:lnTo>
                  <a:lnTo>
                    <a:pt x="108" y="184"/>
                  </a:lnTo>
                  <a:lnTo>
                    <a:pt x="108" y="184"/>
                  </a:lnTo>
                  <a:lnTo>
                    <a:pt x="96" y="184"/>
                  </a:lnTo>
                  <a:lnTo>
                    <a:pt x="94" y="185"/>
                  </a:lnTo>
                  <a:lnTo>
                    <a:pt x="92" y="187"/>
                  </a:lnTo>
                  <a:lnTo>
                    <a:pt x="91" y="189"/>
                  </a:lnTo>
                  <a:lnTo>
                    <a:pt x="87" y="189"/>
                  </a:lnTo>
                  <a:lnTo>
                    <a:pt x="86" y="192"/>
                  </a:lnTo>
                  <a:lnTo>
                    <a:pt x="84" y="196"/>
                  </a:lnTo>
                  <a:lnTo>
                    <a:pt x="82" y="199"/>
                  </a:lnTo>
                  <a:lnTo>
                    <a:pt x="79" y="199"/>
                  </a:lnTo>
                  <a:lnTo>
                    <a:pt x="77" y="201"/>
                  </a:lnTo>
                  <a:lnTo>
                    <a:pt x="75" y="203"/>
                  </a:lnTo>
                  <a:lnTo>
                    <a:pt x="73" y="213"/>
                  </a:lnTo>
                  <a:lnTo>
                    <a:pt x="70" y="215"/>
                  </a:lnTo>
                  <a:lnTo>
                    <a:pt x="70" y="222"/>
                  </a:lnTo>
                  <a:lnTo>
                    <a:pt x="68" y="222"/>
                  </a:lnTo>
                  <a:lnTo>
                    <a:pt x="68" y="225"/>
                  </a:lnTo>
                  <a:lnTo>
                    <a:pt x="68" y="227"/>
                  </a:lnTo>
                  <a:lnTo>
                    <a:pt x="68" y="227"/>
                  </a:lnTo>
                  <a:lnTo>
                    <a:pt x="66" y="227"/>
                  </a:lnTo>
                  <a:lnTo>
                    <a:pt x="66" y="227"/>
                  </a:lnTo>
                  <a:lnTo>
                    <a:pt x="65" y="229"/>
                  </a:lnTo>
                  <a:lnTo>
                    <a:pt x="65" y="229"/>
                  </a:lnTo>
                  <a:lnTo>
                    <a:pt x="58" y="229"/>
                  </a:lnTo>
                  <a:lnTo>
                    <a:pt x="58" y="229"/>
                  </a:lnTo>
                  <a:lnTo>
                    <a:pt x="56" y="229"/>
                  </a:lnTo>
                  <a:lnTo>
                    <a:pt x="56" y="231"/>
                  </a:lnTo>
                  <a:lnTo>
                    <a:pt x="51" y="231"/>
                  </a:lnTo>
                  <a:lnTo>
                    <a:pt x="51" y="232"/>
                  </a:lnTo>
                  <a:lnTo>
                    <a:pt x="49" y="232"/>
                  </a:lnTo>
                  <a:lnTo>
                    <a:pt x="47" y="231"/>
                  </a:lnTo>
                  <a:lnTo>
                    <a:pt x="45" y="231"/>
                  </a:lnTo>
                  <a:lnTo>
                    <a:pt x="44" y="231"/>
                  </a:lnTo>
                  <a:lnTo>
                    <a:pt x="44" y="232"/>
                  </a:lnTo>
                  <a:lnTo>
                    <a:pt x="40" y="232"/>
                  </a:lnTo>
                  <a:lnTo>
                    <a:pt x="40" y="232"/>
                  </a:lnTo>
                  <a:lnTo>
                    <a:pt x="35" y="232"/>
                  </a:lnTo>
                  <a:lnTo>
                    <a:pt x="35" y="232"/>
                  </a:lnTo>
                  <a:lnTo>
                    <a:pt x="30" y="232"/>
                  </a:lnTo>
                  <a:lnTo>
                    <a:pt x="30" y="232"/>
                  </a:lnTo>
                  <a:lnTo>
                    <a:pt x="24" y="232"/>
                  </a:lnTo>
                  <a:lnTo>
                    <a:pt x="26" y="245"/>
                  </a:lnTo>
                  <a:lnTo>
                    <a:pt x="23" y="246"/>
                  </a:lnTo>
                  <a:lnTo>
                    <a:pt x="23" y="248"/>
                  </a:lnTo>
                  <a:lnTo>
                    <a:pt x="23" y="248"/>
                  </a:lnTo>
                  <a:lnTo>
                    <a:pt x="23" y="248"/>
                  </a:lnTo>
                  <a:lnTo>
                    <a:pt x="24" y="250"/>
                  </a:lnTo>
                  <a:lnTo>
                    <a:pt x="24" y="250"/>
                  </a:lnTo>
                  <a:lnTo>
                    <a:pt x="26" y="250"/>
                  </a:lnTo>
                  <a:lnTo>
                    <a:pt x="28" y="250"/>
                  </a:lnTo>
                  <a:lnTo>
                    <a:pt x="31" y="255"/>
                  </a:lnTo>
                  <a:lnTo>
                    <a:pt x="35" y="255"/>
                  </a:lnTo>
                  <a:lnTo>
                    <a:pt x="35" y="257"/>
                  </a:lnTo>
                  <a:lnTo>
                    <a:pt x="40" y="257"/>
                  </a:lnTo>
                  <a:lnTo>
                    <a:pt x="44" y="262"/>
                  </a:lnTo>
                  <a:lnTo>
                    <a:pt x="49" y="262"/>
                  </a:lnTo>
                  <a:lnTo>
                    <a:pt x="52" y="267"/>
                  </a:lnTo>
                  <a:lnTo>
                    <a:pt x="58" y="267"/>
                  </a:lnTo>
                  <a:lnTo>
                    <a:pt x="58" y="269"/>
                  </a:lnTo>
                  <a:lnTo>
                    <a:pt x="59" y="269"/>
                  </a:lnTo>
                  <a:lnTo>
                    <a:pt x="59" y="269"/>
                  </a:lnTo>
                  <a:lnTo>
                    <a:pt x="58" y="271"/>
                  </a:lnTo>
                  <a:lnTo>
                    <a:pt x="58" y="274"/>
                  </a:lnTo>
                  <a:lnTo>
                    <a:pt x="58" y="276"/>
                  </a:lnTo>
                  <a:lnTo>
                    <a:pt x="59" y="276"/>
                  </a:lnTo>
                  <a:lnTo>
                    <a:pt x="59" y="278"/>
                  </a:lnTo>
                  <a:lnTo>
                    <a:pt x="66" y="278"/>
                  </a:lnTo>
                  <a:lnTo>
                    <a:pt x="66" y="276"/>
                  </a:lnTo>
                  <a:lnTo>
                    <a:pt x="75" y="274"/>
                  </a:lnTo>
                  <a:lnTo>
                    <a:pt x="75" y="276"/>
                  </a:lnTo>
                  <a:lnTo>
                    <a:pt x="77" y="276"/>
                  </a:lnTo>
                  <a:lnTo>
                    <a:pt x="77" y="278"/>
                  </a:lnTo>
                  <a:lnTo>
                    <a:pt x="82" y="278"/>
                  </a:lnTo>
                  <a:lnTo>
                    <a:pt x="86" y="276"/>
                  </a:lnTo>
                  <a:lnTo>
                    <a:pt x="89" y="276"/>
                  </a:lnTo>
                  <a:lnTo>
                    <a:pt x="89" y="278"/>
                  </a:lnTo>
                  <a:lnTo>
                    <a:pt x="89" y="278"/>
                  </a:lnTo>
                  <a:lnTo>
                    <a:pt x="89" y="278"/>
                  </a:lnTo>
                  <a:lnTo>
                    <a:pt x="89" y="278"/>
                  </a:lnTo>
                  <a:lnTo>
                    <a:pt x="87" y="281"/>
                  </a:lnTo>
                  <a:lnTo>
                    <a:pt x="86" y="281"/>
                  </a:lnTo>
                  <a:lnTo>
                    <a:pt x="84" y="283"/>
                  </a:lnTo>
                  <a:lnTo>
                    <a:pt x="84" y="283"/>
                  </a:lnTo>
                  <a:lnTo>
                    <a:pt x="84" y="285"/>
                  </a:lnTo>
                  <a:lnTo>
                    <a:pt x="86" y="285"/>
                  </a:lnTo>
                  <a:lnTo>
                    <a:pt x="86" y="287"/>
                  </a:lnTo>
                  <a:lnTo>
                    <a:pt x="87" y="287"/>
                  </a:lnTo>
                  <a:lnTo>
                    <a:pt x="87" y="285"/>
                  </a:lnTo>
                  <a:lnTo>
                    <a:pt x="89" y="285"/>
                  </a:lnTo>
                  <a:lnTo>
                    <a:pt x="91" y="288"/>
                  </a:lnTo>
                  <a:lnTo>
                    <a:pt x="103" y="288"/>
                  </a:lnTo>
                  <a:lnTo>
                    <a:pt x="103" y="290"/>
                  </a:lnTo>
                  <a:lnTo>
                    <a:pt x="103" y="290"/>
                  </a:lnTo>
                  <a:lnTo>
                    <a:pt x="103" y="290"/>
                  </a:lnTo>
                  <a:lnTo>
                    <a:pt x="103" y="290"/>
                  </a:lnTo>
                  <a:lnTo>
                    <a:pt x="103" y="294"/>
                  </a:lnTo>
                  <a:lnTo>
                    <a:pt x="94" y="294"/>
                  </a:lnTo>
                  <a:lnTo>
                    <a:pt x="94" y="292"/>
                  </a:lnTo>
                  <a:lnTo>
                    <a:pt x="89" y="294"/>
                  </a:lnTo>
                  <a:lnTo>
                    <a:pt x="87" y="294"/>
                  </a:lnTo>
                  <a:lnTo>
                    <a:pt x="84" y="295"/>
                  </a:lnTo>
                  <a:lnTo>
                    <a:pt x="84" y="295"/>
                  </a:lnTo>
                  <a:lnTo>
                    <a:pt x="86" y="297"/>
                  </a:lnTo>
                  <a:lnTo>
                    <a:pt x="86" y="297"/>
                  </a:lnTo>
                  <a:lnTo>
                    <a:pt x="89" y="297"/>
                  </a:lnTo>
                  <a:lnTo>
                    <a:pt x="89" y="297"/>
                  </a:lnTo>
                  <a:lnTo>
                    <a:pt x="89" y="295"/>
                  </a:lnTo>
                  <a:lnTo>
                    <a:pt x="91" y="295"/>
                  </a:lnTo>
                  <a:lnTo>
                    <a:pt x="91" y="297"/>
                  </a:lnTo>
                  <a:lnTo>
                    <a:pt x="94" y="297"/>
                  </a:lnTo>
                  <a:lnTo>
                    <a:pt x="94" y="299"/>
                  </a:lnTo>
                  <a:lnTo>
                    <a:pt x="94" y="299"/>
                  </a:lnTo>
                  <a:lnTo>
                    <a:pt x="94" y="304"/>
                  </a:lnTo>
                  <a:lnTo>
                    <a:pt x="91" y="304"/>
                  </a:lnTo>
                  <a:lnTo>
                    <a:pt x="91" y="300"/>
                  </a:lnTo>
                  <a:lnTo>
                    <a:pt x="89" y="302"/>
                  </a:lnTo>
                  <a:lnTo>
                    <a:pt x="87" y="302"/>
                  </a:lnTo>
                  <a:lnTo>
                    <a:pt x="87" y="302"/>
                  </a:lnTo>
                  <a:lnTo>
                    <a:pt x="86" y="304"/>
                  </a:lnTo>
                  <a:lnTo>
                    <a:pt x="86" y="306"/>
                  </a:lnTo>
                  <a:lnTo>
                    <a:pt x="86" y="307"/>
                  </a:lnTo>
                  <a:lnTo>
                    <a:pt x="84" y="307"/>
                  </a:lnTo>
                  <a:lnTo>
                    <a:pt x="84" y="304"/>
                  </a:lnTo>
                  <a:lnTo>
                    <a:pt x="61" y="304"/>
                  </a:lnTo>
                  <a:lnTo>
                    <a:pt x="61" y="302"/>
                  </a:lnTo>
                  <a:lnTo>
                    <a:pt x="59" y="300"/>
                  </a:lnTo>
                  <a:lnTo>
                    <a:pt x="59" y="300"/>
                  </a:lnTo>
                  <a:lnTo>
                    <a:pt x="58" y="300"/>
                  </a:lnTo>
                  <a:lnTo>
                    <a:pt x="54" y="300"/>
                  </a:lnTo>
                  <a:lnTo>
                    <a:pt x="54" y="299"/>
                  </a:lnTo>
                  <a:lnTo>
                    <a:pt x="58" y="299"/>
                  </a:lnTo>
                  <a:lnTo>
                    <a:pt x="58" y="292"/>
                  </a:lnTo>
                  <a:lnTo>
                    <a:pt x="56" y="292"/>
                  </a:lnTo>
                  <a:lnTo>
                    <a:pt x="56" y="290"/>
                  </a:lnTo>
                  <a:lnTo>
                    <a:pt x="56" y="288"/>
                  </a:lnTo>
                  <a:lnTo>
                    <a:pt x="56" y="287"/>
                  </a:lnTo>
                  <a:lnTo>
                    <a:pt x="54" y="285"/>
                  </a:lnTo>
                  <a:lnTo>
                    <a:pt x="51" y="285"/>
                  </a:lnTo>
                  <a:lnTo>
                    <a:pt x="49" y="285"/>
                  </a:lnTo>
                  <a:lnTo>
                    <a:pt x="45" y="287"/>
                  </a:lnTo>
                  <a:lnTo>
                    <a:pt x="45" y="288"/>
                  </a:lnTo>
                  <a:lnTo>
                    <a:pt x="44" y="288"/>
                  </a:lnTo>
                  <a:lnTo>
                    <a:pt x="44" y="290"/>
                  </a:lnTo>
                  <a:lnTo>
                    <a:pt x="40" y="290"/>
                  </a:lnTo>
                  <a:lnTo>
                    <a:pt x="40" y="290"/>
                  </a:lnTo>
                  <a:lnTo>
                    <a:pt x="37" y="290"/>
                  </a:lnTo>
                  <a:lnTo>
                    <a:pt x="37" y="292"/>
                  </a:lnTo>
                  <a:lnTo>
                    <a:pt x="35" y="292"/>
                  </a:lnTo>
                  <a:lnTo>
                    <a:pt x="35" y="292"/>
                  </a:lnTo>
                  <a:lnTo>
                    <a:pt x="31" y="292"/>
                  </a:lnTo>
                  <a:lnTo>
                    <a:pt x="31" y="294"/>
                  </a:lnTo>
                  <a:lnTo>
                    <a:pt x="28" y="295"/>
                  </a:lnTo>
                  <a:lnTo>
                    <a:pt x="28" y="300"/>
                  </a:lnTo>
                  <a:lnTo>
                    <a:pt x="23" y="302"/>
                  </a:lnTo>
                  <a:lnTo>
                    <a:pt x="21" y="302"/>
                  </a:lnTo>
                  <a:lnTo>
                    <a:pt x="21" y="300"/>
                  </a:lnTo>
                  <a:lnTo>
                    <a:pt x="19" y="300"/>
                  </a:lnTo>
                  <a:lnTo>
                    <a:pt x="17" y="300"/>
                  </a:lnTo>
                  <a:lnTo>
                    <a:pt x="17" y="300"/>
                  </a:lnTo>
                  <a:lnTo>
                    <a:pt x="10" y="302"/>
                  </a:lnTo>
                  <a:lnTo>
                    <a:pt x="10" y="304"/>
                  </a:lnTo>
                  <a:lnTo>
                    <a:pt x="7" y="304"/>
                  </a:lnTo>
                  <a:lnTo>
                    <a:pt x="7" y="307"/>
                  </a:lnTo>
                  <a:lnTo>
                    <a:pt x="3" y="307"/>
                  </a:lnTo>
                  <a:lnTo>
                    <a:pt x="2" y="307"/>
                  </a:lnTo>
                  <a:lnTo>
                    <a:pt x="2" y="309"/>
                  </a:lnTo>
                  <a:lnTo>
                    <a:pt x="0" y="311"/>
                  </a:lnTo>
                  <a:lnTo>
                    <a:pt x="0" y="313"/>
                  </a:lnTo>
                  <a:lnTo>
                    <a:pt x="0" y="313"/>
                  </a:lnTo>
                  <a:lnTo>
                    <a:pt x="2" y="313"/>
                  </a:lnTo>
                  <a:lnTo>
                    <a:pt x="2" y="314"/>
                  </a:lnTo>
                  <a:lnTo>
                    <a:pt x="3" y="314"/>
                  </a:lnTo>
                  <a:lnTo>
                    <a:pt x="5" y="314"/>
                  </a:lnTo>
                  <a:lnTo>
                    <a:pt x="9" y="314"/>
                  </a:lnTo>
                  <a:lnTo>
                    <a:pt x="10" y="313"/>
                  </a:lnTo>
                  <a:lnTo>
                    <a:pt x="10" y="314"/>
                  </a:lnTo>
                  <a:lnTo>
                    <a:pt x="14" y="316"/>
                  </a:lnTo>
                  <a:lnTo>
                    <a:pt x="17" y="316"/>
                  </a:lnTo>
                  <a:lnTo>
                    <a:pt x="21" y="316"/>
                  </a:lnTo>
                  <a:lnTo>
                    <a:pt x="23" y="320"/>
                  </a:lnTo>
                  <a:lnTo>
                    <a:pt x="19" y="321"/>
                  </a:lnTo>
                  <a:lnTo>
                    <a:pt x="16" y="321"/>
                  </a:lnTo>
                  <a:lnTo>
                    <a:pt x="14" y="321"/>
                  </a:lnTo>
                  <a:lnTo>
                    <a:pt x="14" y="325"/>
                  </a:lnTo>
                  <a:lnTo>
                    <a:pt x="16" y="325"/>
                  </a:lnTo>
                  <a:lnTo>
                    <a:pt x="19" y="328"/>
                  </a:lnTo>
                  <a:lnTo>
                    <a:pt x="19" y="328"/>
                  </a:lnTo>
                  <a:lnTo>
                    <a:pt x="21" y="334"/>
                  </a:lnTo>
                  <a:lnTo>
                    <a:pt x="23" y="334"/>
                  </a:lnTo>
                  <a:lnTo>
                    <a:pt x="24" y="335"/>
                  </a:lnTo>
                  <a:lnTo>
                    <a:pt x="26" y="337"/>
                  </a:lnTo>
                  <a:lnTo>
                    <a:pt x="31" y="337"/>
                  </a:lnTo>
                  <a:lnTo>
                    <a:pt x="35" y="339"/>
                  </a:lnTo>
                  <a:lnTo>
                    <a:pt x="38" y="339"/>
                  </a:lnTo>
                  <a:lnTo>
                    <a:pt x="40" y="341"/>
                  </a:lnTo>
                  <a:lnTo>
                    <a:pt x="40" y="337"/>
                  </a:lnTo>
                  <a:lnTo>
                    <a:pt x="42" y="337"/>
                  </a:lnTo>
                  <a:lnTo>
                    <a:pt x="44" y="337"/>
                  </a:lnTo>
                  <a:lnTo>
                    <a:pt x="52" y="337"/>
                  </a:lnTo>
                  <a:lnTo>
                    <a:pt x="52" y="335"/>
                  </a:lnTo>
                  <a:lnTo>
                    <a:pt x="56" y="335"/>
                  </a:lnTo>
                  <a:lnTo>
                    <a:pt x="56" y="334"/>
                  </a:lnTo>
                  <a:lnTo>
                    <a:pt x="56" y="335"/>
                  </a:lnTo>
                  <a:lnTo>
                    <a:pt x="59" y="335"/>
                  </a:lnTo>
                  <a:lnTo>
                    <a:pt x="63" y="335"/>
                  </a:lnTo>
                  <a:lnTo>
                    <a:pt x="65" y="335"/>
                  </a:lnTo>
                  <a:lnTo>
                    <a:pt x="65" y="332"/>
                  </a:lnTo>
                  <a:lnTo>
                    <a:pt x="72" y="337"/>
                  </a:lnTo>
                  <a:lnTo>
                    <a:pt x="72" y="339"/>
                  </a:lnTo>
                  <a:lnTo>
                    <a:pt x="72" y="341"/>
                  </a:lnTo>
                  <a:lnTo>
                    <a:pt x="72" y="341"/>
                  </a:lnTo>
                  <a:lnTo>
                    <a:pt x="73" y="341"/>
                  </a:lnTo>
                  <a:lnTo>
                    <a:pt x="75" y="342"/>
                  </a:lnTo>
                  <a:lnTo>
                    <a:pt x="77" y="341"/>
                  </a:lnTo>
                  <a:lnTo>
                    <a:pt x="77" y="339"/>
                  </a:lnTo>
                  <a:lnTo>
                    <a:pt x="79" y="337"/>
                  </a:lnTo>
                  <a:lnTo>
                    <a:pt x="80" y="335"/>
                  </a:lnTo>
                  <a:lnTo>
                    <a:pt x="91" y="335"/>
                  </a:lnTo>
                  <a:lnTo>
                    <a:pt x="91" y="334"/>
                  </a:lnTo>
                  <a:lnTo>
                    <a:pt x="94" y="334"/>
                  </a:lnTo>
                  <a:lnTo>
                    <a:pt x="94" y="334"/>
                  </a:lnTo>
                  <a:lnTo>
                    <a:pt x="103" y="334"/>
                  </a:lnTo>
                  <a:lnTo>
                    <a:pt x="101" y="339"/>
                  </a:lnTo>
                  <a:lnTo>
                    <a:pt x="101" y="341"/>
                  </a:lnTo>
                  <a:lnTo>
                    <a:pt x="98" y="342"/>
                  </a:lnTo>
                  <a:lnTo>
                    <a:pt x="101" y="353"/>
                  </a:lnTo>
                  <a:lnTo>
                    <a:pt x="101" y="362"/>
                  </a:lnTo>
                  <a:lnTo>
                    <a:pt x="99" y="362"/>
                  </a:lnTo>
                  <a:lnTo>
                    <a:pt x="99" y="363"/>
                  </a:lnTo>
                  <a:lnTo>
                    <a:pt x="99" y="363"/>
                  </a:lnTo>
                  <a:lnTo>
                    <a:pt x="99" y="365"/>
                  </a:lnTo>
                  <a:lnTo>
                    <a:pt x="98" y="365"/>
                  </a:lnTo>
                  <a:lnTo>
                    <a:pt x="98" y="365"/>
                  </a:lnTo>
                  <a:lnTo>
                    <a:pt x="92" y="367"/>
                  </a:lnTo>
                  <a:lnTo>
                    <a:pt x="87" y="367"/>
                  </a:lnTo>
                  <a:lnTo>
                    <a:pt x="82" y="367"/>
                  </a:lnTo>
                  <a:lnTo>
                    <a:pt x="82" y="370"/>
                  </a:lnTo>
                  <a:lnTo>
                    <a:pt x="77" y="372"/>
                  </a:lnTo>
                  <a:lnTo>
                    <a:pt x="73" y="376"/>
                  </a:lnTo>
                  <a:lnTo>
                    <a:pt x="65" y="376"/>
                  </a:lnTo>
                  <a:lnTo>
                    <a:pt x="65" y="374"/>
                  </a:lnTo>
                  <a:lnTo>
                    <a:pt x="63" y="372"/>
                  </a:lnTo>
                  <a:lnTo>
                    <a:pt x="61" y="372"/>
                  </a:lnTo>
                  <a:lnTo>
                    <a:pt x="61" y="372"/>
                  </a:lnTo>
                  <a:lnTo>
                    <a:pt x="61" y="372"/>
                  </a:lnTo>
                  <a:lnTo>
                    <a:pt x="61" y="370"/>
                  </a:lnTo>
                  <a:lnTo>
                    <a:pt x="54" y="369"/>
                  </a:lnTo>
                  <a:lnTo>
                    <a:pt x="51" y="370"/>
                  </a:lnTo>
                  <a:lnTo>
                    <a:pt x="47" y="374"/>
                  </a:lnTo>
                  <a:lnTo>
                    <a:pt x="49" y="376"/>
                  </a:lnTo>
                  <a:lnTo>
                    <a:pt x="49" y="377"/>
                  </a:lnTo>
                  <a:lnTo>
                    <a:pt x="51" y="379"/>
                  </a:lnTo>
                  <a:lnTo>
                    <a:pt x="52" y="379"/>
                  </a:lnTo>
                  <a:lnTo>
                    <a:pt x="52" y="381"/>
                  </a:lnTo>
                  <a:lnTo>
                    <a:pt x="52" y="384"/>
                  </a:lnTo>
                  <a:lnTo>
                    <a:pt x="52" y="388"/>
                  </a:lnTo>
                  <a:lnTo>
                    <a:pt x="52" y="388"/>
                  </a:lnTo>
                  <a:lnTo>
                    <a:pt x="52" y="386"/>
                  </a:lnTo>
                  <a:lnTo>
                    <a:pt x="45" y="384"/>
                  </a:lnTo>
                  <a:lnTo>
                    <a:pt x="45" y="386"/>
                  </a:lnTo>
                  <a:lnTo>
                    <a:pt x="44" y="388"/>
                  </a:lnTo>
                  <a:lnTo>
                    <a:pt x="44" y="391"/>
                  </a:lnTo>
                  <a:lnTo>
                    <a:pt x="40" y="393"/>
                  </a:lnTo>
                  <a:lnTo>
                    <a:pt x="38" y="395"/>
                  </a:lnTo>
                  <a:lnTo>
                    <a:pt x="35" y="397"/>
                  </a:lnTo>
                  <a:lnTo>
                    <a:pt x="33" y="398"/>
                  </a:lnTo>
                  <a:lnTo>
                    <a:pt x="33" y="405"/>
                  </a:lnTo>
                  <a:lnTo>
                    <a:pt x="31" y="405"/>
                  </a:lnTo>
                  <a:lnTo>
                    <a:pt x="31" y="405"/>
                  </a:lnTo>
                  <a:lnTo>
                    <a:pt x="31" y="407"/>
                  </a:lnTo>
                  <a:lnTo>
                    <a:pt x="28" y="407"/>
                  </a:lnTo>
                  <a:lnTo>
                    <a:pt x="26" y="409"/>
                  </a:lnTo>
                  <a:lnTo>
                    <a:pt x="26" y="412"/>
                  </a:lnTo>
                  <a:lnTo>
                    <a:pt x="31" y="412"/>
                  </a:lnTo>
                  <a:lnTo>
                    <a:pt x="30" y="416"/>
                  </a:lnTo>
                  <a:lnTo>
                    <a:pt x="31" y="416"/>
                  </a:lnTo>
                  <a:lnTo>
                    <a:pt x="33" y="417"/>
                  </a:lnTo>
                  <a:lnTo>
                    <a:pt x="35" y="417"/>
                  </a:lnTo>
                  <a:lnTo>
                    <a:pt x="35" y="416"/>
                  </a:lnTo>
                  <a:lnTo>
                    <a:pt x="37" y="416"/>
                  </a:lnTo>
                  <a:lnTo>
                    <a:pt x="38" y="419"/>
                  </a:lnTo>
                  <a:lnTo>
                    <a:pt x="38" y="421"/>
                  </a:lnTo>
                  <a:lnTo>
                    <a:pt x="49" y="421"/>
                  </a:lnTo>
                  <a:lnTo>
                    <a:pt x="51" y="423"/>
                  </a:lnTo>
                  <a:lnTo>
                    <a:pt x="51" y="423"/>
                  </a:lnTo>
                  <a:lnTo>
                    <a:pt x="52" y="424"/>
                  </a:lnTo>
                  <a:lnTo>
                    <a:pt x="54" y="424"/>
                  </a:lnTo>
                  <a:lnTo>
                    <a:pt x="54" y="423"/>
                  </a:lnTo>
                  <a:lnTo>
                    <a:pt x="56" y="423"/>
                  </a:lnTo>
                  <a:lnTo>
                    <a:pt x="59" y="421"/>
                  </a:lnTo>
                  <a:lnTo>
                    <a:pt x="61" y="424"/>
                  </a:lnTo>
                  <a:lnTo>
                    <a:pt x="56" y="430"/>
                  </a:lnTo>
                  <a:lnTo>
                    <a:pt x="54" y="433"/>
                  </a:lnTo>
                  <a:lnTo>
                    <a:pt x="52" y="433"/>
                  </a:lnTo>
                  <a:lnTo>
                    <a:pt x="52" y="437"/>
                  </a:lnTo>
                  <a:lnTo>
                    <a:pt x="51" y="437"/>
                  </a:lnTo>
                  <a:lnTo>
                    <a:pt x="51" y="438"/>
                  </a:lnTo>
                  <a:lnTo>
                    <a:pt x="51" y="440"/>
                  </a:lnTo>
                  <a:lnTo>
                    <a:pt x="52" y="442"/>
                  </a:lnTo>
                  <a:lnTo>
                    <a:pt x="52" y="444"/>
                  </a:lnTo>
                  <a:lnTo>
                    <a:pt x="56" y="444"/>
                  </a:lnTo>
                  <a:lnTo>
                    <a:pt x="56" y="447"/>
                  </a:lnTo>
                  <a:lnTo>
                    <a:pt x="58" y="449"/>
                  </a:lnTo>
                  <a:lnTo>
                    <a:pt x="58" y="449"/>
                  </a:lnTo>
                  <a:lnTo>
                    <a:pt x="59" y="451"/>
                  </a:lnTo>
                  <a:lnTo>
                    <a:pt x="72" y="451"/>
                  </a:lnTo>
                  <a:lnTo>
                    <a:pt x="72" y="449"/>
                  </a:lnTo>
                  <a:lnTo>
                    <a:pt x="77" y="445"/>
                  </a:lnTo>
                  <a:lnTo>
                    <a:pt x="77" y="442"/>
                  </a:lnTo>
                  <a:lnTo>
                    <a:pt x="77" y="442"/>
                  </a:lnTo>
                  <a:lnTo>
                    <a:pt x="77" y="440"/>
                  </a:lnTo>
                  <a:lnTo>
                    <a:pt x="77" y="438"/>
                  </a:lnTo>
                  <a:lnTo>
                    <a:pt x="77" y="438"/>
                  </a:lnTo>
                  <a:lnTo>
                    <a:pt x="77" y="435"/>
                  </a:lnTo>
                  <a:lnTo>
                    <a:pt x="79" y="437"/>
                  </a:lnTo>
                  <a:lnTo>
                    <a:pt x="79" y="435"/>
                  </a:lnTo>
                  <a:lnTo>
                    <a:pt x="80" y="435"/>
                  </a:lnTo>
                  <a:lnTo>
                    <a:pt x="82" y="440"/>
                  </a:lnTo>
                  <a:lnTo>
                    <a:pt x="79" y="442"/>
                  </a:lnTo>
                  <a:lnTo>
                    <a:pt x="79" y="447"/>
                  </a:lnTo>
                  <a:lnTo>
                    <a:pt x="84" y="451"/>
                  </a:lnTo>
                  <a:lnTo>
                    <a:pt x="84" y="454"/>
                  </a:lnTo>
                  <a:lnTo>
                    <a:pt x="86" y="454"/>
                  </a:lnTo>
                  <a:lnTo>
                    <a:pt x="86" y="456"/>
                  </a:lnTo>
                  <a:lnTo>
                    <a:pt x="86" y="456"/>
                  </a:lnTo>
                  <a:lnTo>
                    <a:pt x="86" y="458"/>
                  </a:lnTo>
                  <a:lnTo>
                    <a:pt x="87" y="458"/>
                  </a:lnTo>
                  <a:lnTo>
                    <a:pt x="87" y="459"/>
                  </a:lnTo>
                  <a:lnTo>
                    <a:pt x="87" y="461"/>
                  </a:lnTo>
                  <a:lnTo>
                    <a:pt x="86" y="461"/>
                  </a:lnTo>
                  <a:lnTo>
                    <a:pt x="86" y="463"/>
                  </a:lnTo>
                  <a:lnTo>
                    <a:pt x="86" y="468"/>
                  </a:lnTo>
                  <a:lnTo>
                    <a:pt x="91" y="466"/>
                  </a:lnTo>
                  <a:lnTo>
                    <a:pt x="91" y="470"/>
                  </a:lnTo>
                  <a:lnTo>
                    <a:pt x="89" y="470"/>
                  </a:lnTo>
                  <a:lnTo>
                    <a:pt x="89" y="470"/>
                  </a:lnTo>
                  <a:lnTo>
                    <a:pt x="87" y="472"/>
                  </a:lnTo>
                  <a:lnTo>
                    <a:pt x="87" y="472"/>
                  </a:lnTo>
                  <a:lnTo>
                    <a:pt x="87" y="473"/>
                  </a:lnTo>
                  <a:lnTo>
                    <a:pt x="87" y="475"/>
                  </a:lnTo>
                  <a:lnTo>
                    <a:pt x="89" y="475"/>
                  </a:lnTo>
                  <a:lnTo>
                    <a:pt x="89" y="473"/>
                  </a:lnTo>
                  <a:lnTo>
                    <a:pt x="89" y="473"/>
                  </a:lnTo>
                  <a:lnTo>
                    <a:pt x="89" y="479"/>
                  </a:lnTo>
                  <a:lnTo>
                    <a:pt x="91" y="479"/>
                  </a:lnTo>
                  <a:lnTo>
                    <a:pt x="92" y="477"/>
                  </a:lnTo>
                  <a:lnTo>
                    <a:pt x="94" y="477"/>
                  </a:lnTo>
                  <a:lnTo>
                    <a:pt x="98" y="475"/>
                  </a:lnTo>
                  <a:lnTo>
                    <a:pt x="99" y="472"/>
                  </a:lnTo>
                  <a:lnTo>
                    <a:pt x="103" y="470"/>
                  </a:lnTo>
                  <a:lnTo>
                    <a:pt x="108" y="466"/>
                  </a:lnTo>
                  <a:lnTo>
                    <a:pt x="112" y="466"/>
                  </a:lnTo>
                  <a:lnTo>
                    <a:pt x="113" y="470"/>
                  </a:lnTo>
                  <a:lnTo>
                    <a:pt x="115" y="472"/>
                  </a:lnTo>
                  <a:lnTo>
                    <a:pt x="117" y="472"/>
                  </a:lnTo>
                  <a:lnTo>
                    <a:pt x="119" y="472"/>
                  </a:lnTo>
                  <a:lnTo>
                    <a:pt x="120" y="470"/>
                  </a:lnTo>
                  <a:lnTo>
                    <a:pt x="122" y="470"/>
                  </a:lnTo>
                  <a:lnTo>
                    <a:pt x="122" y="472"/>
                  </a:lnTo>
                  <a:lnTo>
                    <a:pt x="124" y="473"/>
                  </a:lnTo>
                  <a:lnTo>
                    <a:pt x="127" y="475"/>
                  </a:lnTo>
                  <a:lnTo>
                    <a:pt x="127" y="479"/>
                  </a:lnTo>
                  <a:lnTo>
                    <a:pt x="127" y="479"/>
                  </a:lnTo>
                  <a:lnTo>
                    <a:pt x="131" y="482"/>
                  </a:lnTo>
                  <a:lnTo>
                    <a:pt x="131" y="480"/>
                  </a:lnTo>
                  <a:lnTo>
                    <a:pt x="133" y="480"/>
                  </a:lnTo>
                  <a:lnTo>
                    <a:pt x="134" y="480"/>
                  </a:lnTo>
                  <a:lnTo>
                    <a:pt x="134" y="480"/>
                  </a:lnTo>
                  <a:lnTo>
                    <a:pt x="133" y="480"/>
                  </a:lnTo>
                  <a:lnTo>
                    <a:pt x="133" y="480"/>
                  </a:lnTo>
                  <a:lnTo>
                    <a:pt x="133" y="475"/>
                  </a:lnTo>
                  <a:lnTo>
                    <a:pt x="133" y="475"/>
                  </a:lnTo>
                  <a:lnTo>
                    <a:pt x="133" y="475"/>
                  </a:lnTo>
                  <a:lnTo>
                    <a:pt x="136" y="475"/>
                  </a:lnTo>
                  <a:lnTo>
                    <a:pt x="138" y="475"/>
                  </a:lnTo>
                  <a:lnTo>
                    <a:pt x="138" y="473"/>
                  </a:lnTo>
                  <a:lnTo>
                    <a:pt x="140" y="472"/>
                  </a:lnTo>
                  <a:lnTo>
                    <a:pt x="140" y="472"/>
                  </a:lnTo>
                  <a:lnTo>
                    <a:pt x="140" y="477"/>
                  </a:lnTo>
                  <a:lnTo>
                    <a:pt x="140" y="477"/>
                  </a:lnTo>
                  <a:lnTo>
                    <a:pt x="141" y="477"/>
                  </a:lnTo>
                  <a:lnTo>
                    <a:pt x="141" y="479"/>
                  </a:lnTo>
                  <a:lnTo>
                    <a:pt x="147" y="477"/>
                  </a:lnTo>
                  <a:lnTo>
                    <a:pt x="150" y="477"/>
                  </a:lnTo>
                  <a:lnTo>
                    <a:pt x="154" y="473"/>
                  </a:lnTo>
                  <a:lnTo>
                    <a:pt x="155" y="473"/>
                  </a:lnTo>
                  <a:lnTo>
                    <a:pt x="155" y="472"/>
                  </a:lnTo>
                  <a:lnTo>
                    <a:pt x="157" y="470"/>
                  </a:lnTo>
                  <a:lnTo>
                    <a:pt x="161" y="470"/>
                  </a:lnTo>
                  <a:lnTo>
                    <a:pt x="159" y="477"/>
                  </a:lnTo>
                  <a:lnTo>
                    <a:pt x="157" y="477"/>
                  </a:lnTo>
                  <a:lnTo>
                    <a:pt x="157" y="480"/>
                  </a:lnTo>
                  <a:lnTo>
                    <a:pt x="157" y="480"/>
                  </a:lnTo>
                  <a:lnTo>
                    <a:pt x="155" y="482"/>
                  </a:lnTo>
                  <a:lnTo>
                    <a:pt x="154" y="482"/>
                  </a:lnTo>
                  <a:lnTo>
                    <a:pt x="152" y="484"/>
                  </a:lnTo>
                  <a:lnTo>
                    <a:pt x="150" y="486"/>
                  </a:lnTo>
                  <a:lnTo>
                    <a:pt x="150" y="489"/>
                  </a:lnTo>
                  <a:lnTo>
                    <a:pt x="150" y="493"/>
                  </a:lnTo>
                  <a:lnTo>
                    <a:pt x="148" y="493"/>
                  </a:lnTo>
                  <a:lnTo>
                    <a:pt x="148" y="493"/>
                  </a:lnTo>
                  <a:lnTo>
                    <a:pt x="148" y="493"/>
                  </a:lnTo>
                  <a:lnTo>
                    <a:pt x="147" y="493"/>
                  </a:lnTo>
                  <a:lnTo>
                    <a:pt x="145" y="505"/>
                  </a:lnTo>
                  <a:lnTo>
                    <a:pt x="147" y="505"/>
                  </a:lnTo>
                  <a:lnTo>
                    <a:pt x="143" y="506"/>
                  </a:lnTo>
                  <a:lnTo>
                    <a:pt x="141" y="512"/>
                  </a:lnTo>
                  <a:lnTo>
                    <a:pt x="140" y="513"/>
                  </a:lnTo>
                  <a:lnTo>
                    <a:pt x="138" y="515"/>
                  </a:lnTo>
                  <a:lnTo>
                    <a:pt x="136" y="517"/>
                  </a:lnTo>
                  <a:lnTo>
                    <a:pt x="136" y="519"/>
                  </a:lnTo>
                  <a:lnTo>
                    <a:pt x="136" y="522"/>
                  </a:lnTo>
                  <a:lnTo>
                    <a:pt x="133" y="522"/>
                  </a:lnTo>
                  <a:lnTo>
                    <a:pt x="131" y="524"/>
                  </a:lnTo>
                  <a:lnTo>
                    <a:pt x="129" y="524"/>
                  </a:lnTo>
                  <a:lnTo>
                    <a:pt x="127" y="526"/>
                  </a:lnTo>
                  <a:lnTo>
                    <a:pt x="126" y="529"/>
                  </a:lnTo>
                  <a:lnTo>
                    <a:pt x="119" y="529"/>
                  </a:lnTo>
                  <a:lnTo>
                    <a:pt x="110" y="536"/>
                  </a:lnTo>
                  <a:lnTo>
                    <a:pt x="110" y="540"/>
                  </a:lnTo>
                  <a:lnTo>
                    <a:pt x="110" y="545"/>
                  </a:lnTo>
                  <a:lnTo>
                    <a:pt x="103" y="545"/>
                  </a:lnTo>
                  <a:lnTo>
                    <a:pt x="103" y="547"/>
                  </a:lnTo>
                  <a:lnTo>
                    <a:pt x="101" y="547"/>
                  </a:lnTo>
                  <a:lnTo>
                    <a:pt x="103" y="543"/>
                  </a:lnTo>
                  <a:lnTo>
                    <a:pt x="96" y="543"/>
                  </a:lnTo>
                  <a:lnTo>
                    <a:pt x="91" y="545"/>
                  </a:lnTo>
                  <a:lnTo>
                    <a:pt x="86" y="547"/>
                  </a:lnTo>
                  <a:lnTo>
                    <a:pt x="82" y="554"/>
                  </a:lnTo>
                  <a:lnTo>
                    <a:pt x="79" y="554"/>
                  </a:lnTo>
                  <a:lnTo>
                    <a:pt x="79" y="559"/>
                  </a:lnTo>
                  <a:lnTo>
                    <a:pt x="77" y="559"/>
                  </a:lnTo>
                  <a:lnTo>
                    <a:pt x="77" y="562"/>
                  </a:lnTo>
                  <a:lnTo>
                    <a:pt x="73" y="562"/>
                  </a:lnTo>
                  <a:lnTo>
                    <a:pt x="72" y="564"/>
                  </a:lnTo>
                  <a:lnTo>
                    <a:pt x="70" y="564"/>
                  </a:lnTo>
                  <a:lnTo>
                    <a:pt x="68" y="566"/>
                  </a:lnTo>
                  <a:lnTo>
                    <a:pt x="68" y="568"/>
                  </a:lnTo>
                  <a:lnTo>
                    <a:pt x="70" y="568"/>
                  </a:lnTo>
                  <a:lnTo>
                    <a:pt x="70" y="566"/>
                  </a:lnTo>
                  <a:lnTo>
                    <a:pt x="72" y="566"/>
                  </a:lnTo>
                  <a:lnTo>
                    <a:pt x="73" y="568"/>
                  </a:lnTo>
                  <a:lnTo>
                    <a:pt x="75" y="568"/>
                  </a:lnTo>
                  <a:lnTo>
                    <a:pt x="75" y="566"/>
                  </a:lnTo>
                  <a:lnTo>
                    <a:pt x="77" y="564"/>
                  </a:lnTo>
                  <a:lnTo>
                    <a:pt x="79" y="564"/>
                  </a:lnTo>
                  <a:lnTo>
                    <a:pt x="79" y="566"/>
                  </a:lnTo>
                  <a:lnTo>
                    <a:pt x="80" y="568"/>
                  </a:lnTo>
                  <a:lnTo>
                    <a:pt x="82" y="568"/>
                  </a:lnTo>
                  <a:lnTo>
                    <a:pt x="82" y="566"/>
                  </a:lnTo>
                  <a:lnTo>
                    <a:pt x="82" y="564"/>
                  </a:lnTo>
                  <a:lnTo>
                    <a:pt x="82" y="562"/>
                  </a:lnTo>
                  <a:lnTo>
                    <a:pt x="84" y="562"/>
                  </a:lnTo>
                  <a:lnTo>
                    <a:pt x="84" y="559"/>
                  </a:lnTo>
                  <a:lnTo>
                    <a:pt x="87" y="557"/>
                  </a:lnTo>
                  <a:lnTo>
                    <a:pt x="87" y="554"/>
                  </a:lnTo>
                  <a:lnTo>
                    <a:pt x="89" y="554"/>
                  </a:lnTo>
                  <a:lnTo>
                    <a:pt x="89" y="552"/>
                  </a:lnTo>
                  <a:lnTo>
                    <a:pt x="89" y="552"/>
                  </a:lnTo>
                  <a:lnTo>
                    <a:pt x="91" y="550"/>
                  </a:lnTo>
                  <a:lnTo>
                    <a:pt x="96" y="550"/>
                  </a:lnTo>
                  <a:lnTo>
                    <a:pt x="96" y="552"/>
                  </a:lnTo>
                  <a:lnTo>
                    <a:pt x="94" y="554"/>
                  </a:lnTo>
                  <a:lnTo>
                    <a:pt x="94" y="555"/>
                  </a:lnTo>
                  <a:lnTo>
                    <a:pt x="99" y="555"/>
                  </a:lnTo>
                  <a:lnTo>
                    <a:pt x="101" y="554"/>
                  </a:lnTo>
                  <a:lnTo>
                    <a:pt x="101" y="554"/>
                  </a:lnTo>
                  <a:lnTo>
                    <a:pt x="101" y="554"/>
                  </a:lnTo>
                  <a:lnTo>
                    <a:pt x="101" y="552"/>
                  </a:lnTo>
                  <a:lnTo>
                    <a:pt x="108" y="554"/>
                  </a:lnTo>
                  <a:lnTo>
                    <a:pt x="108" y="552"/>
                  </a:lnTo>
                  <a:lnTo>
                    <a:pt x="110" y="552"/>
                  </a:lnTo>
                  <a:lnTo>
                    <a:pt x="110" y="550"/>
                  </a:lnTo>
                  <a:lnTo>
                    <a:pt x="112" y="548"/>
                  </a:lnTo>
                  <a:lnTo>
                    <a:pt x="115" y="547"/>
                  </a:lnTo>
                  <a:lnTo>
                    <a:pt x="119" y="547"/>
                  </a:lnTo>
                  <a:lnTo>
                    <a:pt x="119" y="550"/>
                  </a:lnTo>
                  <a:lnTo>
                    <a:pt x="119" y="550"/>
                  </a:lnTo>
                  <a:lnTo>
                    <a:pt x="120" y="548"/>
                  </a:lnTo>
                  <a:lnTo>
                    <a:pt x="120" y="547"/>
                  </a:lnTo>
                  <a:lnTo>
                    <a:pt x="120" y="545"/>
                  </a:lnTo>
                  <a:lnTo>
                    <a:pt x="122" y="545"/>
                  </a:lnTo>
                  <a:lnTo>
                    <a:pt x="122" y="545"/>
                  </a:lnTo>
                  <a:lnTo>
                    <a:pt x="122" y="547"/>
                  </a:lnTo>
                  <a:lnTo>
                    <a:pt x="126" y="545"/>
                  </a:lnTo>
                  <a:lnTo>
                    <a:pt x="127" y="545"/>
                  </a:lnTo>
                  <a:lnTo>
                    <a:pt x="127" y="541"/>
                  </a:lnTo>
                  <a:lnTo>
                    <a:pt x="127" y="538"/>
                  </a:lnTo>
                  <a:lnTo>
                    <a:pt x="133" y="541"/>
                  </a:lnTo>
                  <a:lnTo>
                    <a:pt x="133" y="541"/>
                  </a:lnTo>
                  <a:lnTo>
                    <a:pt x="133" y="541"/>
                  </a:lnTo>
                  <a:lnTo>
                    <a:pt x="133" y="538"/>
                  </a:lnTo>
                  <a:lnTo>
                    <a:pt x="133" y="538"/>
                  </a:lnTo>
                  <a:lnTo>
                    <a:pt x="133" y="536"/>
                  </a:lnTo>
                  <a:lnTo>
                    <a:pt x="133" y="536"/>
                  </a:lnTo>
                  <a:lnTo>
                    <a:pt x="131" y="536"/>
                  </a:lnTo>
                  <a:lnTo>
                    <a:pt x="131" y="534"/>
                  </a:lnTo>
                  <a:lnTo>
                    <a:pt x="141" y="531"/>
                  </a:lnTo>
                  <a:lnTo>
                    <a:pt x="140" y="527"/>
                  </a:lnTo>
                  <a:lnTo>
                    <a:pt x="147" y="526"/>
                  </a:lnTo>
                  <a:lnTo>
                    <a:pt x="147" y="524"/>
                  </a:lnTo>
                  <a:lnTo>
                    <a:pt x="148" y="524"/>
                  </a:lnTo>
                  <a:lnTo>
                    <a:pt x="148" y="520"/>
                  </a:lnTo>
                  <a:lnTo>
                    <a:pt x="148" y="520"/>
                  </a:lnTo>
                  <a:lnTo>
                    <a:pt x="148" y="522"/>
                  </a:lnTo>
                  <a:lnTo>
                    <a:pt x="154" y="520"/>
                  </a:lnTo>
                  <a:lnTo>
                    <a:pt x="155" y="519"/>
                  </a:lnTo>
                  <a:lnTo>
                    <a:pt x="159" y="519"/>
                  </a:lnTo>
                  <a:lnTo>
                    <a:pt x="159" y="515"/>
                  </a:lnTo>
                  <a:lnTo>
                    <a:pt x="159" y="513"/>
                  </a:lnTo>
                  <a:lnTo>
                    <a:pt x="159" y="510"/>
                  </a:lnTo>
                  <a:lnTo>
                    <a:pt x="161" y="510"/>
                  </a:lnTo>
                  <a:lnTo>
                    <a:pt x="162" y="508"/>
                  </a:lnTo>
                  <a:lnTo>
                    <a:pt x="164" y="508"/>
                  </a:lnTo>
                  <a:lnTo>
                    <a:pt x="166" y="508"/>
                  </a:lnTo>
                  <a:lnTo>
                    <a:pt x="166" y="505"/>
                  </a:lnTo>
                  <a:lnTo>
                    <a:pt x="169" y="505"/>
                  </a:lnTo>
                  <a:lnTo>
                    <a:pt x="169" y="503"/>
                  </a:lnTo>
                  <a:lnTo>
                    <a:pt x="175" y="498"/>
                  </a:lnTo>
                  <a:lnTo>
                    <a:pt x="175" y="496"/>
                  </a:lnTo>
                  <a:lnTo>
                    <a:pt x="176" y="496"/>
                  </a:lnTo>
                  <a:lnTo>
                    <a:pt x="178" y="496"/>
                  </a:lnTo>
                  <a:lnTo>
                    <a:pt x="180" y="496"/>
                  </a:lnTo>
                  <a:lnTo>
                    <a:pt x="180" y="494"/>
                  </a:lnTo>
                  <a:lnTo>
                    <a:pt x="180" y="493"/>
                  </a:lnTo>
                  <a:lnTo>
                    <a:pt x="182" y="491"/>
                  </a:lnTo>
                  <a:lnTo>
                    <a:pt x="183" y="491"/>
                  </a:lnTo>
                  <a:lnTo>
                    <a:pt x="185" y="489"/>
                  </a:lnTo>
                  <a:lnTo>
                    <a:pt x="188" y="489"/>
                  </a:lnTo>
                  <a:lnTo>
                    <a:pt x="188" y="487"/>
                  </a:lnTo>
                  <a:lnTo>
                    <a:pt x="195" y="486"/>
                  </a:lnTo>
                  <a:lnTo>
                    <a:pt x="195" y="480"/>
                  </a:lnTo>
                  <a:lnTo>
                    <a:pt x="195" y="479"/>
                  </a:lnTo>
                  <a:lnTo>
                    <a:pt x="195" y="479"/>
                  </a:lnTo>
                  <a:lnTo>
                    <a:pt x="197" y="477"/>
                  </a:lnTo>
                  <a:lnTo>
                    <a:pt x="201" y="475"/>
                  </a:lnTo>
                  <a:lnTo>
                    <a:pt x="201" y="473"/>
                  </a:lnTo>
                  <a:lnTo>
                    <a:pt x="206" y="472"/>
                  </a:lnTo>
                  <a:lnTo>
                    <a:pt x="206" y="468"/>
                  </a:lnTo>
                  <a:lnTo>
                    <a:pt x="199" y="468"/>
                  </a:lnTo>
                  <a:lnTo>
                    <a:pt x="195" y="466"/>
                  </a:lnTo>
                  <a:lnTo>
                    <a:pt x="195" y="458"/>
                  </a:lnTo>
                  <a:lnTo>
                    <a:pt x="197" y="458"/>
                  </a:lnTo>
                  <a:lnTo>
                    <a:pt x="197" y="456"/>
                  </a:lnTo>
                  <a:lnTo>
                    <a:pt x="199" y="456"/>
                  </a:lnTo>
                  <a:lnTo>
                    <a:pt x="199" y="454"/>
                  </a:lnTo>
                  <a:lnTo>
                    <a:pt x="199" y="451"/>
                  </a:lnTo>
                  <a:lnTo>
                    <a:pt x="202" y="451"/>
                  </a:lnTo>
                  <a:lnTo>
                    <a:pt x="204" y="451"/>
                  </a:lnTo>
                  <a:lnTo>
                    <a:pt x="206" y="451"/>
                  </a:lnTo>
                  <a:lnTo>
                    <a:pt x="208" y="451"/>
                  </a:lnTo>
                  <a:lnTo>
                    <a:pt x="209" y="445"/>
                  </a:lnTo>
                  <a:lnTo>
                    <a:pt x="211" y="445"/>
                  </a:lnTo>
                  <a:lnTo>
                    <a:pt x="213" y="445"/>
                  </a:lnTo>
                  <a:lnTo>
                    <a:pt x="215" y="444"/>
                  </a:lnTo>
                  <a:lnTo>
                    <a:pt x="213" y="438"/>
                  </a:lnTo>
                  <a:lnTo>
                    <a:pt x="216" y="440"/>
                  </a:lnTo>
                  <a:lnTo>
                    <a:pt x="216" y="440"/>
                  </a:lnTo>
                  <a:lnTo>
                    <a:pt x="220" y="440"/>
                  </a:lnTo>
                  <a:lnTo>
                    <a:pt x="222" y="431"/>
                  </a:lnTo>
                  <a:lnTo>
                    <a:pt x="223" y="431"/>
                  </a:lnTo>
                  <a:lnTo>
                    <a:pt x="225" y="430"/>
                  </a:lnTo>
                  <a:lnTo>
                    <a:pt x="229" y="426"/>
                  </a:lnTo>
                  <a:lnTo>
                    <a:pt x="232" y="426"/>
                  </a:lnTo>
                  <a:lnTo>
                    <a:pt x="232" y="423"/>
                  </a:lnTo>
                  <a:lnTo>
                    <a:pt x="234" y="423"/>
                  </a:lnTo>
                  <a:lnTo>
                    <a:pt x="236" y="419"/>
                  </a:lnTo>
                  <a:lnTo>
                    <a:pt x="236" y="419"/>
                  </a:lnTo>
                  <a:lnTo>
                    <a:pt x="237" y="419"/>
                  </a:lnTo>
                  <a:lnTo>
                    <a:pt x="241" y="417"/>
                  </a:lnTo>
                  <a:lnTo>
                    <a:pt x="248" y="409"/>
                  </a:lnTo>
                  <a:lnTo>
                    <a:pt x="250" y="409"/>
                  </a:lnTo>
                  <a:lnTo>
                    <a:pt x="250" y="412"/>
                  </a:lnTo>
                  <a:lnTo>
                    <a:pt x="250" y="412"/>
                  </a:lnTo>
                  <a:lnTo>
                    <a:pt x="250" y="412"/>
                  </a:lnTo>
                  <a:lnTo>
                    <a:pt x="260" y="412"/>
                  </a:lnTo>
                  <a:lnTo>
                    <a:pt x="262" y="409"/>
                  </a:lnTo>
                  <a:lnTo>
                    <a:pt x="265" y="409"/>
                  </a:lnTo>
                  <a:lnTo>
                    <a:pt x="265" y="409"/>
                  </a:lnTo>
                  <a:lnTo>
                    <a:pt x="262" y="410"/>
                  </a:lnTo>
                  <a:lnTo>
                    <a:pt x="262" y="412"/>
                  </a:lnTo>
                  <a:lnTo>
                    <a:pt x="262" y="412"/>
                  </a:lnTo>
                  <a:lnTo>
                    <a:pt x="260" y="412"/>
                  </a:lnTo>
                  <a:lnTo>
                    <a:pt x="260" y="416"/>
                  </a:lnTo>
                  <a:lnTo>
                    <a:pt x="260" y="416"/>
                  </a:lnTo>
                  <a:lnTo>
                    <a:pt x="262" y="417"/>
                  </a:lnTo>
                  <a:lnTo>
                    <a:pt x="264" y="419"/>
                  </a:lnTo>
                  <a:lnTo>
                    <a:pt x="265" y="423"/>
                  </a:lnTo>
                  <a:lnTo>
                    <a:pt x="255" y="421"/>
                  </a:lnTo>
                  <a:lnTo>
                    <a:pt x="253" y="419"/>
                  </a:lnTo>
                  <a:lnTo>
                    <a:pt x="250" y="419"/>
                  </a:lnTo>
                  <a:lnTo>
                    <a:pt x="248" y="423"/>
                  </a:lnTo>
                  <a:lnTo>
                    <a:pt x="244" y="423"/>
                  </a:lnTo>
                  <a:lnTo>
                    <a:pt x="244" y="424"/>
                  </a:lnTo>
                  <a:lnTo>
                    <a:pt x="243" y="424"/>
                  </a:lnTo>
                  <a:lnTo>
                    <a:pt x="241" y="426"/>
                  </a:lnTo>
                  <a:lnTo>
                    <a:pt x="237" y="426"/>
                  </a:lnTo>
                  <a:lnTo>
                    <a:pt x="237" y="428"/>
                  </a:lnTo>
                  <a:lnTo>
                    <a:pt x="237" y="430"/>
                  </a:lnTo>
                  <a:lnTo>
                    <a:pt x="237" y="433"/>
                  </a:lnTo>
                  <a:lnTo>
                    <a:pt x="237" y="437"/>
                  </a:lnTo>
                  <a:lnTo>
                    <a:pt x="237" y="440"/>
                  </a:lnTo>
                  <a:lnTo>
                    <a:pt x="237" y="440"/>
                  </a:lnTo>
                  <a:lnTo>
                    <a:pt x="239" y="442"/>
                  </a:lnTo>
                  <a:lnTo>
                    <a:pt x="237" y="442"/>
                  </a:lnTo>
                  <a:lnTo>
                    <a:pt x="234" y="445"/>
                  </a:lnTo>
                  <a:lnTo>
                    <a:pt x="234" y="449"/>
                  </a:lnTo>
                  <a:lnTo>
                    <a:pt x="232" y="449"/>
                  </a:lnTo>
                  <a:lnTo>
                    <a:pt x="234" y="451"/>
                  </a:lnTo>
                  <a:lnTo>
                    <a:pt x="234" y="452"/>
                  </a:lnTo>
                  <a:lnTo>
                    <a:pt x="236" y="454"/>
                  </a:lnTo>
                  <a:lnTo>
                    <a:pt x="236" y="454"/>
                  </a:lnTo>
                  <a:lnTo>
                    <a:pt x="239" y="454"/>
                  </a:lnTo>
                  <a:lnTo>
                    <a:pt x="239" y="454"/>
                  </a:lnTo>
                  <a:lnTo>
                    <a:pt x="241" y="454"/>
                  </a:lnTo>
                  <a:lnTo>
                    <a:pt x="239" y="458"/>
                  </a:lnTo>
                  <a:lnTo>
                    <a:pt x="237" y="459"/>
                  </a:lnTo>
                  <a:lnTo>
                    <a:pt x="236" y="459"/>
                  </a:lnTo>
                  <a:lnTo>
                    <a:pt x="232" y="459"/>
                  </a:lnTo>
                  <a:lnTo>
                    <a:pt x="232" y="459"/>
                  </a:lnTo>
                  <a:lnTo>
                    <a:pt x="230" y="465"/>
                  </a:lnTo>
                  <a:lnTo>
                    <a:pt x="237" y="466"/>
                  </a:lnTo>
                  <a:lnTo>
                    <a:pt x="237" y="465"/>
                  </a:lnTo>
                  <a:lnTo>
                    <a:pt x="241" y="463"/>
                  </a:lnTo>
                  <a:lnTo>
                    <a:pt x="241" y="463"/>
                  </a:lnTo>
                  <a:lnTo>
                    <a:pt x="248" y="463"/>
                  </a:lnTo>
                  <a:lnTo>
                    <a:pt x="248" y="461"/>
                  </a:lnTo>
                  <a:lnTo>
                    <a:pt x="250" y="459"/>
                  </a:lnTo>
                  <a:lnTo>
                    <a:pt x="250" y="459"/>
                  </a:lnTo>
                  <a:lnTo>
                    <a:pt x="251" y="458"/>
                  </a:lnTo>
                  <a:lnTo>
                    <a:pt x="253" y="458"/>
                  </a:lnTo>
                  <a:lnTo>
                    <a:pt x="253" y="454"/>
                  </a:lnTo>
                  <a:lnTo>
                    <a:pt x="257" y="454"/>
                  </a:lnTo>
                  <a:lnTo>
                    <a:pt x="258" y="452"/>
                  </a:lnTo>
                  <a:lnTo>
                    <a:pt x="262" y="452"/>
                  </a:lnTo>
                  <a:lnTo>
                    <a:pt x="262" y="451"/>
                  </a:lnTo>
                  <a:lnTo>
                    <a:pt x="260" y="449"/>
                  </a:lnTo>
                  <a:lnTo>
                    <a:pt x="260" y="449"/>
                  </a:lnTo>
                  <a:lnTo>
                    <a:pt x="264" y="447"/>
                  </a:lnTo>
                  <a:lnTo>
                    <a:pt x="264" y="449"/>
                  </a:lnTo>
                  <a:lnTo>
                    <a:pt x="265" y="449"/>
                  </a:lnTo>
                  <a:lnTo>
                    <a:pt x="267" y="447"/>
                  </a:lnTo>
                  <a:lnTo>
                    <a:pt x="267" y="445"/>
                  </a:lnTo>
                  <a:lnTo>
                    <a:pt x="269" y="444"/>
                  </a:lnTo>
                  <a:lnTo>
                    <a:pt x="269" y="442"/>
                  </a:lnTo>
                  <a:lnTo>
                    <a:pt x="271" y="442"/>
                  </a:lnTo>
                  <a:lnTo>
                    <a:pt x="271" y="445"/>
                  </a:lnTo>
                  <a:lnTo>
                    <a:pt x="272" y="445"/>
                  </a:lnTo>
                  <a:lnTo>
                    <a:pt x="274" y="442"/>
                  </a:lnTo>
                  <a:lnTo>
                    <a:pt x="276" y="444"/>
                  </a:lnTo>
                  <a:lnTo>
                    <a:pt x="278" y="444"/>
                  </a:lnTo>
                  <a:lnTo>
                    <a:pt x="281" y="444"/>
                  </a:lnTo>
                  <a:lnTo>
                    <a:pt x="284" y="445"/>
                  </a:lnTo>
                  <a:lnTo>
                    <a:pt x="286" y="440"/>
                  </a:lnTo>
                  <a:lnTo>
                    <a:pt x="290" y="440"/>
                  </a:lnTo>
                  <a:lnTo>
                    <a:pt x="290" y="437"/>
                  </a:lnTo>
                  <a:lnTo>
                    <a:pt x="288" y="435"/>
                  </a:lnTo>
                  <a:lnTo>
                    <a:pt x="288" y="435"/>
                  </a:lnTo>
                  <a:lnTo>
                    <a:pt x="290" y="433"/>
                  </a:lnTo>
                  <a:lnTo>
                    <a:pt x="290" y="430"/>
                  </a:lnTo>
                  <a:lnTo>
                    <a:pt x="288" y="430"/>
                  </a:lnTo>
                  <a:lnTo>
                    <a:pt x="288" y="430"/>
                  </a:lnTo>
                  <a:lnTo>
                    <a:pt x="286" y="430"/>
                  </a:lnTo>
                  <a:lnTo>
                    <a:pt x="286" y="428"/>
                  </a:lnTo>
                  <a:lnTo>
                    <a:pt x="283" y="428"/>
                  </a:lnTo>
                  <a:lnTo>
                    <a:pt x="283" y="428"/>
                  </a:lnTo>
                  <a:lnTo>
                    <a:pt x="281" y="428"/>
                  </a:lnTo>
                  <a:lnTo>
                    <a:pt x="281" y="417"/>
                  </a:lnTo>
                  <a:lnTo>
                    <a:pt x="284" y="419"/>
                  </a:lnTo>
                  <a:lnTo>
                    <a:pt x="286" y="419"/>
                  </a:lnTo>
                  <a:lnTo>
                    <a:pt x="286" y="419"/>
                  </a:lnTo>
                  <a:lnTo>
                    <a:pt x="288" y="419"/>
                  </a:lnTo>
                  <a:lnTo>
                    <a:pt x="291" y="417"/>
                  </a:lnTo>
                  <a:lnTo>
                    <a:pt x="291" y="421"/>
                  </a:lnTo>
                  <a:lnTo>
                    <a:pt x="297" y="421"/>
                  </a:lnTo>
                  <a:lnTo>
                    <a:pt x="297" y="417"/>
                  </a:lnTo>
                  <a:lnTo>
                    <a:pt x="300" y="419"/>
                  </a:lnTo>
                  <a:lnTo>
                    <a:pt x="302" y="419"/>
                  </a:lnTo>
                  <a:lnTo>
                    <a:pt x="304" y="419"/>
                  </a:lnTo>
                  <a:lnTo>
                    <a:pt x="307" y="416"/>
                  </a:lnTo>
                  <a:lnTo>
                    <a:pt x="307" y="416"/>
                  </a:lnTo>
                  <a:lnTo>
                    <a:pt x="307" y="421"/>
                  </a:lnTo>
                  <a:lnTo>
                    <a:pt x="312" y="423"/>
                  </a:lnTo>
                  <a:lnTo>
                    <a:pt x="312" y="424"/>
                  </a:lnTo>
                  <a:lnTo>
                    <a:pt x="309" y="424"/>
                  </a:lnTo>
                  <a:lnTo>
                    <a:pt x="309" y="424"/>
                  </a:lnTo>
                  <a:lnTo>
                    <a:pt x="307" y="424"/>
                  </a:lnTo>
                  <a:lnTo>
                    <a:pt x="307" y="426"/>
                  </a:lnTo>
                  <a:lnTo>
                    <a:pt x="314" y="426"/>
                  </a:lnTo>
                  <a:lnTo>
                    <a:pt x="314" y="428"/>
                  </a:lnTo>
                  <a:lnTo>
                    <a:pt x="318" y="428"/>
                  </a:lnTo>
                  <a:lnTo>
                    <a:pt x="318" y="430"/>
                  </a:lnTo>
                  <a:lnTo>
                    <a:pt x="319" y="430"/>
                  </a:lnTo>
                  <a:lnTo>
                    <a:pt x="318" y="431"/>
                  </a:lnTo>
                  <a:lnTo>
                    <a:pt x="318" y="433"/>
                  </a:lnTo>
                  <a:lnTo>
                    <a:pt x="316" y="433"/>
                  </a:lnTo>
                  <a:lnTo>
                    <a:pt x="318" y="437"/>
                  </a:lnTo>
                  <a:lnTo>
                    <a:pt x="323" y="437"/>
                  </a:lnTo>
                  <a:lnTo>
                    <a:pt x="325" y="437"/>
                  </a:lnTo>
                  <a:lnTo>
                    <a:pt x="328" y="433"/>
                  </a:lnTo>
                  <a:lnTo>
                    <a:pt x="328" y="433"/>
                  </a:lnTo>
                  <a:lnTo>
                    <a:pt x="328" y="438"/>
                  </a:lnTo>
                  <a:lnTo>
                    <a:pt x="330" y="438"/>
                  </a:lnTo>
                  <a:lnTo>
                    <a:pt x="332" y="440"/>
                  </a:lnTo>
                  <a:lnTo>
                    <a:pt x="332" y="442"/>
                  </a:lnTo>
                  <a:lnTo>
                    <a:pt x="337" y="442"/>
                  </a:lnTo>
                  <a:lnTo>
                    <a:pt x="337" y="442"/>
                  </a:lnTo>
                  <a:lnTo>
                    <a:pt x="340" y="442"/>
                  </a:lnTo>
                  <a:lnTo>
                    <a:pt x="342" y="445"/>
                  </a:lnTo>
                  <a:lnTo>
                    <a:pt x="346" y="445"/>
                  </a:lnTo>
                  <a:lnTo>
                    <a:pt x="346" y="447"/>
                  </a:lnTo>
                  <a:lnTo>
                    <a:pt x="354" y="449"/>
                  </a:lnTo>
                  <a:lnTo>
                    <a:pt x="354" y="449"/>
                  </a:lnTo>
                  <a:lnTo>
                    <a:pt x="354" y="449"/>
                  </a:lnTo>
                  <a:lnTo>
                    <a:pt x="354" y="449"/>
                  </a:lnTo>
                  <a:lnTo>
                    <a:pt x="356" y="449"/>
                  </a:lnTo>
                  <a:lnTo>
                    <a:pt x="358" y="449"/>
                  </a:lnTo>
                  <a:lnTo>
                    <a:pt x="360" y="445"/>
                  </a:lnTo>
                  <a:lnTo>
                    <a:pt x="365" y="445"/>
                  </a:lnTo>
                  <a:lnTo>
                    <a:pt x="365" y="445"/>
                  </a:lnTo>
                  <a:lnTo>
                    <a:pt x="367" y="445"/>
                  </a:lnTo>
                  <a:lnTo>
                    <a:pt x="367" y="445"/>
                  </a:lnTo>
                  <a:lnTo>
                    <a:pt x="367" y="445"/>
                  </a:lnTo>
                  <a:lnTo>
                    <a:pt x="370" y="445"/>
                  </a:lnTo>
                  <a:lnTo>
                    <a:pt x="370" y="447"/>
                  </a:lnTo>
                  <a:lnTo>
                    <a:pt x="374" y="447"/>
                  </a:lnTo>
                  <a:lnTo>
                    <a:pt x="374" y="449"/>
                  </a:lnTo>
                  <a:lnTo>
                    <a:pt x="375" y="449"/>
                  </a:lnTo>
                  <a:lnTo>
                    <a:pt x="375" y="449"/>
                  </a:lnTo>
                  <a:lnTo>
                    <a:pt x="380" y="449"/>
                  </a:lnTo>
                  <a:lnTo>
                    <a:pt x="382" y="451"/>
                  </a:lnTo>
                  <a:lnTo>
                    <a:pt x="386" y="451"/>
                  </a:lnTo>
                  <a:lnTo>
                    <a:pt x="386" y="452"/>
                  </a:lnTo>
                  <a:lnTo>
                    <a:pt x="387" y="452"/>
                  </a:lnTo>
                  <a:lnTo>
                    <a:pt x="387" y="454"/>
                  </a:lnTo>
                  <a:lnTo>
                    <a:pt x="394" y="454"/>
                  </a:lnTo>
                  <a:lnTo>
                    <a:pt x="398" y="454"/>
                  </a:lnTo>
                  <a:lnTo>
                    <a:pt x="403" y="454"/>
                  </a:lnTo>
                  <a:lnTo>
                    <a:pt x="405" y="454"/>
                  </a:lnTo>
                  <a:lnTo>
                    <a:pt x="408" y="451"/>
                  </a:lnTo>
                  <a:lnTo>
                    <a:pt x="408" y="451"/>
                  </a:lnTo>
                  <a:lnTo>
                    <a:pt x="408" y="454"/>
                  </a:lnTo>
                  <a:lnTo>
                    <a:pt x="408" y="454"/>
                  </a:lnTo>
                  <a:lnTo>
                    <a:pt x="408" y="456"/>
                  </a:lnTo>
                  <a:lnTo>
                    <a:pt x="408" y="458"/>
                  </a:lnTo>
                  <a:lnTo>
                    <a:pt x="408" y="458"/>
                  </a:lnTo>
                  <a:lnTo>
                    <a:pt x="408" y="459"/>
                  </a:lnTo>
                  <a:lnTo>
                    <a:pt x="407" y="461"/>
                  </a:lnTo>
                  <a:lnTo>
                    <a:pt x="408" y="463"/>
                  </a:lnTo>
                  <a:lnTo>
                    <a:pt x="410" y="463"/>
                  </a:lnTo>
                  <a:lnTo>
                    <a:pt x="412" y="463"/>
                  </a:lnTo>
                  <a:lnTo>
                    <a:pt x="414" y="463"/>
                  </a:lnTo>
                  <a:lnTo>
                    <a:pt x="415" y="463"/>
                  </a:lnTo>
                  <a:lnTo>
                    <a:pt x="415" y="466"/>
                  </a:lnTo>
                  <a:lnTo>
                    <a:pt x="419" y="466"/>
                  </a:lnTo>
                  <a:lnTo>
                    <a:pt x="421" y="468"/>
                  </a:lnTo>
                  <a:lnTo>
                    <a:pt x="424" y="466"/>
                  </a:lnTo>
                  <a:lnTo>
                    <a:pt x="422" y="463"/>
                  </a:lnTo>
                  <a:lnTo>
                    <a:pt x="429" y="463"/>
                  </a:lnTo>
                  <a:lnTo>
                    <a:pt x="429" y="466"/>
                  </a:lnTo>
                  <a:lnTo>
                    <a:pt x="428" y="468"/>
                  </a:lnTo>
                  <a:lnTo>
                    <a:pt x="426" y="470"/>
                  </a:lnTo>
                  <a:lnTo>
                    <a:pt x="428" y="473"/>
                  </a:lnTo>
                  <a:lnTo>
                    <a:pt x="429" y="475"/>
                  </a:lnTo>
                  <a:lnTo>
                    <a:pt x="431" y="479"/>
                  </a:lnTo>
                  <a:lnTo>
                    <a:pt x="433" y="479"/>
                  </a:lnTo>
                  <a:lnTo>
                    <a:pt x="433" y="482"/>
                  </a:lnTo>
                  <a:lnTo>
                    <a:pt x="436" y="482"/>
                  </a:lnTo>
                  <a:lnTo>
                    <a:pt x="438" y="487"/>
                  </a:lnTo>
                  <a:lnTo>
                    <a:pt x="442" y="487"/>
                  </a:lnTo>
                  <a:lnTo>
                    <a:pt x="445" y="486"/>
                  </a:lnTo>
                  <a:lnTo>
                    <a:pt x="447" y="487"/>
                  </a:lnTo>
                  <a:lnTo>
                    <a:pt x="447" y="491"/>
                  </a:lnTo>
                  <a:lnTo>
                    <a:pt x="450" y="491"/>
                  </a:lnTo>
                  <a:lnTo>
                    <a:pt x="450" y="493"/>
                  </a:lnTo>
                  <a:lnTo>
                    <a:pt x="452" y="494"/>
                  </a:lnTo>
                  <a:lnTo>
                    <a:pt x="452" y="494"/>
                  </a:lnTo>
                  <a:lnTo>
                    <a:pt x="452" y="494"/>
                  </a:lnTo>
                  <a:lnTo>
                    <a:pt x="454" y="496"/>
                  </a:lnTo>
                  <a:lnTo>
                    <a:pt x="456" y="501"/>
                  </a:lnTo>
                  <a:lnTo>
                    <a:pt x="454" y="501"/>
                  </a:lnTo>
                  <a:lnTo>
                    <a:pt x="456" y="503"/>
                  </a:lnTo>
                  <a:lnTo>
                    <a:pt x="456" y="505"/>
                  </a:lnTo>
                  <a:lnTo>
                    <a:pt x="457" y="505"/>
                  </a:lnTo>
                  <a:lnTo>
                    <a:pt x="459" y="506"/>
                  </a:lnTo>
                  <a:lnTo>
                    <a:pt x="463" y="506"/>
                  </a:lnTo>
                  <a:lnTo>
                    <a:pt x="463" y="510"/>
                  </a:lnTo>
                  <a:lnTo>
                    <a:pt x="464" y="512"/>
                  </a:lnTo>
                  <a:lnTo>
                    <a:pt x="464" y="512"/>
                  </a:lnTo>
                  <a:lnTo>
                    <a:pt x="466" y="512"/>
                  </a:lnTo>
                  <a:lnTo>
                    <a:pt x="466" y="512"/>
                  </a:lnTo>
                  <a:lnTo>
                    <a:pt x="468" y="510"/>
                  </a:lnTo>
                  <a:lnTo>
                    <a:pt x="468" y="506"/>
                  </a:lnTo>
                  <a:lnTo>
                    <a:pt x="471" y="508"/>
                  </a:lnTo>
                  <a:lnTo>
                    <a:pt x="471" y="510"/>
                  </a:lnTo>
                  <a:lnTo>
                    <a:pt x="473" y="510"/>
                  </a:lnTo>
                  <a:lnTo>
                    <a:pt x="475" y="512"/>
                  </a:lnTo>
                  <a:lnTo>
                    <a:pt x="476" y="512"/>
                  </a:lnTo>
                  <a:lnTo>
                    <a:pt x="478" y="512"/>
                  </a:lnTo>
                  <a:lnTo>
                    <a:pt x="480" y="508"/>
                  </a:lnTo>
                  <a:lnTo>
                    <a:pt x="478" y="508"/>
                  </a:lnTo>
                  <a:lnTo>
                    <a:pt x="478" y="505"/>
                  </a:lnTo>
                  <a:lnTo>
                    <a:pt x="476" y="503"/>
                  </a:lnTo>
                  <a:lnTo>
                    <a:pt x="473" y="503"/>
                  </a:lnTo>
                  <a:lnTo>
                    <a:pt x="475" y="501"/>
                  </a:lnTo>
                  <a:lnTo>
                    <a:pt x="476" y="499"/>
                  </a:lnTo>
                  <a:lnTo>
                    <a:pt x="473" y="498"/>
                  </a:lnTo>
                  <a:lnTo>
                    <a:pt x="471" y="496"/>
                  </a:lnTo>
                  <a:lnTo>
                    <a:pt x="456" y="494"/>
                  </a:lnTo>
                  <a:lnTo>
                    <a:pt x="454" y="491"/>
                  </a:lnTo>
                  <a:lnTo>
                    <a:pt x="456" y="491"/>
                  </a:lnTo>
                  <a:lnTo>
                    <a:pt x="457" y="491"/>
                  </a:lnTo>
                  <a:lnTo>
                    <a:pt x="457" y="493"/>
                  </a:lnTo>
                  <a:lnTo>
                    <a:pt x="461" y="493"/>
                  </a:lnTo>
                  <a:lnTo>
                    <a:pt x="463" y="491"/>
                  </a:lnTo>
                  <a:lnTo>
                    <a:pt x="463" y="491"/>
                  </a:lnTo>
                  <a:lnTo>
                    <a:pt x="463" y="489"/>
                  </a:lnTo>
                  <a:lnTo>
                    <a:pt x="464" y="489"/>
                  </a:lnTo>
                  <a:lnTo>
                    <a:pt x="466" y="489"/>
                  </a:lnTo>
                  <a:lnTo>
                    <a:pt x="468" y="487"/>
                  </a:lnTo>
                  <a:lnTo>
                    <a:pt x="470" y="487"/>
                  </a:lnTo>
                  <a:lnTo>
                    <a:pt x="470" y="487"/>
                  </a:lnTo>
                  <a:lnTo>
                    <a:pt x="471" y="491"/>
                  </a:lnTo>
                  <a:lnTo>
                    <a:pt x="473" y="491"/>
                  </a:lnTo>
                  <a:lnTo>
                    <a:pt x="473" y="489"/>
                  </a:lnTo>
                  <a:lnTo>
                    <a:pt x="473" y="486"/>
                  </a:lnTo>
                  <a:lnTo>
                    <a:pt x="473" y="482"/>
                  </a:lnTo>
                  <a:lnTo>
                    <a:pt x="473" y="480"/>
                  </a:lnTo>
                  <a:lnTo>
                    <a:pt x="473" y="475"/>
                  </a:lnTo>
                  <a:lnTo>
                    <a:pt x="475" y="475"/>
                  </a:lnTo>
                  <a:lnTo>
                    <a:pt x="476" y="480"/>
                  </a:lnTo>
                  <a:lnTo>
                    <a:pt x="476" y="487"/>
                  </a:lnTo>
                  <a:lnTo>
                    <a:pt x="480" y="487"/>
                  </a:lnTo>
                  <a:lnTo>
                    <a:pt x="482" y="489"/>
                  </a:lnTo>
                  <a:lnTo>
                    <a:pt x="485" y="489"/>
                  </a:lnTo>
                  <a:lnTo>
                    <a:pt x="487" y="489"/>
                  </a:lnTo>
                  <a:lnTo>
                    <a:pt x="487" y="491"/>
                  </a:lnTo>
                  <a:lnTo>
                    <a:pt x="489" y="491"/>
                  </a:lnTo>
                  <a:lnTo>
                    <a:pt x="489" y="494"/>
                  </a:lnTo>
                  <a:lnTo>
                    <a:pt x="490" y="494"/>
                  </a:lnTo>
                  <a:lnTo>
                    <a:pt x="490" y="496"/>
                  </a:lnTo>
                  <a:lnTo>
                    <a:pt x="494" y="494"/>
                  </a:lnTo>
                  <a:lnTo>
                    <a:pt x="494" y="501"/>
                  </a:lnTo>
                  <a:lnTo>
                    <a:pt x="496" y="501"/>
                  </a:lnTo>
                  <a:lnTo>
                    <a:pt x="496" y="503"/>
                  </a:lnTo>
                  <a:lnTo>
                    <a:pt x="497" y="505"/>
                  </a:lnTo>
                  <a:lnTo>
                    <a:pt x="497" y="505"/>
                  </a:lnTo>
                  <a:lnTo>
                    <a:pt x="499" y="505"/>
                  </a:lnTo>
                  <a:lnTo>
                    <a:pt x="497" y="506"/>
                  </a:lnTo>
                  <a:lnTo>
                    <a:pt x="497" y="508"/>
                  </a:lnTo>
                  <a:lnTo>
                    <a:pt x="497" y="512"/>
                  </a:lnTo>
                  <a:lnTo>
                    <a:pt x="499" y="512"/>
                  </a:lnTo>
                  <a:lnTo>
                    <a:pt x="499" y="517"/>
                  </a:lnTo>
                  <a:lnTo>
                    <a:pt x="501" y="519"/>
                  </a:lnTo>
                  <a:lnTo>
                    <a:pt x="501" y="519"/>
                  </a:lnTo>
                  <a:lnTo>
                    <a:pt x="503" y="520"/>
                  </a:lnTo>
                  <a:lnTo>
                    <a:pt x="506" y="520"/>
                  </a:lnTo>
                  <a:lnTo>
                    <a:pt x="506" y="524"/>
                  </a:lnTo>
                  <a:lnTo>
                    <a:pt x="506" y="524"/>
                  </a:lnTo>
                  <a:lnTo>
                    <a:pt x="506" y="526"/>
                  </a:lnTo>
                  <a:lnTo>
                    <a:pt x="506" y="527"/>
                  </a:lnTo>
                  <a:lnTo>
                    <a:pt x="508" y="529"/>
                  </a:lnTo>
                  <a:lnTo>
                    <a:pt x="511" y="529"/>
                  </a:lnTo>
                  <a:lnTo>
                    <a:pt x="511" y="533"/>
                  </a:lnTo>
                  <a:lnTo>
                    <a:pt x="520" y="538"/>
                  </a:lnTo>
                  <a:lnTo>
                    <a:pt x="520" y="547"/>
                  </a:lnTo>
                  <a:lnTo>
                    <a:pt x="518" y="547"/>
                  </a:lnTo>
                  <a:lnTo>
                    <a:pt x="518" y="554"/>
                  </a:lnTo>
                  <a:lnTo>
                    <a:pt x="524" y="552"/>
                  </a:lnTo>
                  <a:lnTo>
                    <a:pt x="524" y="547"/>
                  </a:lnTo>
                  <a:lnTo>
                    <a:pt x="525" y="547"/>
                  </a:lnTo>
                  <a:lnTo>
                    <a:pt x="525" y="547"/>
                  </a:lnTo>
                  <a:lnTo>
                    <a:pt x="527" y="545"/>
                  </a:lnTo>
                  <a:lnTo>
                    <a:pt x="529" y="545"/>
                  </a:lnTo>
                  <a:lnTo>
                    <a:pt x="529" y="547"/>
                  </a:lnTo>
                  <a:lnTo>
                    <a:pt x="531" y="547"/>
                  </a:lnTo>
                  <a:lnTo>
                    <a:pt x="531" y="547"/>
                  </a:lnTo>
                  <a:lnTo>
                    <a:pt x="527" y="547"/>
                  </a:lnTo>
                  <a:lnTo>
                    <a:pt x="527" y="552"/>
                  </a:lnTo>
                  <a:lnTo>
                    <a:pt x="525" y="552"/>
                  </a:lnTo>
                  <a:lnTo>
                    <a:pt x="525" y="554"/>
                  </a:lnTo>
                  <a:lnTo>
                    <a:pt x="527" y="555"/>
                  </a:lnTo>
                  <a:lnTo>
                    <a:pt x="527" y="559"/>
                  </a:lnTo>
                  <a:lnTo>
                    <a:pt x="529" y="562"/>
                  </a:lnTo>
                  <a:lnTo>
                    <a:pt x="531" y="561"/>
                  </a:lnTo>
                  <a:lnTo>
                    <a:pt x="532" y="561"/>
                  </a:lnTo>
                  <a:lnTo>
                    <a:pt x="532" y="561"/>
                  </a:lnTo>
                  <a:lnTo>
                    <a:pt x="534" y="562"/>
                  </a:lnTo>
                  <a:lnTo>
                    <a:pt x="534" y="561"/>
                  </a:lnTo>
                  <a:lnTo>
                    <a:pt x="536" y="561"/>
                  </a:lnTo>
                  <a:lnTo>
                    <a:pt x="534" y="554"/>
                  </a:lnTo>
                  <a:lnTo>
                    <a:pt x="532" y="554"/>
                  </a:lnTo>
                  <a:lnTo>
                    <a:pt x="532" y="552"/>
                  </a:lnTo>
                  <a:lnTo>
                    <a:pt x="536" y="554"/>
                  </a:lnTo>
                  <a:lnTo>
                    <a:pt x="536" y="557"/>
                  </a:lnTo>
                  <a:lnTo>
                    <a:pt x="538" y="559"/>
                  </a:lnTo>
                  <a:lnTo>
                    <a:pt x="538" y="559"/>
                  </a:lnTo>
                  <a:lnTo>
                    <a:pt x="538" y="566"/>
                  </a:lnTo>
                  <a:lnTo>
                    <a:pt x="532" y="566"/>
                  </a:lnTo>
                  <a:lnTo>
                    <a:pt x="532" y="568"/>
                  </a:lnTo>
                  <a:lnTo>
                    <a:pt x="538" y="569"/>
                  </a:lnTo>
                  <a:lnTo>
                    <a:pt x="536" y="571"/>
                  </a:lnTo>
                  <a:lnTo>
                    <a:pt x="536" y="571"/>
                  </a:lnTo>
                  <a:lnTo>
                    <a:pt x="536" y="571"/>
                  </a:lnTo>
                  <a:lnTo>
                    <a:pt x="536" y="573"/>
                  </a:lnTo>
                  <a:lnTo>
                    <a:pt x="536" y="573"/>
                  </a:lnTo>
                  <a:lnTo>
                    <a:pt x="536" y="575"/>
                  </a:lnTo>
                  <a:lnTo>
                    <a:pt x="536" y="575"/>
                  </a:lnTo>
                  <a:lnTo>
                    <a:pt x="541" y="576"/>
                  </a:lnTo>
                  <a:lnTo>
                    <a:pt x="543" y="575"/>
                  </a:lnTo>
                  <a:lnTo>
                    <a:pt x="543" y="573"/>
                  </a:lnTo>
                  <a:lnTo>
                    <a:pt x="543" y="571"/>
                  </a:lnTo>
                  <a:lnTo>
                    <a:pt x="546" y="571"/>
                  </a:lnTo>
                  <a:lnTo>
                    <a:pt x="548" y="569"/>
                  </a:lnTo>
                  <a:lnTo>
                    <a:pt x="548" y="566"/>
                  </a:lnTo>
                  <a:lnTo>
                    <a:pt x="552" y="568"/>
                  </a:lnTo>
                  <a:lnTo>
                    <a:pt x="553" y="571"/>
                  </a:lnTo>
                  <a:lnTo>
                    <a:pt x="552" y="571"/>
                  </a:lnTo>
                  <a:lnTo>
                    <a:pt x="550" y="571"/>
                  </a:lnTo>
                  <a:lnTo>
                    <a:pt x="548" y="571"/>
                  </a:lnTo>
                  <a:lnTo>
                    <a:pt x="548" y="573"/>
                  </a:lnTo>
                  <a:lnTo>
                    <a:pt x="545" y="576"/>
                  </a:lnTo>
                  <a:lnTo>
                    <a:pt x="545" y="580"/>
                  </a:lnTo>
                  <a:lnTo>
                    <a:pt x="541" y="580"/>
                  </a:lnTo>
                  <a:lnTo>
                    <a:pt x="539" y="587"/>
                  </a:lnTo>
                  <a:lnTo>
                    <a:pt x="541" y="587"/>
                  </a:lnTo>
                  <a:lnTo>
                    <a:pt x="543" y="587"/>
                  </a:lnTo>
                  <a:lnTo>
                    <a:pt x="545" y="589"/>
                  </a:lnTo>
                  <a:lnTo>
                    <a:pt x="545" y="589"/>
                  </a:lnTo>
                  <a:lnTo>
                    <a:pt x="545" y="596"/>
                  </a:lnTo>
                  <a:lnTo>
                    <a:pt x="548" y="596"/>
                  </a:lnTo>
                  <a:lnTo>
                    <a:pt x="548" y="599"/>
                  </a:lnTo>
                  <a:lnTo>
                    <a:pt x="545" y="599"/>
                  </a:lnTo>
                  <a:lnTo>
                    <a:pt x="548" y="608"/>
                  </a:lnTo>
                  <a:lnTo>
                    <a:pt x="550" y="609"/>
                  </a:lnTo>
                  <a:lnTo>
                    <a:pt x="552" y="609"/>
                  </a:lnTo>
                  <a:lnTo>
                    <a:pt x="553" y="611"/>
                  </a:lnTo>
                  <a:lnTo>
                    <a:pt x="553" y="613"/>
                  </a:lnTo>
                  <a:lnTo>
                    <a:pt x="557" y="611"/>
                  </a:lnTo>
                  <a:lnTo>
                    <a:pt x="555" y="609"/>
                  </a:lnTo>
                  <a:lnTo>
                    <a:pt x="553" y="608"/>
                  </a:lnTo>
                  <a:lnTo>
                    <a:pt x="553" y="606"/>
                  </a:lnTo>
                  <a:lnTo>
                    <a:pt x="557" y="608"/>
                  </a:lnTo>
                  <a:lnTo>
                    <a:pt x="559" y="604"/>
                  </a:lnTo>
                  <a:lnTo>
                    <a:pt x="562" y="604"/>
                  </a:lnTo>
                  <a:lnTo>
                    <a:pt x="562" y="604"/>
                  </a:lnTo>
                  <a:lnTo>
                    <a:pt x="562" y="604"/>
                  </a:lnTo>
                  <a:lnTo>
                    <a:pt x="564" y="608"/>
                  </a:lnTo>
                  <a:lnTo>
                    <a:pt x="560" y="608"/>
                  </a:lnTo>
                  <a:lnTo>
                    <a:pt x="560" y="613"/>
                  </a:lnTo>
                  <a:lnTo>
                    <a:pt x="562" y="615"/>
                  </a:lnTo>
                  <a:lnTo>
                    <a:pt x="566" y="616"/>
                  </a:lnTo>
                  <a:lnTo>
                    <a:pt x="566" y="616"/>
                  </a:lnTo>
                  <a:lnTo>
                    <a:pt x="564" y="616"/>
                  </a:lnTo>
                  <a:lnTo>
                    <a:pt x="562" y="616"/>
                  </a:lnTo>
                  <a:lnTo>
                    <a:pt x="562" y="615"/>
                  </a:lnTo>
                  <a:lnTo>
                    <a:pt x="560" y="615"/>
                  </a:lnTo>
                  <a:lnTo>
                    <a:pt x="559" y="615"/>
                  </a:lnTo>
                  <a:lnTo>
                    <a:pt x="557" y="616"/>
                  </a:lnTo>
                  <a:lnTo>
                    <a:pt x="559" y="618"/>
                  </a:lnTo>
                  <a:lnTo>
                    <a:pt x="559" y="622"/>
                  </a:lnTo>
                  <a:lnTo>
                    <a:pt x="560" y="623"/>
                  </a:lnTo>
                  <a:lnTo>
                    <a:pt x="562" y="625"/>
                  </a:lnTo>
                  <a:lnTo>
                    <a:pt x="567" y="625"/>
                  </a:lnTo>
                  <a:lnTo>
                    <a:pt x="567" y="623"/>
                  </a:lnTo>
                  <a:lnTo>
                    <a:pt x="569" y="623"/>
                  </a:lnTo>
                  <a:lnTo>
                    <a:pt x="567" y="622"/>
                  </a:lnTo>
                  <a:lnTo>
                    <a:pt x="569" y="622"/>
                  </a:lnTo>
                  <a:lnTo>
                    <a:pt x="569" y="623"/>
                  </a:lnTo>
                  <a:lnTo>
                    <a:pt x="569" y="625"/>
                  </a:lnTo>
                  <a:lnTo>
                    <a:pt x="569" y="625"/>
                  </a:lnTo>
                  <a:lnTo>
                    <a:pt x="571" y="627"/>
                  </a:lnTo>
                  <a:lnTo>
                    <a:pt x="571" y="632"/>
                  </a:lnTo>
                  <a:lnTo>
                    <a:pt x="574" y="632"/>
                  </a:lnTo>
                  <a:lnTo>
                    <a:pt x="576" y="632"/>
                  </a:lnTo>
                  <a:lnTo>
                    <a:pt x="578" y="634"/>
                  </a:lnTo>
                  <a:lnTo>
                    <a:pt x="578" y="634"/>
                  </a:lnTo>
                  <a:lnTo>
                    <a:pt x="578" y="636"/>
                  </a:lnTo>
                  <a:lnTo>
                    <a:pt x="576" y="637"/>
                  </a:lnTo>
                  <a:lnTo>
                    <a:pt x="576" y="637"/>
                  </a:lnTo>
                  <a:lnTo>
                    <a:pt x="579" y="637"/>
                  </a:lnTo>
                  <a:lnTo>
                    <a:pt x="579" y="641"/>
                  </a:lnTo>
                  <a:lnTo>
                    <a:pt x="578" y="641"/>
                  </a:lnTo>
                  <a:lnTo>
                    <a:pt x="578" y="646"/>
                  </a:lnTo>
                  <a:lnTo>
                    <a:pt x="579" y="646"/>
                  </a:lnTo>
                  <a:lnTo>
                    <a:pt x="581" y="648"/>
                  </a:lnTo>
                  <a:lnTo>
                    <a:pt x="583" y="648"/>
                  </a:lnTo>
                  <a:lnTo>
                    <a:pt x="583" y="650"/>
                  </a:lnTo>
                  <a:lnTo>
                    <a:pt x="578" y="650"/>
                  </a:lnTo>
                  <a:lnTo>
                    <a:pt x="579" y="650"/>
                  </a:lnTo>
                  <a:lnTo>
                    <a:pt x="579" y="651"/>
                  </a:lnTo>
                  <a:lnTo>
                    <a:pt x="579" y="651"/>
                  </a:lnTo>
                  <a:lnTo>
                    <a:pt x="578" y="651"/>
                  </a:lnTo>
                  <a:lnTo>
                    <a:pt x="576" y="653"/>
                  </a:lnTo>
                  <a:lnTo>
                    <a:pt x="576" y="657"/>
                  </a:lnTo>
                  <a:lnTo>
                    <a:pt x="576" y="658"/>
                  </a:lnTo>
                  <a:lnTo>
                    <a:pt x="578" y="662"/>
                  </a:lnTo>
                  <a:lnTo>
                    <a:pt x="578" y="662"/>
                  </a:lnTo>
                  <a:lnTo>
                    <a:pt x="578" y="662"/>
                  </a:lnTo>
                  <a:lnTo>
                    <a:pt x="579" y="662"/>
                  </a:lnTo>
                  <a:lnTo>
                    <a:pt x="579" y="662"/>
                  </a:lnTo>
                  <a:lnTo>
                    <a:pt x="583" y="662"/>
                  </a:lnTo>
                  <a:lnTo>
                    <a:pt x="583" y="660"/>
                  </a:lnTo>
                  <a:lnTo>
                    <a:pt x="590" y="658"/>
                  </a:lnTo>
                  <a:lnTo>
                    <a:pt x="590" y="660"/>
                  </a:lnTo>
                  <a:lnTo>
                    <a:pt x="593" y="660"/>
                  </a:lnTo>
                  <a:lnTo>
                    <a:pt x="595" y="662"/>
                  </a:lnTo>
                  <a:lnTo>
                    <a:pt x="595" y="664"/>
                  </a:lnTo>
                  <a:lnTo>
                    <a:pt x="592" y="664"/>
                  </a:lnTo>
                  <a:lnTo>
                    <a:pt x="593" y="665"/>
                  </a:lnTo>
                  <a:lnTo>
                    <a:pt x="593" y="665"/>
                  </a:lnTo>
                  <a:lnTo>
                    <a:pt x="595" y="667"/>
                  </a:lnTo>
                  <a:lnTo>
                    <a:pt x="595" y="667"/>
                  </a:lnTo>
                  <a:lnTo>
                    <a:pt x="595" y="667"/>
                  </a:lnTo>
                  <a:lnTo>
                    <a:pt x="595" y="667"/>
                  </a:lnTo>
                  <a:lnTo>
                    <a:pt x="602" y="667"/>
                  </a:lnTo>
                  <a:lnTo>
                    <a:pt x="602" y="665"/>
                  </a:lnTo>
                  <a:lnTo>
                    <a:pt x="604" y="665"/>
                  </a:lnTo>
                  <a:lnTo>
                    <a:pt x="606" y="665"/>
                  </a:lnTo>
                  <a:lnTo>
                    <a:pt x="609" y="667"/>
                  </a:lnTo>
                  <a:lnTo>
                    <a:pt x="611" y="665"/>
                  </a:lnTo>
                  <a:lnTo>
                    <a:pt x="611" y="664"/>
                  </a:lnTo>
                  <a:lnTo>
                    <a:pt x="613" y="664"/>
                  </a:lnTo>
                  <a:lnTo>
                    <a:pt x="614" y="664"/>
                  </a:lnTo>
                  <a:lnTo>
                    <a:pt x="616" y="662"/>
                  </a:lnTo>
                  <a:lnTo>
                    <a:pt x="616" y="667"/>
                  </a:lnTo>
                  <a:lnTo>
                    <a:pt x="616" y="667"/>
                  </a:lnTo>
                  <a:lnTo>
                    <a:pt x="618" y="669"/>
                  </a:lnTo>
                  <a:lnTo>
                    <a:pt x="620" y="669"/>
                  </a:lnTo>
                  <a:lnTo>
                    <a:pt x="620" y="669"/>
                  </a:lnTo>
                  <a:lnTo>
                    <a:pt x="620" y="671"/>
                  </a:lnTo>
                  <a:lnTo>
                    <a:pt x="620" y="672"/>
                  </a:lnTo>
                  <a:lnTo>
                    <a:pt x="623" y="674"/>
                  </a:lnTo>
                  <a:lnTo>
                    <a:pt x="623" y="674"/>
                  </a:lnTo>
                  <a:lnTo>
                    <a:pt x="625" y="674"/>
                  </a:lnTo>
                  <a:lnTo>
                    <a:pt x="625" y="676"/>
                  </a:lnTo>
                  <a:lnTo>
                    <a:pt x="632" y="674"/>
                  </a:lnTo>
                  <a:lnTo>
                    <a:pt x="632" y="676"/>
                  </a:lnTo>
                  <a:lnTo>
                    <a:pt x="634" y="676"/>
                  </a:lnTo>
                  <a:lnTo>
                    <a:pt x="634" y="679"/>
                  </a:lnTo>
                  <a:lnTo>
                    <a:pt x="632" y="681"/>
                  </a:lnTo>
                  <a:lnTo>
                    <a:pt x="632" y="683"/>
                  </a:lnTo>
                  <a:lnTo>
                    <a:pt x="632" y="683"/>
                  </a:lnTo>
                  <a:lnTo>
                    <a:pt x="632" y="683"/>
                  </a:lnTo>
                  <a:lnTo>
                    <a:pt x="632" y="685"/>
                  </a:lnTo>
                  <a:lnTo>
                    <a:pt x="637" y="683"/>
                  </a:lnTo>
                  <a:lnTo>
                    <a:pt x="637" y="679"/>
                  </a:lnTo>
                  <a:lnTo>
                    <a:pt x="639" y="679"/>
                  </a:lnTo>
                  <a:lnTo>
                    <a:pt x="641" y="681"/>
                  </a:lnTo>
                  <a:lnTo>
                    <a:pt x="642" y="681"/>
                  </a:lnTo>
                  <a:lnTo>
                    <a:pt x="642" y="683"/>
                  </a:lnTo>
                  <a:lnTo>
                    <a:pt x="641" y="683"/>
                  </a:lnTo>
                  <a:lnTo>
                    <a:pt x="641" y="685"/>
                  </a:lnTo>
                  <a:lnTo>
                    <a:pt x="641" y="686"/>
                  </a:lnTo>
                  <a:lnTo>
                    <a:pt x="642" y="688"/>
                  </a:lnTo>
                  <a:lnTo>
                    <a:pt x="646" y="688"/>
                  </a:lnTo>
                  <a:lnTo>
                    <a:pt x="646" y="692"/>
                  </a:lnTo>
                  <a:lnTo>
                    <a:pt x="649" y="692"/>
                  </a:lnTo>
                  <a:lnTo>
                    <a:pt x="649" y="695"/>
                  </a:lnTo>
                  <a:lnTo>
                    <a:pt x="655" y="700"/>
                  </a:lnTo>
                  <a:lnTo>
                    <a:pt x="653" y="702"/>
                  </a:lnTo>
                  <a:lnTo>
                    <a:pt x="653" y="704"/>
                  </a:lnTo>
                  <a:lnTo>
                    <a:pt x="649" y="705"/>
                  </a:lnTo>
                  <a:lnTo>
                    <a:pt x="651" y="707"/>
                  </a:lnTo>
                  <a:lnTo>
                    <a:pt x="653" y="709"/>
                  </a:lnTo>
                  <a:lnTo>
                    <a:pt x="655" y="711"/>
                  </a:lnTo>
                  <a:lnTo>
                    <a:pt x="655" y="712"/>
                  </a:lnTo>
                  <a:lnTo>
                    <a:pt x="653" y="714"/>
                  </a:lnTo>
                  <a:lnTo>
                    <a:pt x="655" y="714"/>
                  </a:lnTo>
                  <a:lnTo>
                    <a:pt x="656" y="714"/>
                  </a:lnTo>
                  <a:lnTo>
                    <a:pt x="658" y="712"/>
                  </a:lnTo>
                  <a:lnTo>
                    <a:pt x="658" y="714"/>
                  </a:lnTo>
                  <a:lnTo>
                    <a:pt x="658" y="714"/>
                  </a:lnTo>
                  <a:lnTo>
                    <a:pt x="658" y="718"/>
                  </a:lnTo>
                  <a:lnTo>
                    <a:pt x="656" y="719"/>
                  </a:lnTo>
                  <a:lnTo>
                    <a:pt x="656" y="723"/>
                  </a:lnTo>
                  <a:lnTo>
                    <a:pt x="656" y="725"/>
                  </a:lnTo>
                  <a:lnTo>
                    <a:pt x="656" y="728"/>
                  </a:lnTo>
                  <a:lnTo>
                    <a:pt x="655" y="728"/>
                  </a:lnTo>
                  <a:lnTo>
                    <a:pt x="655" y="726"/>
                  </a:lnTo>
                  <a:lnTo>
                    <a:pt x="653" y="725"/>
                  </a:lnTo>
                  <a:lnTo>
                    <a:pt x="651" y="723"/>
                  </a:lnTo>
                  <a:lnTo>
                    <a:pt x="651" y="723"/>
                  </a:lnTo>
                  <a:lnTo>
                    <a:pt x="651" y="723"/>
                  </a:lnTo>
                  <a:lnTo>
                    <a:pt x="653" y="721"/>
                  </a:lnTo>
                  <a:lnTo>
                    <a:pt x="651" y="718"/>
                  </a:lnTo>
                  <a:lnTo>
                    <a:pt x="653" y="718"/>
                  </a:lnTo>
                  <a:lnTo>
                    <a:pt x="653" y="718"/>
                  </a:lnTo>
                  <a:lnTo>
                    <a:pt x="653" y="718"/>
                  </a:lnTo>
                  <a:lnTo>
                    <a:pt x="655" y="718"/>
                  </a:lnTo>
                  <a:lnTo>
                    <a:pt x="655" y="716"/>
                  </a:lnTo>
                  <a:lnTo>
                    <a:pt x="653" y="714"/>
                  </a:lnTo>
                  <a:lnTo>
                    <a:pt x="653" y="712"/>
                  </a:lnTo>
                  <a:lnTo>
                    <a:pt x="649" y="712"/>
                  </a:lnTo>
                  <a:lnTo>
                    <a:pt x="648" y="716"/>
                  </a:lnTo>
                  <a:lnTo>
                    <a:pt x="641" y="716"/>
                  </a:lnTo>
                  <a:lnTo>
                    <a:pt x="641" y="716"/>
                  </a:lnTo>
                  <a:lnTo>
                    <a:pt x="634" y="716"/>
                  </a:lnTo>
                  <a:lnTo>
                    <a:pt x="634" y="714"/>
                  </a:lnTo>
                  <a:lnTo>
                    <a:pt x="628" y="716"/>
                  </a:lnTo>
                  <a:lnTo>
                    <a:pt x="628" y="714"/>
                  </a:lnTo>
                  <a:lnTo>
                    <a:pt x="625" y="714"/>
                  </a:lnTo>
                  <a:lnTo>
                    <a:pt x="625" y="712"/>
                  </a:lnTo>
                  <a:lnTo>
                    <a:pt x="620" y="712"/>
                  </a:lnTo>
                  <a:lnTo>
                    <a:pt x="621" y="723"/>
                  </a:lnTo>
                  <a:lnTo>
                    <a:pt x="623" y="725"/>
                  </a:lnTo>
                  <a:lnTo>
                    <a:pt x="625" y="728"/>
                  </a:lnTo>
                  <a:lnTo>
                    <a:pt x="628" y="732"/>
                  </a:lnTo>
                  <a:lnTo>
                    <a:pt x="630" y="735"/>
                  </a:lnTo>
                  <a:lnTo>
                    <a:pt x="630" y="739"/>
                  </a:lnTo>
                  <a:lnTo>
                    <a:pt x="632" y="739"/>
                  </a:lnTo>
                  <a:lnTo>
                    <a:pt x="632" y="746"/>
                  </a:lnTo>
                  <a:lnTo>
                    <a:pt x="634" y="746"/>
                  </a:lnTo>
                  <a:lnTo>
                    <a:pt x="634" y="753"/>
                  </a:lnTo>
                  <a:lnTo>
                    <a:pt x="634" y="753"/>
                  </a:lnTo>
                  <a:lnTo>
                    <a:pt x="634" y="753"/>
                  </a:lnTo>
                  <a:lnTo>
                    <a:pt x="632" y="751"/>
                  </a:lnTo>
                  <a:lnTo>
                    <a:pt x="632" y="751"/>
                  </a:lnTo>
                  <a:lnTo>
                    <a:pt x="632" y="760"/>
                  </a:lnTo>
                  <a:lnTo>
                    <a:pt x="634" y="760"/>
                  </a:lnTo>
                  <a:lnTo>
                    <a:pt x="634" y="761"/>
                  </a:lnTo>
                  <a:lnTo>
                    <a:pt x="632" y="761"/>
                  </a:lnTo>
                  <a:lnTo>
                    <a:pt x="632" y="774"/>
                  </a:lnTo>
                  <a:lnTo>
                    <a:pt x="634" y="774"/>
                  </a:lnTo>
                  <a:lnTo>
                    <a:pt x="632" y="777"/>
                  </a:lnTo>
                  <a:lnTo>
                    <a:pt x="632" y="777"/>
                  </a:lnTo>
                  <a:lnTo>
                    <a:pt x="632" y="786"/>
                  </a:lnTo>
                  <a:lnTo>
                    <a:pt x="632" y="786"/>
                  </a:lnTo>
                  <a:lnTo>
                    <a:pt x="632" y="793"/>
                  </a:lnTo>
                  <a:lnTo>
                    <a:pt x="630" y="793"/>
                  </a:lnTo>
                  <a:lnTo>
                    <a:pt x="630" y="795"/>
                  </a:lnTo>
                  <a:lnTo>
                    <a:pt x="630" y="796"/>
                  </a:lnTo>
                  <a:lnTo>
                    <a:pt x="632" y="798"/>
                  </a:lnTo>
                  <a:lnTo>
                    <a:pt x="630" y="798"/>
                  </a:lnTo>
                  <a:lnTo>
                    <a:pt x="630" y="800"/>
                  </a:lnTo>
                  <a:lnTo>
                    <a:pt x="628" y="805"/>
                  </a:lnTo>
                  <a:lnTo>
                    <a:pt x="628" y="808"/>
                  </a:lnTo>
                  <a:lnTo>
                    <a:pt x="628" y="812"/>
                  </a:lnTo>
                  <a:lnTo>
                    <a:pt x="628" y="815"/>
                  </a:lnTo>
                  <a:lnTo>
                    <a:pt x="628" y="817"/>
                  </a:lnTo>
                  <a:lnTo>
                    <a:pt x="628" y="819"/>
                  </a:lnTo>
                  <a:lnTo>
                    <a:pt x="628" y="819"/>
                  </a:lnTo>
                  <a:lnTo>
                    <a:pt x="627" y="819"/>
                  </a:lnTo>
                  <a:lnTo>
                    <a:pt x="627" y="821"/>
                  </a:lnTo>
                  <a:lnTo>
                    <a:pt x="627" y="822"/>
                  </a:lnTo>
                  <a:lnTo>
                    <a:pt x="627" y="826"/>
                  </a:lnTo>
                  <a:lnTo>
                    <a:pt x="627" y="829"/>
                  </a:lnTo>
                  <a:lnTo>
                    <a:pt x="628" y="833"/>
                  </a:lnTo>
                  <a:lnTo>
                    <a:pt x="628" y="838"/>
                  </a:lnTo>
                  <a:lnTo>
                    <a:pt x="628" y="842"/>
                  </a:lnTo>
                  <a:lnTo>
                    <a:pt x="630" y="845"/>
                  </a:lnTo>
                  <a:lnTo>
                    <a:pt x="634" y="847"/>
                  </a:lnTo>
                  <a:lnTo>
                    <a:pt x="634" y="849"/>
                  </a:lnTo>
                  <a:lnTo>
                    <a:pt x="632" y="849"/>
                  </a:lnTo>
                  <a:lnTo>
                    <a:pt x="632" y="850"/>
                  </a:lnTo>
                  <a:lnTo>
                    <a:pt x="630" y="852"/>
                  </a:lnTo>
                  <a:lnTo>
                    <a:pt x="632" y="854"/>
                  </a:lnTo>
                  <a:lnTo>
                    <a:pt x="632" y="854"/>
                  </a:lnTo>
                  <a:lnTo>
                    <a:pt x="632" y="859"/>
                  </a:lnTo>
                  <a:lnTo>
                    <a:pt x="632" y="861"/>
                  </a:lnTo>
                  <a:lnTo>
                    <a:pt x="634" y="861"/>
                  </a:lnTo>
                  <a:lnTo>
                    <a:pt x="634" y="863"/>
                  </a:lnTo>
                  <a:lnTo>
                    <a:pt x="632" y="863"/>
                  </a:lnTo>
                  <a:lnTo>
                    <a:pt x="632" y="868"/>
                  </a:lnTo>
                  <a:lnTo>
                    <a:pt x="632" y="873"/>
                  </a:lnTo>
                  <a:lnTo>
                    <a:pt x="632" y="878"/>
                  </a:lnTo>
                  <a:lnTo>
                    <a:pt x="628" y="878"/>
                  </a:lnTo>
                  <a:lnTo>
                    <a:pt x="628" y="880"/>
                  </a:lnTo>
                  <a:lnTo>
                    <a:pt x="628" y="880"/>
                  </a:lnTo>
                  <a:lnTo>
                    <a:pt x="628" y="884"/>
                  </a:lnTo>
                  <a:lnTo>
                    <a:pt x="630" y="884"/>
                  </a:lnTo>
                  <a:lnTo>
                    <a:pt x="630" y="887"/>
                  </a:lnTo>
                  <a:lnTo>
                    <a:pt x="632" y="887"/>
                  </a:lnTo>
                  <a:lnTo>
                    <a:pt x="632" y="889"/>
                  </a:lnTo>
                  <a:lnTo>
                    <a:pt x="634" y="889"/>
                  </a:lnTo>
                  <a:lnTo>
                    <a:pt x="634" y="892"/>
                  </a:lnTo>
                  <a:lnTo>
                    <a:pt x="635" y="894"/>
                  </a:lnTo>
                  <a:lnTo>
                    <a:pt x="635" y="899"/>
                  </a:lnTo>
                  <a:lnTo>
                    <a:pt x="637" y="899"/>
                  </a:lnTo>
                  <a:lnTo>
                    <a:pt x="639" y="911"/>
                  </a:lnTo>
                  <a:lnTo>
                    <a:pt x="642" y="913"/>
                  </a:lnTo>
                  <a:lnTo>
                    <a:pt x="642" y="913"/>
                  </a:lnTo>
                  <a:lnTo>
                    <a:pt x="642" y="915"/>
                  </a:lnTo>
                  <a:lnTo>
                    <a:pt x="644" y="915"/>
                  </a:lnTo>
                  <a:lnTo>
                    <a:pt x="644" y="917"/>
                  </a:lnTo>
                  <a:lnTo>
                    <a:pt x="644" y="918"/>
                  </a:lnTo>
                  <a:lnTo>
                    <a:pt x="646" y="918"/>
                  </a:lnTo>
                  <a:lnTo>
                    <a:pt x="646" y="927"/>
                  </a:lnTo>
                  <a:lnTo>
                    <a:pt x="653" y="929"/>
                  </a:lnTo>
                  <a:lnTo>
                    <a:pt x="653" y="924"/>
                  </a:lnTo>
                  <a:lnTo>
                    <a:pt x="653" y="924"/>
                  </a:lnTo>
                  <a:lnTo>
                    <a:pt x="653" y="922"/>
                  </a:lnTo>
                  <a:lnTo>
                    <a:pt x="656" y="922"/>
                  </a:lnTo>
                  <a:lnTo>
                    <a:pt x="656" y="924"/>
                  </a:lnTo>
                  <a:lnTo>
                    <a:pt x="658" y="924"/>
                  </a:lnTo>
                  <a:lnTo>
                    <a:pt x="658" y="927"/>
                  </a:lnTo>
                  <a:lnTo>
                    <a:pt x="656" y="929"/>
                  </a:lnTo>
                  <a:lnTo>
                    <a:pt x="658" y="931"/>
                  </a:lnTo>
                  <a:lnTo>
                    <a:pt x="660" y="934"/>
                  </a:lnTo>
                  <a:lnTo>
                    <a:pt x="660" y="936"/>
                  </a:lnTo>
                  <a:lnTo>
                    <a:pt x="655" y="932"/>
                  </a:lnTo>
                  <a:lnTo>
                    <a:pt x="655" y="932"/>
                  </a:lnTo>
                  <a:lnTo>
                    <a:pt x="655" y="934"/>
                  </a:lnTo>
                  <a:lnTo>
                    <a:pt x="653" y="934"/>
                  </a:lnTo>
                  <a:lnTo>
                    <a:pt x="653" y="936"/>
                  </a:lnTo>
                  <a:lnTo>
                    <a:pt x="653" y="939"/>
                  </a:lnTo>
                  <a:lnTo>
                    <a:pt x="655" y="941"/>
                  </a:lnTo>
                  <a:lnTo>
                    <a:pt x="656" y="941"/>
                  </a:lnTo>
                  <a:lnTo>
                    <a:pt x="658" y="943"/>
                  </a:lnTo>
                  <a:lnTo>
                    <a:pt x="665" y="945"/>
                  </a:lnTo>
                  <a:lnTo>
                    <a:pt x="665" y="946"/>
                  </a:lnTo>
                  <a:lnTo>
                    <a:pt x="665" y="946"/>
                  </a:lnTo>
                  <a:lnTo>
                    <a:pt x="665" y="950"/>
                  </a:lnTo>
                  <a:lnTo>
                    <a:pt x="662" y="950"/>
                  </a:lnTo>
                  <a:lnTo>
                    <a:pt x="660" y="955"/>
                  </a:lnTo>
                  <a:lnTo>
                    <a:pt x="662" y="955"/>
                  </a:lnTo>
                  <a:lnTo>
                    <a:pt x="663" y="959"/>
                  </a:lnTo>
                  <a:lnTo>
                    <a:pt x="665" y="960"/>
                  </a:lnTo>
                  <a:lnTo>
                    <a:pt x="665" y="962"/>
                  </a:lnTo>
                  <a:lnTo>
                    <a:pt x="665" y="964"/>
                  </a:lnTo>
                  <a:lnTo>
                    <a:pt x="667" y="964"/>
                  </a:lnTo>
                  <a:lnTo>
                    <a:pt x="667" y="967"/>
                  </a:lnTo>
                  <a:lnTo>
                    <a:pt x="668" y="967"/>
                  </a:lnTo>
                  <a:lnTo>
                    <a:pt x="670" y="973"/>
                  </a:lnTo>
                  <a:lnTo>
                    <a:pt x="674" y="974"/>
                  </a:lnTo>
                  <a:lnTo>
                    <a:pt x="675" y="976"/>
                  </a:lnTo>
                  <a:lnTo>
                    <a:pt x="675" y="978"/>
                  </a:lnTo>
                  <a:lnTo>
                    <a:pt x="677" y="980"/>
                  </a:lnTo>
                  <a:lnTo>
                    <a:pt x="675" y="983"/>
                  </a:lnTo>
                  <a:lnTo>
                    <a:pt x="682" y="985"/>
                  </a:lnTo>
                  <a:lnTo>
                    <a:pt x="682" y="987"/>
                  </a:lnTo>
                  <a:lnTo>
                    <a:pt x="681" y="987"/>
                  </a:lnTo>
                  <a:lnTo>
                    <a:pt x="682" y="992"/>
                  </a:lnTo>
                  <a:lnTo>
                    <a:pt x="681" y="992"/>
                  </a:lnTo>
                  <a:lnTo>
                    <a:pt x="681" y="997"/>
                  </a:lnTo>
                  <a:lnTo>
                    <a:pt x="682" y="997"/>
                  </a:lnTo>
                  <a:lnTo>
                    <a:pt x="684" y="997"/>
                  </a:lnTo>
                  <a:lnTo>
                    <a:pt x="686" y="997"/>
                  </a:lnTo>
                  <a:lnTo>
                    <a:pt x="688" y="997"/>
                  </a:lnTo>
                  <a:lnTo>
                    <a:pt x="688" y="997"/>
                  </a:lnTo>
                  <a:lnTo>
                    <a:pt x="691" y="997"/>
                  </a:lnTo>
                  <a:lnTo>
                    <a:pt x="691" y="999"/>
                  </a:lnTo>
                  <a:lnTo>
                    <a:pt x="695" y="999"/>
                  </a:lnTo>
                  <a:lnTo>
                    <a:pt x="695" y="1001"/>
                  </a:lnTo>
                  <a:lnTo>
                    <a:pt x="707" y="1002"/>
                  </a:lnTo>
                  <a:lnTo>
                    <a:pt x="707" y="1009"/>
                  </a:lnTo>
                  <a:lnTo>
                    <a:pt x="709" y="1009"/>
                  </a:lnTo>
                  <a:lnTo>
                    <a:pt x="709" y="1009"/>
                  </a:lnTo>
                  <a:lnTo>
                    <a:pt x="710" y="1009"/>
                  </a:lnTo>
                  <a:lnTo>
                    <a:pt x="710" y="1009"/>
                  </a:lnTo>
                  <a:lnTo>
                    <a:pt x="712" y="1007"/>
                  </a:lnTo>
                  <a:lnTo>
                    <a:pt x="714" y="1009"/>
                  </a:lnTo>
                  <a:lnTo>
                    <a:pt x="716" y="1009"/>
                  </a:lnTo>
                  <a:lnTo>
                    <a:pt x="716" y="1011"/>
                  </a:lnTo>
                  <a:lnTo>
                    <a:pt x="717" y="1013"/>
                  </a:lnTo>
                  <a:lnTo>
                    <a:pt x="721" y="1016"/>
                  </a:lnTo>
                  <a:lnTo>
                    <a:pt x="721" y="1018"/>
                  </a:lnTo>
                  <a:lnTo>
                    <a:pt x="724" y="1018"/>
                  </a:lnTo>
                  <a:lnTo>
                    <a:pt x="726" y="1021"/>
                  </a:lnTo>
                  <a:lnTo>
                    <a:pt x="728" y="1021"/>
                  </a:lnTo>
                  <a:lnTo>
                    <a:pt x="728" y="1028"/>
                  </a:lnTo>
                  <a:lnTo>
                    <a:pt x="728" y="1028"/>
                  </a:lnTo>
                  <a:lnTo>
                    <a:pt x="728" y="1030"/>
                  </a:lnTo>
                  <a:lnTo>
                    <a:pt x="730" y="1030"/>
                  </a:lnTo>
                  <a:lnTo>
                    <a:pt x="730" y="1032"/>
                  </a:lnTo>
                  <a:lnTo>
                    <a:pt x="730" y="1034"/>
                  </a:lnTo>
                  <a:lnTo>
                    <a:pt x="728" y="1034"/>
                  </a:lnTo>
                  <a:lnTo>
                    <a:pt x="730" y="1037"/>
                  </a:lnTo>
                  <a:lnTo>
                    <a:pt x="730" y="1037"/>
                  </a:lnTo>
                  <a:lnTo>
                    <a:pt x="730" y="1041"/>
                  </a:lnTo>
                  <a:lnTo>
                    <a:pt x="731" y="1041"/>
                  </a:lnTo>
                  <a:lnTo>
                    <a:pt x="731" y="1042"/>
                  </a:lnTo>
                  <a:lnTo>
                    <a:pt x="737" y="1046"/>
                  </a:lnTo>
                  <a:lnTo>
                    <a:pt x="737" y="1051"/>
                  </a:lnTo>
                  <a:lnTo>
                    <a:pt x="740" y="1055"/>
                  </a:lnTo>
                  <a:lnTo>
                    <a:pt x="742" y="1056"/>
                  </a:lnTo>
                  <a:lnTo>
                    <a:pt x="740" y="1058"/>
                  </a:lnTo>
                  <a:lnTo>
                    <a:pt x="740" y="1060"/>
                  </a:lnTo>
                  <a:lnTo>
                    <a:pt x="740" y="1063"/>
                  </a:lnTo>
                  <a:lnTo>
                    <a:pt x="742" y="1063"/>
                  </a:lnTo>
                  <a:lnTo>
                    <a:pt x="744" y="1070"/>
                  </a:lnTo>
                  <a:lnTo>
                    <a:pt x="745" y="1070"/>
                  </a:lnTo>
                  <a:lnTo>
                    <a:pt x="747" y="1070"/>
                  </a:lnTo>
                  <a:lnTo>
                    <a:pt x="747" y="1070"/>
                  </a:lnTo>
                  <a:lnTo>
                    <a:pt x="747" y="1072"/>
                  </a:lnTo>
                  <a:lnTo>
                    <a:pt x="747" y="1072"/>
                  </a:lnTo>
                  <a:lnTo>
                    <a:pt x="749" y="1072"/>
                  </a:lnTo>
                  <a:lnTo>
                    <a:pt x="749" y="1076"/>
                  </a:lnTo>
                  <a:lnTo>
                    <a:pt x="752" y="1077"/>
                  </a:lnTo>
                  <a:lnTo>
                    <a:pt x="752" y="1079"/>
                  </a:lnTo>
                  <a:lnTo>
                    <a:pt x="761" y="1081"/>
                  </a:lnTo>
                  <a:lnTo>
                    <a:pt x="761" y="1084"/>
                  </a:lnTo>
                  <a:lnTo>
                    <a:pt x="763" y="1084"/>
                  </a:lnTo>
                  <a:lnTo>
                    <a:pt x="770" y="1093"/>
                  </a:lnTo>
                  <a:lnTo>
                    <a:pt x="768" y="1100"/>
                  </a:lnTo>
                  <a:lnTo>
                    <a:pt x="770" y="1102"/>
                  </a:lnTo>
                  <a:lnTo>
                    <a:pt x="771" y="1109"/>
                  </a:lnTo>
                  <a:lnTo>
                    <a:pt x="770" y="1109"/>
                  </a:lnTo>
                  <a:lnTo>
                    <a:pt x="771" y="1116"/>
                  </a:lnTo>
                  <a:lnTo>
                    <a:pt x="770" y="1116"/>
                  </a:lnTo>
                  <a:lnTo>
                    <a:pt x="770" y="1119"/>
                  </a:lnTo>
                  <a:lnTo>
                    <a:pt x="770" y="1119"/>
                  </a:lnTo>
                  <a:lnTo>
                    <a:pt x="770" y="1121"/>
                  </a:lnTo>
                  <a:lnTo>
                    <a:pt x="768" y="1121"/>
                  </a:lnTo>
                  <a:lnTo>
                    <a:pt x="764" y="1121"/>
                  </a:lnTo>
                  <a:lnTo>
                    <a:pt x="761" y="1121"/>
                  </a:lnTo>
                  <a:lnTo>
                    <a:pt x="758" y="1121"/>
                  </a:lnTo>
                  <a:lnTo>
                    <a:pt x="759" y="1124"/>
                  </a:lnTo>
                  <a:lnTo>
                    <a:pt x="761" y="1124"/>
                  </a:lnTo>
                  <a:lnTo>
                    <a:pt x="763" y="1126"/>
                  </a:lnTo>
                  <a:lnTo>
                    <a:pt x="764" y="1126"/>
                  </a:lnTo>
                  <a:lnTo>
                    <a:pt x="771" y="1135"/>
                  </a:lnTo>
                  <a:lnTo>
                    <a:pt x="775" y="1135"/>
                  </a:lnTo>
                  <a:lnTo>
                    <a:pt x="775" y="1138"/>
                  </a:lnTo>
                  <a:lnTo>
                    <a:pt x="775" y="1140"/>
                  </a:lnTo>
                  <a:lnTo>
                    <a:pt x="782" y="1140"/>
                  </a:lnTo>
                  <a:lnTo>
                    <a:pt x="782" y="1142"/>
                  </a:lnTo>
                  <a:lnTo>
                    <a:pt x="787" y="1144"/>
                  </a:lnTo>
                  <a:lnTo>
                    <a:pt x="789" y="1147"/>
                  </a:lnTo>
                  <a:lnTo>
                    <a:pt x="791" y="1147"/>
                  </a:lnTo>
                  <a:lnTo>
                    <a:pt x="794" y="1149"/>
                  </a:lnTo>
                  <a:lnTo>
                    <a:pt x="794" y="1151"/>
                  </a:lnTo>
                  <a:lnTo>
                    <a:pt x="798" y="1154"/>
                  </a:lnTo>
                  <a:lnTo>
                    <a:pt x="798" y="1156"/>
                  </a:lnTo>
                  <a:lnTo>
                    <a:pt x="798" y="1158"/>
                  </a:lnTo>
                  <a:lnTo>
                    <a:pt x="798" y="1159"/>
                  </a:lnTo>
                  <a:lnTo>
                    <a:pt x="798" y="1161"/>
                  </a:lnTo>
                  <a:lnTo>
                    <a:pt x="799" y="1161"/>
                  </a:lnTo>
                  <a:lnTo>
                    <a:pt x="799" y="1166"/>
                  </a:lnTo>
                  <a:lnTo>
                    <a:pt x="799" y="1166"/>
                  </a:lnTo>
                  <a:lnTo>
                    <a:pt x="799" y="1179"/>
                  </a:lnTo>
                  <a:lnTo>
                    <a:pt x="801" y="1179"/>
                  </a:lnTo>
                  <a:lnTo>
                    <a:pt x="803" y="1180"/>
                  </a:lnTo>
                  <a:lnTo>
                    <a:pt x="803" y="1182"/>
                  </a:lnTo>
                  <a:lnTo>
                    <a:pt x="806" y="1182"/>
                  </a:lnTo>
                  <a:lnTo>
                    <a:pt x="808" y="1187"/>
                  </a:lnTo>
                  <a:lnTo>
                    <a:pt x="810" y="1187"/>
                  </a:lnTo>
                  <a:lnTo>
                    <a:pt x="812" y="1189"/>
                  </a:lnTo>
                  <a:lnTo>
                    <a:pt x="813" y="1191"/>
                  </a:lnTo>
                  <a:lnTo>
                    <a:pt x="815" y="1193"/>
                  </a:lnTo>
                  <a:lnTo>
                    <a:pt x="817" y="1196"/>
                  </a:lnTo>
                  <a:lnTo>
                    <a:pt x="819" y="1198"/>
                  </a:lnTo>
                  <a:lnTo>
                    <a:pt x="820" y="1200"/>
                  </a:lnTo>
                  <a:lnTo>
                    <a:pt x="820" y="1200"/>
                  </a:lnTo>
                  <a:lnTo>
                    <a:pt x="824" y="1201"/>
                  </a:lnTo>
                  <a:lnTo>
                    <a:pt x="826" y="1208"/>
                  </a:lnTo>
                  <a:lnTo>
                    <a:pt x="826" y="1208"/>
                  </a:lnTo>
                  <a:lnTo>
                    <a:pt x="826" y="1213"/>
                  </a:lnTo>
                  <a:lnTo>
                    <a:pt x="827" y="1213"/>
                  </a:lnTo>
                  <a:lnTo>
                    <a:pt x="827" y="1213"/>
                  </a:lnTo>
                  <a:lnTo>
                    <a:pt x="831" y="1213"/>
                  </a:lnTo>
                  <a:lnTo>
                    <a:pt x="831" y="1210"/>
                  </a:lnTo>
                  <a:lnTo>
                    <a:pt x="834" y="1210"/>
                  </a:lnTo>
                  <a:lnTo>
                    <a:pt x="834" y="1206"/>
                  </a:lnTo>
                  <a:lnTo>
                    <a:pt x="834" y="1205"/>
                  </a:lnTo>
                  <a:lnTo>
                    <a:pt x="834" y="1203"/>
                  </a:lnTo>
                  <a:lnTo>
                    <a:pt x="834" y="1201"/>
                  </a:lnTo>
                  <a:lnTo>
                    <a:pt x="833" y="1200"/>
                  </a:lnTo>
                  <a:lnTo>
                    <a:pt x="831" y="1200"/>
                  </a:lnTo>
                  <a:lnTo>
                    <a:pt x="831" y="1198"/>
                  </a:lnTo>
                  <a:lnTo>
                    <a:pt x="827" y="1196"/>
                  </a:lnTo>
                  <a:lnTo>
                    <a:pt x="827" y="1196"/>
                  </a:lnTo>
                  <a:lnTo>
                    <a:pt x="827" y="1194"/>
                  </a:lnTo>
                  <a:lnTo>
                    <a:pt x="827" y="1193"/>
                  </a:lnTo>
                  <a:lnTo>
                    <a:pt x="826" y="1191"/>
                  </a:lnTo>
                  <a:lnTo>
                    <a:pt x="824" y="1189"/>
                  </a:lnTo>
                  <a:lnTo>
                    <a:pt x="822" y="1189"/>
                  </a:lnTo>
                  <a:lnTo>
                    <a:pt x="819" y="1187"/>
                  </a:lnTo>
                  <a:lnTo>
                    <a:pt x="817" y="1184"/>
                  </a:lnTo>
                  <a:lnTo>
                    <a:pt x="819" y="1184"/>
                  </a:lnTo>
                  <a:lnTo>
                    <a:pt x="820" y="1179"/>
                  </a:lnTo>
                  <a:lnTo>
                    <a:pt x="815" y="1175"/>
                  </a:lnTo>
                  <a:lnTo>
                    <a:pt x="817" y="1168"/>
                  </a:lnTo>
                  <a:lnTo>
                    <a:pt x="815" y="1166"/>
                  </a:lnTo>
                  <a:lnTo>
                    <a:pt x="815" y="1165"/>
                  </a:lnTo>
                  <a:lnTo>
                    <a:pt x="813" y="1165"/>
                  </a:lnTo>
                  <a:lnTo>
                    <a:pt x="813" y="1161"/>
                  </a:lnTo>
                  <a:lnTo>
                    <a:pt x="810" y="1159"/>
                  </a:lnTo>
                  <a:lnTo>
                    <a:pt x="810" y="1154"/>
                  </a:lnTo>
                  <a:lnTo>
                    <a:pt x="808" y="1154"/>
                  </a:lnTo>
                  <a:lnTo>
                    <a:pt x="808" y="1151"/>
                  </a:lnTo>
                  <a:lnTo>
                    <a:pt x="808" y="1151"/>
                  </a:lnTo>
                  <a:lnTo>
                    <a:pt x="808" y="1147"/>
                  </a:lnTo>
                  <a:lnTo>
                    <a:pt x="806" y="1147"/>
                  </a:lnTo>
                  <a:lnTo>
                    <a:pt x="805" y="1142"/>
                  </a:lnTo>
                  <a:lnTo>
                    <a:pt x="805" y="1142"/>
                  </a:lnTo>
                  <a:lnTo>
                    <a:pt x="803" y="1140"/>
                  </a:lnTo>
                  <a:lnTo>
                    <a:pt x="799" y="1140"/>
                  </a:lnTo>
                  <a:lnTo>
                    <a:pt x="799" y="1133"/>
                  </a:lnTo>
                  <a:lnTo>
                    <a:pt x="799" y="1133"/>
                  </a:lnTo>
                  <a:lnTo>
                    <a:pt x="799" y="1130"/>
                  </a:lnTo>
                  <a:lnTo>
                    <a:pt x="798" y="1130"/>
                  </a:lnTo>
                  <a:lnTo>
                    <a:pt x="796" y="1128"/>
                  </a:lnTo>
                  <a:lnTo>
                    <a:pt x="796" y="1124"/>
                  </a:lnTo>
                  <a:lnTo>
                    <a:pt x="794" y="1123"/>
                  </a:lnTo>
                  <a:lnTo>
                    <a:pt x="794" y="1123"/>
                  </a:lnTo>
                  <a:lnTo>
                    <a:pt x="792" y="1123"/>
                  </a:lnTo>
                  <a:lnTo>
                    <a:pt x="791" y="1121"/>
                  </a:lnTo>
                  <a:lnTo>
                    <a:pt x="791" y="1119"/>
                  </a:lnTo>
                  <a:lnTo>
                    <a:pt x="789" y="1116"/>
                  </a:lnTo>
                  <a:lnTo>
                    <a:pt x="789" y="1110"/>
                  </a:lnTo>
                  <a:lnTo>
                    <a:pt x="789" y="1107"/>
                  </a:lnTo>
                  <a:lnTo>
                    <a:pt x="787" y="1107"/>
                  </a:lnTo>
                  <a:lnTo>
                    <a:pt x="785" y="1105"/>
                  </a:lnTo>
                  <a:lnTo>
                    <a:pt x="785" y="1105"/>
                  </a:lnTo>
                  <a:lnTo>
                    <a:pt x="785" y="1103"/>
                  </a:lnTo>
                  <a:lnTo>
                    <a:pt x="785" y="1102"/>
                  </a:lnTo>
                  <a:lnTo>
                    <a:pt x="784" y="1102"/>
                  </a:lnTo>
                  <a:lnTo>
                    <a:pt x="782" y="1102"/>
                  </a:lnTo>
                  <a:lnTo>
                    <a:pt x="782" y="1102"/>
                  </a:lnTo>
                  <a:lnTo>
                    <a:pt x="782" y="1100"/>
                  </a:lnTo>
                  <a:lnTo>
                    <a:pt x="780" y="1100"/>
                  </a:lnTo>
                  <a:lnTo>
                    <a:pt x="780" y="1098"/>
                  </a:lnTo>
                  <a:lnTo>
                    <a:pt x="780" y="1097"/>
                  </a:lnTo>
                  <a:lnTo>
                    <a:pt x="782" y="1095"/>
                  </a:lnTo>
                  <a:lnTo>
                    <a:pt x="782" y="1093"/>
                  </a:lnTo>
                  <a:lnTo>
                    <a:pt x="778" y="1091"/>
                  </a:lnTo>
                  <a:lnTo>
                    <a:pt x="777" y="1084"/>
                  </a:lnTo>
                  <a:lnTo>
                    <a:pt x="771" y="1084"/>
                  </a:lnTo>
                  <a:lnTo>
                    <a:pt x="771" y="1083"/>
                  </a:lnTo>
                  <a:lnTo>
                    <a:pt x="771" y="1081"/>
                  </a:lnTo>
                  <a:lnTo>
                    <a:pt x="770" y="1079"/>
                  </a:lnTo>
                  <a:lnTo>
                    <a:pt x="770" y="1079"/>
                  </a:lnTo>
                  <a:lnTo>
                    <a:pt x="770" y="1077"/>
                  </a:lnTo>
                  <a:lnTo>
                    <a:pt x="768" y="1077"/>
                  </a:lnTo>
                  <a:lnTo>
                    <a:pt x="768" y="1076"/>
                  </a:lnTo>
                  <a:lnTo>
                    <a:pt x="766" y="1076"/>
                  </a:lnTo>
                  <a:lnTo>
                    <a:pt x="766" y="1070"/>
                  </a:lnTo>
                  <a:lnTo>
                    <a:pt x="764" y="1070"/>
                  </a:lnTo>
                  <a:lnTo>
                    <a:pt x="763" y="1063"/>
                  </a:lnTo>
                  <a:lnTo>
                    <a:pt x="761" y="1063"/>
                  </a:lnTo>
                  <a:lnTo>
                    <a:pt x="761" y="1060"/>
                  </a:lnTo>
                  <a:lnTo>
                    <a:pt x="758" y="1058"/>
                  </a:lnTo>
                  <a:lnTo>
                    <a:pt x="759" y="1056"/>
                  </a:lnTo>
                  <a:lnTo>
                    <a:pt x="759" y="1053"/>
                  </a:lnTo>
                  <a:lnTo>
                    <a:pt x="759" y="1049"/>
                  </a:lnTo>
                  <a:lnTo>
                    <a:pt x="761" y="1049"/>
                  </a:lnTo>
                  <a:lnTo>
                    <a:pt x="759" y="1049"/>
                  </a:lnTo>
                  <a:lnTo>
                    <a:pt x="759" y="1048"/>
                  </a:lnTo>
                  <a:lnTo>
                    <a:pt x="763" y="1048"/>
                  </a:lnTo>
                  <a:lnTo>
                    <a:pt x="766" y="1049"/>
                  </a:lnTo>
                  <a:lnTo>
                    <a:pt x="768" y="1049"/>
                  </a:lnTo>
                  <a:lnTo>
                    <a:pt x="770" y="1051"/>
                  </a:lnTo>
                  <a:lnTo>
                    <a:pt x="771" y="1051"/>
                  </a:lnTo>
                  <a:lnTo>
                    <a:pt x="773" y="1053"/>
                  </a:lnTo>
                  <a:lnTo>
                    <a:pt x="775" y="1049"/>
                  </a:lnTo>
                  <a:lnTo>
                    <a:pt x="782" y="1049"/>
                  </a:lnTo>
                  <a:lnTo>
                    <a:pt x="782" y="1051"/>
                  </a:lnTo>
                  <a:lnTo>
                    <a:pt x="782" y="1053"/>
                  </a:lnTo>
                  <a:lnTo>
                    <a:pt x="784" y="1055"/>
                  </a:lnTo>
                  <a:lnTo>
                    <a:pt x="784" y="1056"/>
                  </a:lnTo>
                  <a:lnTo>
                    <a:pt x="785" y="1058"/>
                  </a:lnTo>
                  <a:lnTo>
                    <a:pt x="787" y="1058"/>
                  </a:lnTo>
                  <a:lnTo>
                    <a:pt x="785" y="1067"/>
                  </a:lnTo>
                  <a:lnTo>
                    <a:pt x="787" y="1069"/>
                  </a:lnTo>
                  <a:lnTo>
                    <a:pt x="791" y="1076"/>
                  </a:lnTo>
                  <a:lnTo>
                    <a:pt x="792" y="1076"/>
                  </a:lnTo>
                  <a:lnTo>
                    <a:pt x="792" y="1081"/>
                  </a:lnTo>
                  <a:lnTo>
                    <a:pt x="796" y="1086"/>
                  </a:lnTo>
                  <a:lnTo>
                    <a:pt x="798" y="1091"/>
                  </a:lnTo>
                  <a:lnTo>
                    <a:pt x="801" y="1093"/>
                  </a:lnTo>
                  <a:lnTo>
                    <a:pt x="801" y="1095"/>
                  </a:lnTo>
                  <a:lnTo>
                    <a:pt x="801" y="1095"/>
                  </a:lnTo>
                  <a:lnTo>
                    <a:pt x="801" y="1095"/>
                  </a:lnTo>
                  <a:lnTo>
                    <a:pt x="801" y="1097"/>
                  </a:lnTo>
                  <a:lnTo>
                    <a:pt x="803" y="1097"/>
                  </a:lnTo>
                  <a:lnTo>
                    <a:pt x="803" y="1098"/>
                  </a:lnTo>
                  <a:lnTo>
                    <a:pt x="806" y="1098"/>
                  </a:lnTo>
                  <a:lnTo>
                    <a:pt x="806" y="1102"/>
                  </a:lnTo>
                  <a:lnTo>
                    <a:pt x="805" y="1102"/>
                  </a:lnTo>
                  <a:lnTo>
                    <a:pt x="806" y="1107"/>
                  </a:lnTo>
                  <a:lnTo>
                    <a:pt x="815" y="1109"/>
                  </a:lnTo>
                  <a:lnTo>
                    <a:pt x="815" y="1112"/>
                  </a:lnTo>
                  <a:lnTo>
                    <a:pt x="815" y="1114"/>
                  </a:lnTo>
                  <a:lnTo>
                    <a:pt x="817" y="1114"/>
                  </a:lnTo>
                  <a:lnTo>
                    <a:pt x="817" y="1117"/>
                  </a:lnTo>
                  <a:lnTo>
                    <a:pt x="817" y="1117"/>
                  </a:lnTo>
                  <a:lnTo>
                    <a:pt x="820" y="1121"/>
                  </a:lnTo>
                  <a:lnTo>
                    <a:pt x="826" y="1121"/>
                  </a:lnTo>
                  <a:lnTo>
                    <a:pt x="826" y="1128"/>
                  </a:lnTo>
                  <a:lnTo>
                    <a:pt x="826" y="1128"/>
                  </a:lnTo>
                  <a:lnTo>
                    <a:pt x="826" y="1131"/>
                  </a:lnTo>
                  <a:lnTo>
                    <a:pt x="827" y="1133"/>
                  </a:lnTo>
                  <a:lnTo>
                    <a:pt x="831" y="1133"/>
                  </a:lnTo>
                  <a:lnTo>
                    <a:pt x="833" y="1135"/>
                  </a:lnTo>
                  <a:lnTo>
                    <a:pt x="834" y="1142"/>
                  </a:lnTo>
                  <a:lnTo>
                    <a:pt x="838" y="1142"/>
                  </a:lnTo>
                  <a:lnTo>
                    <a:pt x="841" y="1142"/>
                  </a:lnTo>
                  <a:lnTo>
                    <a:pt x="843" y="1144"/>
                  </a:lnTo>
                  <a:lnTo>
                    <a:pt x="843" y="1145"/>
                  </a:lnTo>
                  <a:lnTo>
                    <a:pt x="845" y="1145"/>
                  </a:lnTo>
                  <a:lnTo>
                    <a:pt x="845" y="1149"/>
                  </a:lnTo>
                  <a:lnTo>
                    <a:pt x="843" y="1151"/>
                  </a:lnTo>
                  <a:lnTo>
                    <a:pt x="840" y="1152"/>
                  </a:lnTo>
                  <a:lnTo>
                    <a:pt x="840" y="1156"/>
                  </a:lnTo>
                  <a:lnTo>
                    <a:pt x="841" y="1159"/>
                  </a:lnTo>
                  <a:lnTo>
                    <a:pt x="845" y="1159"/>
                  </a:lnTo>
                  <a:lnTo>
                    <a:pt x="847" y="1165"/>
                  </a:lnTo>
                  <a:lnTo>
                    <a:pt x="848" y="1165"/>
                  </a:lnTo>
                  <a:lnTo>
                    <a:pt x="850" y="1166"/>
                  </a:lnTo>
                  <a:lnTo>
                    <a:pt x="850" y="1166"/>
                  </a:lnTo>
                  <a:lnTo>
                    <a:pt x="850" y="1168"/>
                  </a:lnTo>
                  <a:lnTo>
                    <a:pt x="854" y="1168"/>
                  </a:lnTo>
                  <a:lnTo>
                    <a:pt x="855" y="1170"/>
                  </a:lnTo>
                  <a:lnTo>
                    <a:pt x="855" y="1172"/>
                  </a:lnTo>
                  <a:lnTo>
                    <a:pt x="855" y="1172"/>
                  </a:lnTo>
                  <a:lnTo>
                    <a:pt x="855" y="1172"/>
                  </a:lnTo>
                  <a:lnTo>
                    <a:pt x="857" y="1172"/>
                  </a:lnTo>
                  <a:lnTo>
                    <a:pt x="859" y="1175"/>
                  </a:lnTo>
                  <a:lnTo>
                    <a:pt x="860" y="1179"/>
                  </a:lnTo>
                  <a:lnTo>
                    <a:pt x="862" y="1182"/>
                  </a:lnTo>
                  <a:lnTo>
                    <a:pt x="864" y="1186"/>
                  </a:lnTo>
                  <a:lnTo>
                    <a:pt x="866" y="1187"/>
                  </a:lnTo>
                  <a:lnTo>
                    <a:pt x="869" y="1187"/>
                  </a:lnTo>
                  <a:lnTo>
                    <a:pt x="869" y="1189"/>
                  </a:lnTo>
                  <a:lnTo>
                    <a:pt x="873" y="1193"/>
                  </a:lnTo>
                  <a:lnTo>
                    <a:pt x="873" y="1196"/>
                  </a:lnTo>
                  <a:lnTo>
                    <a:pt x="878" y="1198"/>
                  </a:lnTo>
                  <a:lnTo>
                    <a:pt x="878" y="1201"/>
                  </a:lnTo>
                  <a:lnTo>
                    <a:pt x="880" y="1201"/>
                  </a:lnTo>
                  <a:lnTo>
                    <a:pt x="880" y="1205"/>
                  </a:lnTo>
                  <a:lnTo>
                    <a:pt x="883" y="1208"/>
                  </a:lnTo>
                  <a:lnTo>
                    <a:pt x="883" y="1210"/>
                  </a:lnTo>
                  <a:lnTo>
                    <a:pt x="883" y="1210"/>
                  </a:lnTo>
                  <a:lnTo>
                    <a:pt x="883" y="1213"/>
                  </a:lnTo>
                  <a:lnTo>
                    <a:pt x="885" y="1213"/>
                  </a:lnTo>
                  <a:lnTo>
                    <a:pt x="885" y="1215"/>
                  </a:lnTo>
                  <a:lnTo>
                    <a:pt x="887" y="1217"/>
                  </a:lnTo>
                  <a:lnTo>
                    <a:pt x="887" y="1219"/>
                  </a:lnTo>
                  <a:lnTo>
                    <a:pt x="890" y="1220"/>
                  </a:lnTo>
                  <a:lnTo>
                    <a:pt x="890" y="1222"/>
                  </a:lnTo>
                  <a:lnTo>
                    <a:pt x="892" y="1224"/>
                  </a:lnTo>
                  <a:lnTo>
                    <a:pt x="894" y="1229"/>
                  </a:lnTo>
                  <a:lnTo>
                    <a:pt x="895" y="1231"/>
                  </a:lnTo>
                  <a:lnTo>
                    <a:pt x="895" y="1238"/>
                  </a:lnTo>
                  <a:lnTo>
                    <a:pt x="899" y="1240"/>
                  </a:lnTo>
                  <a:lnTo>
                    <a:pt x="899" y="1241"/>
                  </a:lnTo>
                  <a:lnTo>
                    <a:pt x="899" y="1247"/>
                  </a:lnTo>
                  <a:lnTo>
                    <a:pt x="899" y="1250"/>
                  </a:lnTo>
                  <a:lnTo>
                    <a:pt x="899" y="1252"/>
                  </a:lnTo>
                  <a:lnTo>
                    <a:pt x="897" y="1254"/>
                  </a:lnTo>
                  <a:lnTo>
                    <a:pt x="895" y="1255"/>
                  </a:lnTo>
                  <a:lnTo>
                    <a:pt x="895" y="1259"/>
                  </a:lnTo>
                  <a:lnTo>
                    <a:pt x="897" y="1259"/>
                  </a:lnTo>
                  <a:lnTo>
                    <a:pt x="897" y="1261"/>
                  </a:lnTo>
                  <a:lnTo>
                    <a:pt x="895" y="1262"/>
                  </a:lnTo>
                  <a:lnTo>
                    <a:pt x="894" y="1264"/>
                  </a:lnTo>
                  <a:lnTo>
                    <a:pt x="895" y="1273"/>
                  </a:lnTo>
                  <a:lnTo>
                    <a:pt x="899" y="1275"/>
                  </a:lnTo>
                  <a:lnTo>
                    <a:pt x="901" y="1278"/>
                  </a:lnTo>
                  <a:lnTo>
                    <a:pt x="902" y="1282"/>
                  </a:lnTo>
                  <a:lnTo>
                    <a:pt x="904" y="1283"/>
                  </a:lnTo>
                  <a:lnTo>
                    <a:pt x="906" y="1285"/>
                  </a:lnTo>
                  <a:lnTo>
                    <a:pt x="908" y="1285"/>
                  </a:lnTo>
                  <a:lnTo>
                    <a:pt x="909" y="1289"/>
                  </a:lnTo>
                  <a:lnTo>
                    <a:pt x="911" y="1289"/>
                  </a:lnTo>
                  <a:lnTo>
                    <a:pt x="911" y="1289"/>
                  </a:lnTo>
                  <a:lnTo>
                    <a:pt x="915" y="1289"/>
                  </a:lnTo>
                  <a:lnTo>
                    <a:pt x="915" y="1290"/>
                  </a:lnTo>
                  <a:lnTo>
                    <a:pt x="915" y="1292"/>
                  </a:lnTo>
                  <a:lnTo>
                    <a:pt x="916" y="1294"/>
                  </a:lnTo>
                  <a:lnTo>
                    <a:pt x="916" y="1294"/>
                  </a:lnTo>
                  <a:lnTo>
                    <a:pt x="918" y="1296"/>
                  </a:lnTo>
                  <a:lnTo>
                    <a:pt x="920" y="1296"/>
                  </a:lnTo>
                  <a:lnTo>
                    <a:pt x="922" y="1297"/>
                  </a:lnTo>
                  <a:lnTo>
                    <a:pt x="923" y="1297"/>
                  </a:lnTo>
                  <a:lnTo>
                    <a:pt x="925" y="1299"/>
                  </a:lnTo>
                  <a:lnTo>
                    <a:pt x="925" y="1301"/>
                  </a:lnTo>
                  <a:lnTo>
                    <a:pt x="925" y="1304"/>
                  </a:lnTo>
                  <a:lnTo>
                    <a:pt x="929" y="1304"/>
                  </a:lnTo>
                  <a:lnTo>
                    <a:pt x="929" y="1306"/>
                  </a:lnTo>
                  <a:lnTo>
                    <a:pt x="930" y="1306"/>
                  </a:lnTo>
                  <a:lnTo>
                    <a:pt x="932" y="1308"/>
                  </a:lnTo>
                  <a:lnTo>
                    <a:pt x="932" y="1309"/>
                  </a:lnTo>
                  <a:lnTo>
                    <a:pt x="941" y="1309"/>
                  </a:lnTo>
                  <a:lnTo>
                    <a:pt x="941" y="1311"/>
                  </a:lnTo>
                  <a:lnTo>
                    <a:pt x="943" y="1311"/>
                  </a:lnTo>
                  <a:lnTo>
                    <a:pt x="943" y="1313"/>
                  </a:lnTo>
                  <a:lnTo>
                    <a:pt x="946" y="1313"/>
                  </a:lnTo>
                  <a:lnTo>
                    <a:pt x="953" y="1318"/>
                  </a:lnTo>
                  <a:lnTo>
                    <a:pt x="956" y="1320"/>
                  </a:lnTo>
                  <a:lnTo>
                    <a:pt x="956" y="1322"/>
                  </a:lnTo>
                  <a:lnTo>
                    <a:pt x="960" y="1322"/>
                  </a:lnTo>
                  <a:lnTo>
                    <a:pt x="962" y="1325"/>
                  </a:lnTo>
                  <a:lnTo>
                    <a:pt x="965" y="1325"/>
                  </a:lnTo>
                  <a:lnTo>
                    <a:pt x="965" y="1325"/>
                  </a:lnTo>
                  <a:lnTo>
                    <a:pt x="967" y="1325"/>
                  </a:lnTo>
                  <a:lnTo>
                    <a:pt x="969" y="1329"/>
                  </a:lnTo>
                  <a:lnTo>
                    <a:pt x="979" y="1332"/>
                  </a:lnTo>
                  <a:lnTo>
                    <a:pt x="984" y="1332"/>
                  </a:lnTo>
                  <a:lnTo>
                    <a:pt x="984" y="1334"/>
                  </a:lnTo>
                  <a:lnTo>
                    <a:pt x="986" y="1334"/>
                  </a:lnTo>
                  <a:lnTo>
                    <a:pt x="986" y="1334"/>
                  </a:lnTo>
                  <a:lnTo>
                    <a:pt x="991" y="1334"/>
                  </a:lnTo>
                  <a:lnTo>
                    <a:pt x="993" y="1337"/>
                  </a:lnTo>
                  <a:lnTo>
                    <a:pt x="995" y="1337"/>
                  </a:lnTo>
                  <a:lnTo>
                    <a:pt x="997" y="1337"/>
                  </a:lnTo>
                  <a:lnTo>
                    <a:pt x="998" y="1337"/>
                  </a:lnTo>
                  <a:lnTo>
                    <a:pt x="1000" y="1339"/>
                  </a:lnTo>
                  <a:lnTo>
                    <a:pt x="1000" y="1341"/>
                  </a:lnTo>
                  <a:lnTo>
                    <a:pt x="1002" y="1341"/>
                  </a:lnTo>
                  <a:lnTo>
                    <a:pt x="1002" y="1343"/>
                  </a:lnTo>
                  <a:lnTo>
                    <a:pt x="1009" y="1343"/>
                  </a:lnTo>
                  <a:lnTo>
                    <a:pt x="1011" y="1344"/>
                  </a:lnTo>
                  <a:lnTo>
                    <a:pt x="1014" y="1344"/>
                  </a:lnTo>
                  <a:lnTo>
                    <a:pt x="1018" y="1344"/>
                  </a:lnTo>
                  <a:lnTo>
                    <a:pt x="1019" y="1343"/>
                  </a:lnTo>
                  <a:lnTo>
                    <a:pt x="1021" y="1346"/>
                  </a:lnTo>
                  <a:lnTo>
                    <a:pt x="1030" y="1348"/>
                  </a:lnTo>
                  <a:lnTo>
                    <a:pt x="1030" y="1346"/>
                  </a:lnTo>
                  <a:lnTo>
                    <a:pt x="1033" y="1346"/>
                  </a:lnTo>
                  <a:lnTo>
                    <a:pt x="1035" y="1343"/>
                  </a:lnTo>
                  <a:lnTo>
                    <a:pt x="1046" y="1343"/>
                  </a:lnTo>
                  <a:lnTo>
                    <a:pt x="1046" y="1343"/>
                  </a:lnTo>
                  <a:lnTo>
                    <a:pt x="1049" y="1343"/>
                  </a:lnTo>
                  <a:lnTo>
                    <a:pt x="1051" y="1339"/>
                  </a:lnTo>
                  <a:lnTo>
                    <a:pt x="1052" y="1339"/>
                  </a:lnTo>
                  <a:lnTo>
                    <a:pt x="1052" y="1341"/>
                  </a:lnTo>
                  <a:lnTo>
                    <a:pt x="1052" y="1341"/>
                  </a:lnTo>
                  <a:lnTo>
                    <a:pt x="1054" y="1343"/>
                  </a:lnTo>
                  <a:lnTo>
                    <a:pt x="1063" y="1343"/>
                  </a:lnTo>
                  <a:lnTo>
                    <a:pt x="1063" y="1343"/>
                  </a:lnTo>
                  <a:lnTo>
                    <a:pt x="1066" y="1343"/>
                  </a:lnTo>
                  <a:lnTo>
                    <a:pt x="1070" y="1348"/>
                  </a:lnTo>
                  <a:lnTo>
                    <a:pt x="1075" y="1348"/>
                  </a:lnTo>
                  <a:lnTo>
                    <a:pt x="1080" y="1355"/>
                  </a:lnTo>
                  <a:lnTo>
                    <a:pt x="1082" y="1355"/>
                  </a:lnTo>
                  <a:lnTo>
                    <a:pt x="1082" y="1360"/>
                  </a:lnTo>
                  <a:lnTo>
                    <a:pt x="1084" y="1360"/>
                  </a:lnTo>
                  <a:lnTo>
                    <a:pt x="1084" y="1362"/>
                  </a:lnTo>
                  <a:lnTo>
                    <a:pt x="1086" y="1362"/>
                  </a:lnTo>
                  <a:lnTo>
                    <a:pt x="1087" y="1364"/>
                  </a:lnTo>
                  <a:lnTo>
                    <a:pt x="1087" y="1365"/>
                  </a:lnTo>
                  <a:lnTo>
                    <a:pt x="1089" y="1367"/>
                  </a:lnTo>
                  <a:lnTo>
                    <a:pt x="1093" y="1369"/>
                  </a:lnTo>
                  <a:lnTo>
                    <a:pt x="1094" y="1371"/>
                  </a:lnTo>
                  <a:lnTo>
                    <a:pt x="1096" y="1372"/>
                  </a:lnTo>
                  <a:lnTo>
                    <a:pt x="1098" y="1374"/>
                  </a:lnTo>
                  <a:lnTo>
                    <a:pt x="1100" y="1376"/>
                  </a:lnTo>
                  <a:lnTo>
                    <a:pt x="1100" y="1376"/>
                  </a:lnTo>
                  <a:lnTo>
                    <a:pt x="1101" y="1376"/>
                  </a:lnTo>
                  <a:lnTo>
                    <a:pt x="1100" y="1379"/>
                  </a:lnTo>
                  <a:lnTo>
                    <a:pt x="1101" y="1379"/>
                  </a:lnTo>
                  <a:lnTo>
                    <a:pt x="1101" y="1379"/>
                  </a:lnTo>
                  <a:lnTo>
                    <a:pt x="1108" y="1381"/>
                  </a:lnTo>
                  <a:lnTo>
                    <a:pt x="1108" y="1381"/>
                  </a:lnTo>
                  <a:lnTo>
                    <a:pt x="1108" y="1381"/>
                  </a:lnTo>
                  <a:lnTo>
                    <a:pt x="1110" y="1381"/>
                  </a:lnTo>
                  <a:lnTo>
                    <a:pt x="1112" y="1383"/>
                  </a:lnTo>
                  <a:lnTo>
                    <a:pt x="1115" y="1383"/>
                  </a:lnTo>
                  <a:lnTo>
                    <a:pt x="1115" y="1385"/>
                  </a:lnTo>
                  <a:lnTo>
                    <a:pt x="1122" y="1388"/>
                  </a:lnTo>
                  <a:lnTo>
                    <a:pt x="1122" y="1392"/>
                  </a:lnTo>
                  <a:lnTo>
                    <a:pt x="1124" y="1392"/>
                  </a:lnTo>
                  <a:lnTo>
                    <a:pt x="1128" y="1392"/>
                  </a:lnTo>
                  <a:lnTo>
                    <a:pt x="1133" y="1392"/>
                  </a:lnTo>
                  <a:lnTo>
                    <a:pt x="1133" y="1392"/>
                  </a:lnTo>
                  <a:lnTo>
                    <a:pt x="1147" y="1393"/>
                  </a:lnTo>
                  <a:lnTo>
                    <a:pt x="1147" y="1395"/>
                  </a:lnTo>
                  <a:lnTo>
                    <a:pt x="1150" y="1395"/>
                  </a:lnTo>
                  <a:lnTo>
                    <a:pt x="1152" y="1393"/>
                  </a:lnTo>
                  <a:lnTo>
                    <a:pt x="1154" y="1392"/>
                  </a:lnTo>
                  <a:lnTo>
                    <a:pt x="1159" y="1392"/>
                  </a:lnTo>
                  <a:lnTo>
                    <a:pt x="1157" y="1392"/>
                  </a:lnTo>
                  <a:lnTo>
                    <a:pt x="1157" y="1397"/>
                  </a:lnTo>
                  <a:lnTo>
                    <a:pt x="1157" y="1397"/>
                  </a:lnTo>
                  <a:lnTo>
                    <a:pt x="1157" y="1402"/>
                  </a:lnTo>
                  <a:lnTo>
                    <a:pt x="1159" y="1402"/>
                  </a:lnTo>
                  <a:lnTo>
                    <a:pt x="1161" y="1405"/>
                  </a:lnTo>
                  <a:lnTo>
                    <a:pt x="1166" y="1409"/>
                  </a:lnTo>
                  <a:lnTo>
                    <a:pt x="1166" y="1411"/>
                  </a:lnTo>
                  <a:lnTo>
                    <a:pt x="1166" y="1411"/>
                  </a:lnTo>
                  <a:lnTo>
                    <a:pt x="1166" y="1412"/>
                  </a:lnTo>
                  <a:lnTo>
                    <a:pt x="1168" y="1412"/>
                  </a:lnTo>
                  <a:lnTo>
                    <a:pt x="1168" y="1416"/>
                  </a:lnTo>
                  <a:lnTo>
                    <a:pt x="1169" y="1418"/>
                  </a:lnTo>
                  <a:lnTo>
                    <a:pt x="1169" y="1421"/>
                  </a:lnTo>
                  <a:lnTo>
                    <a:pt x="1171" y="1421"/>
                  </a:lnTo>
                  <a:lnTo>
                    <a:pt x="1171" y="1423"/>
                  </a:lnTo>
                  <a:lnTo>
                    <a:pt x="1176" y="1426"/>
                  </a:lnTo>
                  <a:lnTo>
                    <a:pt x="1176" y="1430"/>
                  </a:lnTo>
                  <a:lnTo>
                    <a:pt x="1178" y="1430"/>
                  </a:lnTo>
                  <a:lnTo>
                    <a:pt x="1178" y="1433"/>
                  </a:lnTo>
                  <a:lnTo>
                    <a:pt x="1180" y="1433"/>
                  </a:lnTo>
                  <a:lnTo>
                    <a:pt x="1180" y="1437"/>
                  </a:lnTo>
                  <a:lnTo>
                    <a:pt x="1180" y="1437"/>
                  </a:lnTo>
                  <a:lnTo>
                    <a:pt x="1180" y="1439"/>
                  </a:lnTo>
                  <a:lnTo>
                    <a:pt x="1180" y="1440"/>
                  </a:lnTo>
                  <a:lnTo>
                    <a:pt x="1180" y="1440"/>
                  </a:lnTo>
                  <a:lnTo>
                    <a:pt x="1182" y="1442"/>
                  </a:lnTo>
                  <a:lnTo>
                    <a:pt x="1182" y="1444"/>
                  </a:lnTo>
                  <a:lnTo>
                    <a:pt x="1180" y="1444"/>
                  </a:lnTo>
                  <a:lnTo>
                    <a:pt x="1178" y="1444"/>
                  </a:lnTo>
                  <a:lnTo>
                    <a:pt x="1178" y="1446"/>
                  </a:lnTo>
                  <a:lnTo>
                    <a:pt x="1178" y="1446"/>
                  </a:lnTo>
                  <a:lnTo>
                    <a:pt x="1178" y="1447"/>
                  </a:lnTo>
                  <a:lnTo>
                    <a:pt x="1178" y="1451"/>
                  </a:lnTo>
                  <a:lnTo>
                    <a:pt x="1178" y="1453"/>
                  </a:lnTo>
                  <a:lnTo>
                    <a:pt x="1178" y="1453"/>
                  </a:lnTo>
                  <a:lnTo>
                    <a:pt x="1180" y="1453"/>
                  </a:lnTo>
                  <a:lnTo>
                    <a:pt x="1182" y="1454"/>
                  </a:lnTo>
                  <a:lnTo>
                    <a:pt x="1183" y="1456"/>
                  </a:lnTo>
                  <a:lnTo>
                    <a:pt x="1185" y="1460"/>
                  </a:lnTo>
                  <a:lnTo>
                    <a:pt x="1185" y="1460"/>
                  </a:lnTo>
                  <a:lnTo>
                    <a:pt x="1189" y="1460"/>
                  </a:lnTo>
                  <a:lnTo>
                    <a:pt x="1189" y="1458"/>
                  </a:lnTo>
                  <a:lnTo>
                    <a:pt x="1190" y="1456"/>
                  </a:lnTo>
                  <a:lnTo>
                    <a:pt x="1190" y="1454"/>
                  </a:lnTo>
                  <a:lnTo>
                    <a:pt x="1189" y="1451"/>
                  </a:lnTo>
                  <a:lnTo>
                    <a:pt x="1190" y="1451"/>
                  </a:lnTo>
                  <a:lnTo>
                    <a:pt x="1190" y="1453"/>
                  </a:lnTo>
                  <a:lnTo>
                    <a:pt x="1192" y="1453"/>
                  </a:lnTo>
                  <a:lnTo>
                    <a:pt x="1194" y="1453"/>
                  </a:lnTo>
                  <a:lnTo>
                    <a:pt x="1199" y="1461"/>
                  </a:lnTo>
                  <a:lnTo>
                    <a:pt x="1204" y="1463"/>
                  </a:lnTo>
                  <a:lnTo>
                    <a:pt x="1204" y="1465"/>
                  </a:lnTo>
                  <a:lnTo>
                    <a:pt x="1206" y="1465"/>
                  </a:lnTo>
                  <a:lnTo>
                    <a:pt x="1208" y="1467"/>
                  </a:lnTo>
                  <a:lnTo>
                    <a:pt x="1210" y="1468"/>
                  </a:lnTo>
                  <a:lnTo>
                    <a:pt x="1211" y="1468"/>
                  </a:lnTo>
                  <a:lnTo>
                    <a:pt x="1210" y="1475"/>
                  </a:lnTo>
                  <a:lnTo>
                    <a:pt x="1208" y="1475"/>
                  </a:lnTo>
                  <a:lnTo>
                    <a:pt x="1208" y="1477"/>
                  </a:lnTo>
                  <a:lnTo>
                    <a:pt x="1208" y="1477"/>
                  </a:lnTo>
                  <a:lnTo>
                    <a:pt x="1210" y="1479"/>
                  </a:lnTo>
                  <a:lnTo>
                    <a:pt x="1211" y="1479"/>
                  </a:lnTo>
                  <a:lnTo>
                    <a:pt x="1211" y="1481"/>
                  </a:lnTo>
                  <a:lnTo>
                    <a:pt x="1211" y="1481"/>
                  </a:lnTo>
                  <a:lnTo>
                    <a:pt x="1211" y="1482"/>
                  </a:lnTo>
                  <a:lnTo>
                    <a:pt x="1213" y="1482"/>
                  </a:lnTo>
                  <a:lnTo>
                    <a:pt x="1213" y="1475"/>
                  </a:lnTo>
                  <a:lnTo>
                    <a:pt x="1215" y="1475"/>
                  </a:lnTo>
                  <a:lnTo>
                    <a:pt x="1217" y="1477"/>
                  </a:lnTo>
                  <a:lnTo>
                    <a:pt x="1217" y="1479"/>
                  </a:lnTo>
                  <a:lnTo>
                    <a:pt x="1217" y="1481"/>
                  </a:lnTo>
                  <a:lnTo>
                    <a:pt x="1217" y="1482"/>
                  </a:lnTo>
                  <a:lnTo>
                    <a:pt x="1218" y="1482"/>
                  </a:lnTo>
                  <a:lnTo>
                    <a:pt x="1218" y="1484"/>
                  </a:lnTo>
                  <a:lnTo>
                    <a:pt x="1220" y="1484"/>
                  </a:lnTo>
                  <a:lnTo>
                    <a:pt x="1222" y="1484"/>
                  </a:lnTo>
                  <a:lnTo>
                    <a:pt x="1224" y="1482"/>
                  </a:lnTo>
                  <a:lnTo>
                    <a:pt x="1224" y="1482"/>
                  </a:lnTo>
                  <a:lnTo>
                    <a:pt x="1227" y="1481"/>
                  </a:lnTo>
                  <a:lnTo>
                    <a:pt x="1227" y="1482"/>
                  </a:lnTo>
                  <a:lnTo>
                    <a:pt x="1227" y="1482"/>
                  </a:lnTo>
                  <a:lnTo>
                    <a:pt x="1229" y="1484"/>
                  </a:lnTo>
                  <a:lnTo>
                    <a:pt x="1231" y="1484"/>
                  </a:lnTo>
                  <a:lnTo>
                    <a:pt x="1232" y="1484"/>
                  </a:lnTo>
                  <a:lnTo>
                    <a:pt x="1236" y="1484"/>
                  </a:lnTo>
                  <a:lnTo>
                    <a:pt x="1238" y="1484"/>
                  </a:lnTo>
                  <a:lnTo>
                    <a:pt x="1241" y="1493"/>
                  </a:lnTo>
                  <a:lnTo>
                    <a:pt x="1248" y="1491"/>
                  </a:lnTo>
                  <a:lnTo>
                    <a:pt x="1248" y="1495"/>
                  </a:lnTo>
                  <a:lnTo>
                    <a:pt x="1250" y="1496"/>
                  </a:lnTo>
                  <a:lnTo>
                    <a:pt x="1250" y="1500"/>
                  </a:lnTo>
                  <a:lnTo>
                    <a:pt x="1255" y="1498"/>
                  </a:lnTo>
                  <a:lnTo>
                    <a:pt x="1255" y="1498"/>
                  </a:lnTo>
                  <a:lnTo>
                    <a:pt x="1257" y="1496"/>
                  </a:lnTo>
                  <a:lnTo>
                    <a:pt x="1258" y="1496"/>
                  </a:lnTo>
                  <a:lnTo>
                    <a:pt x="1258" y="1495"/>
                  </a:lnTo>
                  <a:lnTo>
                    <a:pt x="1262" y="1495"/>
                  </a:lnTo>
                  <a:lnTo>
                    <a:pt x="1260" y="1491"/>
                  </a:lnTo>
                  <a:lnTo>
                    <a:pt x="1260" y="1489"/>
                  </a:lnTo>
                  <a:lnTo>
                    <a:pt x="1258" y="1488"/>
                  </a:lnTo>
                  <a:lnTo>
                    <a:pt x="1258" y="1488"/>
                  </a:lnTo>
                  <a:lnTo>
                    <a:pt x="1255" y="1488"/>
                  </a:lnTo>
                  <a:lnTo>
                    <a:pt x="1255" y="1486"/>
                  </a:lnTo>
                  <a:lnTo>
                    <a:pt x="1253" y="1486"/>
                  </a:lnTo>
                  <a:lnTo>
                    <a:pt x="1253" y="1484"/>
                  </a:lnTo>
                  <a:lnTo>
                    <a:pt x="1253" y="1484"/>
                  </a:lnTo>
                  <a:lnTo>
                    <a:pt x="1255" y="1482"/>
                  </a:lnTo>
                  <a:lnTo>
                    <a:pt x="1258" y="1482"/>
                  </a:lnTo>
                  <a:lnTo>
                    <a:pt x="1258" y="1481"/>
                  </a:lnTo>
                  <a:lnTo>
                    <a:pt x="1262" y="1481"/>
                  </a:lnTo>
                  <a:lnTo>
                    <a:pt x="1262" y="1481"/>
                  </a:lnTo>
                  <a:lnTo>
                    <a:pt x="1264" y="1477"/>
                  </a:lnTo>
                  <a:lnTo>
                    <a:pt x="1264" y="1475"/>
                  </a:lnTo>
                  <a:lnTo>
                    <a:pt x="1271" y="1472"/>
                  </a:lnTo>
                  <a:lnTo>
                    <a:pt x="1271" y="1470"/>
                  </a:lnTo>
                  <a:lnTo>
                    <a:pt x="1271" y="1472"/>
                  </a:lnTo>
                  <a:lnTo>
                    <a:pt x="1272" y="1472"/>
                  </a:lnTo>
                  <a:lnTo>
                    <a:pt x="1274" y="1472"/>
                  </a:lnTo>
                  <a:lnTo>
                    <a:pt x="1276" y="1475"/>
                  </a:lnTo>
                  <a:lnTo>
                    <a:pt x="1276" y="1477"/>
                  </a:lnTo>
                  <a:lnTo>
                    <a:pt x="1278" y="1479"/>
                  </a:lnTo>
                  <a:lnTo>
                    <a:pt x="1278" y="1481"/>
                  </a:lnTo>
                  <a:lnTo>
                    <a:pt x="1279" y="1481"/>
                  </a:lnTo>
                  <a:lnTo>
                    <a:pt x="1281" y="1486"/>
                  </a:lnTo>
                  <a:lnTo>
                    <a:pt x="1285" y="1484"/>
                  </a:lnTo>
                  <a:lnTo>
                    <a:pt x="1286" y="1484"/>
                  </a:lnTo>
                  <a:lnTo>
                    <a:pt x="1290" y="1484"/>
                  </a:lnTo>
                  <a:lnTo>
                    <a:pt x="1290" y="1488"/>
                  </a:lnTo>
                  <a:lnTo>
                    <a:pt x="1286" y="1488"/>
                  </a:lnTo>
                  <a:lnTo>
                    <a:pt x="1286" y="1491"/>
                  </a:lnTo>
                  <a:lnTo>
                    <a:pt x="1285" y="1493"/>
                  </a:lnTo>
                  <a:lnTo>
                    <a:pt x="1285" y="1498"/>
                  </a:lnTo>
                  <a:lnTo>
                    <a:pt x="1286" y="1498"/>
                  </a:lnTo>
                  <a:lnTo>
                    <a:pt x="1286" y="1502"/>
                  </a:lnTo>
                  <a:lnTo>
                    <a:pt x="1290" y="1503"/>
                  </a:lnTo>
                  <a:lnTo>
                    <a:pt x="1292" y="1505"/>
                  </a:lnTo>
                  <a:lnTo>
                    <a:pt x="1292" y="1507"/>
                  </a:lnTo>
                  <a:lnTo>
                    <a:pt x="1297" y="1507"/>
                  </a:lnTo>
                  <a:lnTo>
                    <a:pt x="1297" y="1508"/>
                  </a:lnTo>
                  <a:lnTo>
                    <a:pt x="1299" y="1508"/>
                  </a:lnTo>
                  <a:lnTo>
                    <a:pt x="1299" y="1512"/>
                  </a:lnTo>
                  <a:lnTo>
                    <a:pt x="1300" y="1519"/>
                  </a:lnTo>
                  <a:lnTo>
                    <a:pt x="1299" y="1519"/>
                  </a:lnTo>
                  <a:lnTo>
                    <a:pt x="1297" y="1526"/>
                  </a:lnTo>
                  <a:lnTo>
                    <a:pt x="1300" y="1528"/>
                  </a:lnTo>
                  <a:lnTo>
                    <a:pt x="1299" y="1531"/>
                  </a:lnTo>
                  <a:lnTo>
                    <a:pt x="1299" y="1533"/>
                  </a:lnTo>
                  <a:lnTo>
                    <a:pt x="1295" y="1535"/>
                  </a:lnTo>
                  <a:lnTo>
                    <a:pt x="1295" y="1536"/>
                  </a:lnTo>
                  <a:lnTo>
                    <a:pt x="1297" y="1538"/>
                  </a:lnTo>
                  <a:lnTo>
                    <a:pt x="1297" y="1543"/>
                  </a:lnTo>
                  <a:lnTo>
                    <a:pt x="1295" y="1543"/>
                  </a:lnTo>
                  <a:lnTo>
                    <a:pt x="1295" y="1545"/>
                  </a:lnTo>
                  <a:lnTo>
                    <a:pt x="1297" y="1545"/>
                  </a:lnTo>
                  <a:lnTo>
                    <a:pt x="1297" y="1547"/>
                  </a:lnTo>
                  <a:lnTo>
                    <a:pt x="1297" y="1549"/>
                  </a:lnTo>
                  <a:lnTo>
                    <a:pt x="1295" y="1552"/>
                  </a:lnTo>
                  <a:lnTo>
                    <a:pt x="1295" y="1556"/>
                  </a:lnTo>
                  <a:lnTo>
                    <a:pt x="1295" y="1557"/>
                  </a:lnTo>
                  <a:lnTo>
                    <a:pt x="1292" y="1559"/>
                  </a:lnTo>
                  <a:lnTo>
                    <a:pt x="1292" y="1563"/>
                  </a:lnTo>
                  <a:lnTo>
                    <a:pt x="1293" y="1566"/>
                  </a:lnTo>
                  <a:lnTo>
                    <a:pt x="1297" y="1566"/>
                  </a:lnTo>
                  <a:lnTo>
                    <a:pt x="1300" y="1566"/>
                  </a:lnTo>
                  <a:lnTo>
                    <a:pt x="1299" y="1570"/>
                  </a:lnTo>
                  <a:lnTo>
                    <a:pt x="1297" y="1571"/>
                  </a:lnTo>
                  <a:lnTo>
                    <a:pt x="1295" y="1573"/>
                  </a:lnTo>
                  <a:lnTo>
                    <a:pt x="1293" y="1573"/>
                  </a:lnTo>
                  <a:lnTo>
                    <a:pt x="1293" y="1577"/>
                  </a:lnTo>
                  <a:lnTo>
                    <a:pt x="1292" y="1577"/>
                  </a:lnTo>
                  <a:lnTo>
                    <a:pt x="1292" y="1582"/>
                  </a:lnTo>
                  <a:lnTo>
                    <a:pt x="1285" y="1584"/>
                  </a:lnTo>
                  <a:lnTo>
                    <a:pt x="1285" y="1584"/>
                  </a:lnTo>
                  <a:lnTo>
                    <a:pt x="1283" y="1584"/>
                  </a:lnTo>
                  <a:lnTo>
                    <a:pt x="1279" y="1589"/>
                  </a:lnTo>
                  <a:lnTo>
                    <a:pt x="1278" y="1589"/>
                  </a:lnTo>
                  <a:lnTo>
                    <a:pt x="1278" y="1591"/>
                  </a:lnTo>
                  <a:lnTo>
                    <a:pt x="1278" y="1591"/>
                  </a:lnTo>
                  <a:lnTo>
                    <a:pt x="1278" y="1592"/>
                  </a:lnTo>
                  <a:lnTo>
                    <a:pt x="1278" y="1594"/>
                  </a:lnTo>
                  <a:lnTo>
                    <a:pt x="1276" y="1594"/>
                  </a:lnTo>
                  <a:lnTo>
                    <a:pt x="1276" y="1596"/>
                  </a:lnTo>
                  <a:lnTo>
                    <a:pt x="1278" y="1598"/>
                  </a:lnTo>
                  <a:lnTo>
                    <a:pt x="1279" y="1598"/>
                  </a:lnTo>
                  <a:lnTo>
                    <a:pt x="1279" y="1601"/>
                  </a:lnTo>
                  <a:lnTo>
                    <a:pt x="1272" y="1601"/>
                  </a:lnTo>
                  <a:lnTo>
                    <a:pt x="1272" y="1605"/>
                  </a:lnTo>
                  <a:lnTo>
                    <a:pt x="1274" y="1605"/>
                  </a:lnTo>
                  <a:lnTo>
                    <a:pt x="1272" y="1606"/>
                  </a:lnTo>
                  <a:lnTo>
                    <a:pt x="1271" y="1608"/>
                  </a:lnTo>
                  <a:lnTo>
                    <a:pt x="1269" y="1610"/>
                  </a:lnTo>
                  <a:lnTo>
                    <a:pt x="1267" y="1611"/>
                  </a:lnTo>
                  <a:lnTo>
                    <a:pt x="1265" y="1613"/>
                  </a:lnTo>
                  <a:lnTo>
                    <a:pt x="1262" y="1613"/>
                  </a:lnTo>
                  <a:lnTo>
                    <a:pt x="1262" y="1615"/>
                  </a:lnTo>
                  <a:lnTo>
                    <a:pt x="1260" y="1615"/>
                  </a:lnTo>
                  <a:lnTo>
                    <a:pt x="1260" y="1618"/>
                  </a:lnTo>
                  <a:lnTo>
                    <a:pt x="1258" y="1620"/>
                  </a:lnTo>
                  <a:lnTo>
                    <a:pt x="1258" y="1620"/>
                  </a:lnTo>
                  <a:lnTo>
                    <a:pt x="1260" y="1620"/>
                  </a:lnTo>
                  <a:lnTo>
                    <a:pt x="1260" y="1622"/>
                  </a:lnTo>
                  <a:lnTo>
                    <a:pt x="1262" y="1622"/>
                  </a:lnTo>
                  <a:lnTo>
                    <a:pt x="1262" y="1627"/>
                  </a:lnTo>
                  <a:lnTo>
                    <a:pt x="1262" y="1627"/>
                  </a:lnTo>
                  <a:lnTo>
                    <a:pt x="1262" y="1629"/>
                  </a:lnTo>
                  <a:lnTo>
                    <a:pt x="1262" y="1631"/>
                  </a:lnTo>
                  <a:lnTo>
                    <a:pt x="1260" y="1632"/>
                  </a:lnTo>
                  <a:lnTo>
                    <a:pt x="1258" y="1634"/>
                  </a:lnTo>
                  <a:lnTo>
                    <a:pt x="1255" y="1634"/>
                  </a:lnTo>
                  <a:lnTo>
                    <a:pt x="1253" y="1645"/>
                  </a:lnTo>
                  <a:lnTo>
                    <a:pt x="1255" y="1646"/>
                  </a:lnTo>
                  <a:lnTo>
                    <a:pt x="1257" y="1650"/>
                  </a:lnTo>
                  <a:lnTo>
                    <a:pt x="1253" y="1650"/>
                  </a:lnTo>
                  <a:lnTo>
                    <a:pt x="1251" y="1653"/>
                  </a:lnTo>
                  <a:lnTo>
                    <a:pt x="1250" y="1655"/>
                  </a:lnTo>
                  <a:lnTo>
                    <a:pt x="1248" y="1655"/>
                  </a:lnTo>
                  <a:lnTo>
                    <a:pt x="1248" y="1659"/>
                  </a:lnTo>
                  <a:lnTo>
                    <a:pt x="1250" y="1660"/>
                  </a:lnTo>
                  <a:lnTo>
                    <a:pt x="1250" y="1660"/>
                  </a:lnTo>
                  <a:lnTo>
                    <a:pt x="1251" y="1662"/>
                  </a:lnTo>
                  <a:lnTo>
                    <a:pt x="1251" y="1664"/>
                  </a:lnTo>
                  <a:lnTo>
                    <a:pt x="1250" y="1664"/>
                  </a:lnTo>
                  <a:lnTo>
                    <a:pt x="1248" y="1667"/>
                  </a:lnTo>
                  <a:lnTo>
                    <a:pt x="1246" y="1667"/>
                  </a:lnTo>
                  <a:lnTo>
                    <a:pt x="1250" y="1674"/>
                  </a:lnTo>
                  <a:lnTo>
                    <a:pt x="1251" y="1674"/>
                  </a:lnTo>
                  <a:lnTo>
                    <a:pt x="1251" y="1680"/>
                  </a:lnTo>
                  <a:lnTo>
                    <a:pt x="1250" y="1680"/>
                  </a:lnTo>
                  <a:lnTo>
                    <a:pt x="1248" y="1680"/>
                  </a:lnTo>
                  <a:lnTo>
                    <a:pt x="1246" y="1681"/>
                  </a:lnTo>
                  <a:lnTo>
                    <a:pt x="1246" y="1681"/>
                  </a:lnTo>
                  <a:lnTo>
                    <a:pt x="1246" y="1681"/>
                  </a:lnTo>
                  <a:lnTo>
                    <a:pt x="1246" y="1681"/>
                  </a:lnTo>
                  <a:lnTo>
                    <a:pt x="1250" y="1683"/>
                  </a:lnTo>
                  <a:lnTo>
                    <a:pt x="1253" y="1685"/>
                  </a:lnTo>
                  <a:lnTo>
                    <a:pt x="1255" y="1688"/>
                  </a:lnTo>
                  <a:lnTo>
                    <a:pt x="1257" y="1688"/>
                  </a:lnTo>
                  <a:lnTo>
                    <a:pt x="1257" y="1688"/>
                  </a:lnTo>
                  <a:lnTo>
                    <a:pt x="1257" y="1688"/>
                  </a:lnTo>
                  <a:lnTo>
                    <a:pt x="1257" y="1688"/>
                  </a:lnTo>
                  <a:lnTo>
                    <a:pt x="1260" y="1687"/>
                  </a:lnTo>
                  <a:lnTo>
                    <a:pt x="1262" y="1685"/>
                  </a:lnTo>
                  <a:lnTo>
                    <a:pt x="1262" y="1683"/>
                  </a:lnTo>
                  <a:lnTo>
                    <a:pt x="1262" y="1681"/>
                  </a:lnTo>
                  <a:lnTo>
                    <a:pt x="1264" y="1681"/>
                  </a:lnTo>
                  <a:lnTo>
                    <a:pt x="1264" y="1688"/>
                  </a:lnTo>
                  <a:lnTo>
                    <a:pt x="1258" y="1688"/>
                  </a:lnTo>
                  <a:lnTo>
                    <a:pt x="1258" y="1688"/>
                  </a:lnTo>
                  <a:lnTo>
                    <a:pt x="1258" y="1688"/>
                  </a:lnTo>
                  <a:lnTo>
                    <a:pt x="1258" y="1692"/>
                  </a:lnTo>
                  <a:lnTo>
                    <a:pt x="1258" y="1692"/>
                  </a:lnTo>
                  <a:lnTo>
                    <a:pt x="1260" y="1692"/>
                  </a:lnTo>
                  <a:lnTo>
                    <a:pt x="1260" y="1694"/>
                  </a:lnTo>
                  <a:lnTo>
                    <a:pt x="1258" y="1695"/>
                  </a:lnTo>
                  <a:lnTo>
                    <a:pt x="1255" y="1697"/>
                  </a:lnTo>
                  <a:lnTo>
                    <a:pt x="1251" y="1701"/>
                  </a:lnTo>
                  <a:lnTo>
                    <a:pt x="1248" y="1704"/>
                  </a:lnTo>
                  <a:lnTo>
                    <a:pt x="1246" y="1707"/>
                  </a:lnTo>
                  <a:lnTo>
                    <a:pt x="1243" y="1709"/>
                  </a:lnTo>
                  <a:lnTo>
                    <a:pt x="1241" y="1720"/>
                  </a:lnTo>
                  <a:lnTo>
                    <a:pt x="1241" y="1720"/>
                  </a:lnTo>
                  <a:lnTo>
                    <a:pt x="1241" y="1720"/>
                  </a:lnTo>
                  <a:lnTo>
                    <a:pt x="1241" y="1721"/>
                  </a:lnTo>
                  <a:lnTo>
                    <a:pt x="1241" y="1721"/>
                  </a:lnTo>
                  <a:lnTo>
                    <a:pt x="1244" y="1723"/>
                  </a:lnTo>
                  <a:lnTo>
                    <a:pt x="1244" y="1725"/>
                  </a:lnTo>
                  <a:lnTo>
                    <a:pt x="1243" y="1727"/>
                  </a:lnTo>
                  <a:lnTo>
                    <a:pt x="1243" y="1730"/>
                  </a:lnTo>
                  <a:lnTo>
                    <a:pt x="1244" y="1732"/>
                  </a:lnTo>
                  <a:lnTo>
                    <a:pt x="1246" y="1734"/>
                  </a:lnTo>
                  <a:lnTo>
                    <a:pt x="1248" y="1735"/>
                  </a:lnTo>
                  <a:lnTo>
                    <a:pt x="1246" y="1739"/>
                  </a:lnTo>
                  <a:lnTo>
                    <a:pt x="1244" y="1739"/>
                  </a:lnTo>
                  <a:lnTo>
                    <a:pt x="1244" y="1744"/>
                  </a:lnTo>
                  <a:lnTo>
                    <a:pt x="1255" y="1749"/>
                  </a:lnTo>
                  <a:lnTo>
                    <a:pt x="1255" y="1753"/>
                  </a:lnTo>
                  <a:lnTo>
                    <a:pt x="1258" y="1753"/>
                  </a:lnTo>
                  <a:lnTo>
                    <a:pt x="1258" y="1755"/>
                  </a:lnTo>
                  <a:lnTo>
                    <a:pt x="1262" y="1756"/>
                  </a:lnTo>
                  <a:lnTo>
                    <a:pt x="1262" y="1758"/>
                  </a:lnTo>
                  <a:lnTo>
                    <a:pt x="1264" y="1760"/>
                  </a:lnTo>
                  <a:lnTo>
                    <a:pt x="1264" y="1763"/>
                  </a:lnTo>
                  <a:lnTo>
                    <a:pt x="1272" y="1769"/>
                  </a:lnTo>
                  <a:lnTo>
                    <a:pt x="1274" y="1774"/>
                  </a:lnTo>
                  <a:lnTo>
                    <a:pt x="1283" y="1781"/>
                  </a:lnTo>
                  <a:lnTo>
                    <a:pt x="1283" y="1784"/>
                  </a:lnTo>
                  <a:lnTo>
                    <a:pt x="1285" y="1784"/>
                  </a:lnTo>
                  <a:lnTo>
                    <a:pt x="1285" y="1786"/>
                  </a:lnTo>
                  <a:lnTo>
                    <a:pt x="1288" y="1790"/>
                  </a:lnTo>
                  <a:lnTo>
                    <a:pt x="1288" y="1791"/>
                  </a:lnTo>
                  <a:lnTo>
                    <a:pt x="1290" y="1793"/>
                  </a:lnTo>
                  <a:lnTo>
                    <a:pt x="1292" y="1798"/>
                  </a:lnTo>
                  <a:lnTo>
                    <a:pt x="1295" y="1802"/>
                  </a:lnTo>
                  <a:lnTo>
                    <a:pt x="1295" y="1809"/>
                  </a:lnTo>
                  <a:lnTo>
                    <a:pt x="1295" y="1809"/>
                  </a:lnTo>
                  <a:lnTo>
                    <a:pt x="1297" y="1814"/>
                  </a:lnTo>
                  <a:lnTo>
                    <a:pt x="1297" y="1814"/>
                  </a:lnTo>
                  <a:lnTo>
                    <a:pt x="1297" y="1821"/>
                  </a:lnTo>
                  <a:lnTo>
                    <a:pt x="1299" y="1821"/>
                  </a:lnTo>
                  <a:lnTo>
                    <a:pt x="1299" y="1824"/>
                  </a:lnTo>
                  <a:lnTo>
                    <a:pt x="1300" y="1824"/>
                  </a:lnTo>
                  <a:lnTo>
                    <a:pt x="1300" y="1826"/>
                  </a:lnTo>
                  <a:lnTo>
                    <a:pt x="1300" y="1826"/>
                  </a:lnTo>
                  <a:lnTo>
                    <a:pt x="1300" y="1833"/>
                  </a:lnTo>
                  <a:lnTo>
                    <a:pt x="1300" y="1833"/>
                  </a:lnTo>
                  <a:lnTo>
                    <a:pt x="1300" y="1833"/>
                  </a:lnTo>
                  <a:lnTo>
                    <a:pt x="1300" y="1835"/>
                  </a:lnTo>
                  <a:lnTo>
                    <a:pt x="1304" y="1837"/>
                  </a:lnTo>
                  <a:lnTo>
                    <a:pt x="1304" y="1838"/>
                  </a:lnTo>
                  <a:lnTo>
                    <a:pt x="1304" y="1840"/>
                  </a:lnTo>
                  <a:lnTo>
                    <a:pt x="1306" y="1840"/>
                  </a:lnTo>
                  <a:lnTo>
                    <a:pt x="1307" y="1840"/>
                  </a:lnTo>
                  <a:lnTo>
                    <a:pt x="1307" y="1844"/>
                  </a:lnTo>
                  <a:lnTo>
                    <a:pt x="1307" y="1847"/>
                  </a:lnTo>
                  <a:lnTo>
                    <a:pt x="1307" y="1851"/>
                  </a:lnTo>
                  <a:lnTo>
                    <a:pt x="1309" y="1852"/>
                  </a:lnTo>
                  <a:lnTo>
                    <a:pt x="1311" y="1852"/>
                  </a:lnTo>
                  <a:lnTo>
                    <a:pt x="1313" y="1852"/>
                  </a:lnTo>
                  <a:lnTo>
                    <a:pt x="1313" y="1859"/>
                  </a:lnTo>
                  <a:lnTo>
                    <a:pt x="1314" y="1859"/>
                  </a:lnTo>
                  <a:lnTo>
                    <a:pt x="1314" y="1863"/>
                  </a:lnTo>
                  <a:lnTo>
                    <a:pt x="1316" y="1865"/>
                  </a:lnTo>
                  <a:lnTo>
                    <a:pt x="1318" y="1865"/>
                  </a:lnTo>
                  <a:lnTo>
                    <a:pt x="1318" y="1870"/>
                  </a:lnTo>
                  <a:lnTo>
                    <a:pt x="1320" y="1877"/>
                  </a:lnTo>
                  <a:lnTo>
                    <a:pt x="1320" y="1882"/>
                  </a:lnTo>
                  <a:lnTo>
                    <a:pt x="1318" y="1882"/>
                  </a:lnTo>
                  <a:lnTo>
                    <a:pt x="1318" y="1886"/>
                  </a:lnTo>
                  <a:lnTo>
                    <a:pt x="1318" y="1887"/>
                  </a:lnTo>
                  <a:lnTo>
                    <a:pt x="1321" y="1887"/>
                  </a:lnTo>
                  <a:lnTo>
                    <a:pt x="1321" y="1889"/>
                  </a:lnTo>
                  <a:lnTo>
                    <a:pt x="1321" y="1889"/>
                  </a:lnTo>
                  <a:lnTo>
                    <a:pt x="1321" y="1891"/>
                  </a:lnTo>
                  <a:lnTo>
                    <a:pt x="1323" y="1891"/>
                  </a:lnTo>
                  <a:lnTo>
                    <a:pt x="1325" y="1894"/>
                  </a:lnTo>
                  <a:lnTo>
                    <a:pt x="1327" y="1896"/>
                  </a:lnTo>
                  <a:lnTo>
                    <a:pt x="1327" y="1898"/>
                  </a:lnTo>
                  <a:lnTo>
                    <a:pt x="1328" y="1898"/>
                  </a:lnTo>
                  <a:lnTo>
                    <a:pt x="1328" y="1901"/>
                  </a:lnTo>
                  <a:lnTo>
                    <a:pt x="1328" y="1901"/>
                  </a:lnTo>
                  <a:lnTo>
                    <a:pt x="1330" y="1907"/>
                  </a:lnTo>
                  <a:lnTo>
                    <a:pt x="1334" y="1907"/>
                  </a:lnTo>
                  <a:lnTo>
                    <a:pt x="1334" y="1910"/>
                  </a:lnTo>
                  <a:lnTo>
                    <a:pt x="1337" y="1910"/>
                  </a:lnTo>
                  <a:lnTo>
                    <a:pt x="1339" y="1913"/>
                  </a:lnTo>
                  <a:lnTo>
                    <a:pt x="1342" y="1913"/>
                  </a:lnTo>
                  <a:lnTo>
                    <a:pt x="1342" y="1915"/>
                  </a:lnTo>
                  <a:lnTo>
                    <a:pt x="1344" y="1917"/>
                  </a:lnTo>
                  <a:lnTo>
                    <a:pt x="1346" y="1919"/>
                  </a:lnTo>
                  <a:lnTo>
                    <a:pt x="1349" y="1920"/>
                  </a:lnTo>
                  <a:lnTo>
                    <a:pt x="1349" y="1922"/>
                  </a:lnTo>
                  <a:lnTo>
                    <a:pt x="1356" y="1926"/>
                  </a:lnTo>
                  <a:lnTo>
                    <a:pt x="1358" y="1927"/>
                  </a:lnTo>
                  <a:lnTo>
                    <a:pt x="1360" y="1927"/>
                  </a:lnTo>
                  <a:lnTo>
                    <a:pt x="1360" y="1927"/>
                  </a:lnTo>
                  <a:lnTo>
                    <a:pt x="1363" y="1927"/>
                  </a:lnTo>
                  <a:lnTo>
                    <a:pt x="1365" y="1931"/>
                  </a:lnTo>
                  <a:lnTo>
                    <a:pt x="1368" y="1931"/>
                  </a:lnTo>
                  <a:lnTo>
                    <a:pt x="1370" y="1933"/>
                  </a:lnTo>
                  <a:lnTo>
                    <a:pt x="1374" y="1934"/>
                  </a:lnTo>
                  <a:lnTo>
                    <a:pt x="1375" y="1936"/>
                  </a:lnTo>
                  <a:lnTo>
                    <a:pt x="1381" y="1936"/>
                  </a:lnTo>
                  <a:lnTo>
                    <a:pt x="1382" y="1940"/>
                  </a:lnTo>
                  <a:lnTo>
                    <a:pt x="1384" y="1940"/>
                  </a:lnTo>
                  <a:lnTo>
                    <a:pt x="1384" y="1940"/>
                  </a:lnTo>
                  <a:lnTo>
                    <a:pt x="1386" y="1940"/>
                  </a:lnTo>
                  <a:lnTo>
                    <a:pt x="1386" y="1941"/>
                  </a:lnTo>
                  <a:lnTo>
                    <a:pt x="1389" y="1941"/>
                  </a:lnTo>
                  <a:lnTo>
                    <a:pt x="1389" y="1943"/>
                  </a:lnTo>
                  <a:lnTo>
                    <a:pt x="1391" y="1943"/>
                  </a:lnTo>
                  <a:lnTo>
                    <a:pt x="1391" y="1945"/>
                  </a:lnTo>
                  <a:lnTo>
                    <a:pt x="1391" y="1945"/>
                  </a:lnTo>
                  <a:lnTo>
                    <a:pt x="1391" y="1945"/>
                  </a:lnTo>
                  <a:lnTo>
                    <a:pt x="1391" y="1947"/>
                  </a:lnTo>
                  <a:lnTo>
                    <a:pt x="1393" y="1948"/>
                  </a:lnTo>
                  <a:lnTo>
                    <a:pt x="1393" y="1952"/>
                  </a:lnTo>
                  <a:lnTo>
                    <a:pt x="1400" y="1955"/>
                  </a:lnTo>
                  <a:lnTo>
                    <a:pt x="1400" y="1959"/>
                  </a:lnTo>
                  <a:lnTo>
                    <a:pt x="1403" y="1961"/>
                  </a:lnTo>
                  <a:lnTo>
                    <a:pt x="1403" y="1973"/>
                  </a:lnTo>
                  <a:lnTo>
                    <a:pt x="1405" y="1989"/>
                  </a:lnTo>
                  <a:lnTo>
                    <a:pt x="1403" y="2006"/>
                  </a:lnTo>
                  <a:lnTo>
                    <a:pt x="1403" y="2009"/>
                  </a:lnTo>
                  <a:lnTo>
                    <a:pt x="1405" y="2013"/>
                  </a:lnTo>
                  <a:lnTo>
                    <a:pt x="1405" y="2018"/>
                  </a:lnTo>
                  <a:lnTo>
                    <a:pt x="1403" y="2018"/>
                  </a:lnTo>
                  <a:lnTo>
                    <a:pt x="1403" y="2023"/>
                  </a:lnTo>
                  <a:lnTo>
                    <a:pt x="1402" y="2023"/>
                  </a:lnTo>
                  <a:lnTo>
                    <a:pt x="1400" y="2048"/>
                  </a:lnTo>
                  <a:lnTo>
                    <a:pt x="1396" y="2050"/>
                  </a:lnTo>
                  <a:lnTo>
                    <a:pt x="1396" y="2053"/>
                  </a:lnTo>
                  <a:lnTo>
                    <a:pt x="1398" y="2055"/>
                  </a:lnTo>
                  <a:lnTo>
                    <a:pt x="1398" y="2057"/>
                  </a:lnTo>
                  <a:lnTo>
                    <a:pt x="1400" y="2058"/>
                  </a:lnTo>
                  <a:lnTo>
                    <a:pt x="1396" y="2076"/>
                  </a:lnTo>
                  <a:lnTo>
                    <a:pt x="1396" y="2090"/>
                  </a:lnTo>
                  <a:lnTo>
                    <a:pt x="1396" y="2090"/>
                  </a:lnTo>
                  <a:lnTo>
                    <a:pt x="1398" y="2097"/>
                  </a:lnTo>
                  <a:lnTo>
                    <a:pt x="1396" y="2097"/>
                  </a:lnTo>
                  <a:lnTo>
                    <a:pt x="1396" y="2102"/>
                  </a:lnTo>
                  <a:lnTo>
                    <a:pt x="1395" y="2102"/>
                  </a:lnTo>
                  <a:lnTo>
                    <a:pt x="1395" y="2106"/>
                  </a:lnTo>
                  <a:lnTo>
                    <a:pt x="1396" y="2107"/>
                  </a:lnTo>
                  <a:lnTo>
                    <a:pt x="1396" y="2111"/>
                  </a:lnTo>
                  <a:lnTo>
                    <a:pt x="1395" y="2111"/>
                  </a:lnTo>
                  <a:lnTo>
                    <a:pt x="1395" y="2114"/>
                  </a:lnTo>
                  <a:lnTo>
                    <a:pt x="1393" y="2114"/>
                  </a:lnTo>
                  <a:lnTo>
                    <a:pt x="1393" y="2116"/>
                  </a:lnTo>
                  <a:lnTo>
                    <a:pt x="1395" y="2116"/>
                  </a:lnTo>
                  <a:lnTo>
                    <a:pt x="1395" y="2118"/>
                  </a:lnTo>
                  <a:lnTo>
                    <a:pt x="1393" y="2126"/>
                  </a:lnTo>
                  <a:lnTo>
                    <a:pt x="1391" y="2128"/>
                  </a:lnTo>
                  <a:lnTo>
                    <a:pt x="1391" y="2139"/>
                  </a:lnTo>
                  <a:lnTo>
                    <a:pt x="1389" y="2140"/>
                  </a:lnTo>
                  <a:lnTo>
                    <a:pt x="1389" y="2149"/>
                  </a:lnTo>
                  <a:lnTo>
                    <a:pt x="1388" y="2149"/>
                  </a:lnTo>
                  <a:lnTo>
                    <a:pt x="1388" y="2151"/>
                  </a:lnTo>
                  <a:lnTo>
                    <a:pt x="1388" y="2151"/>
                  </a:lnTo>
                  <a:lnTo>
                    <a:pt x="1388" y="2156"/>
                  </a:lnTo>
                  <a:lnTo>
                    <a:pt x="1386" y="2156"/>
                  </a:lnTo>
                  <a:lnTo>
                    <a:pt x="1386" y="2160"/>
                  </a:lnTo>
                  <a:lnTo>
                    <a:pt x="1384" y="2160"/>
                  </a:lnTo>
                  <a:lnTo>
                    <a:pt x="1384" y="2163"/>
                  </a:lnTo>
                  <a:lnTo>
                    <a:pt x="1386" y="2167"/>
                  </a:lnTo>
                  <a:lnTo>
                    <a:pt x="1386" y="2168"/>
                  </a:lnTo>
                  <a:lnTo>
                    <a:pt x="1388" y="2172"/>
                  </a:lnTo>
                  <a:lnTo>
                    <a:pt x="1389" y="2174"/>
                  </a:lnTo>
                  <a:lnTo>
                    <a:pt x="1389" y="2177"/>
                  </a:lnTo>
                  <a:lnTo>
                    <a:pt x="1388" y="2177"/>
                  </a:lnTo>
                  <a:lnTo>
                    <a:pt x="1388" y="2188"/>
                  </a:lnTo>
                  <a:lnTo>
                    <a:pt x="1386" y="2189"/>
                  </a:lnTo>
                  <a:lnTo>
                    <a:pt x="1384" y="2195"/>
                  </a:lnTo>
                  <a:lnTo>
                    <a:pt x="1384" y="2195"/>
                  </a:lnTo>
                  <a:lnTo>
                    <a:pt x="1388" y="2210"/>
                  </a:lnTo>
                  <a:lnTo>
                    <a:pt x="1388" y="2210"/>
                  </a:lnTo>
                  <a:lnTo>
                    <a:pt x="1388" y="2210"/>
                  </a:lnTo>
                  <a:lnTo>
                    <a:pt x="1388" y="2212"/>
                  </a:lnTo>
                  <a:lnTo>
                    <a:pt x="1388" y="2212"/>
                  </a:lnTo>
                  <a:lnTo>
                    <a:pt x="1388" y="2235"/>
                  </a:lnTo>
                  <a:lnTo>
                    <a:pt x="1384" y="2235"/>
                  </a:lnTo>
                  <a:lnTo>
                    <a:pt x="1384" y="2236"/>
                  </a:lnTo>
                  <a:lnTo>
                    <a:pt x="1382" y="2236"/>
                  </a:lnTo>
                  <a:lnTo>
                    <a:pt x="1382" y="2238"/>
                  </a:lnTo>
                  <a:lnTo>
                    <a:pt x="1382" y="2243"/>
                  </a:lnTo>
                  <a:lnTo>
                    <a:pt x="1381" y="2245"/>
                  </a:lnTo>
                  <a:lnTo>
                    <a:pt x="1381" y="2245"/>
                  </a:lnTo>
                  <a:lnTo>
                    <a:pt x="1381" y="2245"/>
                  </a:lnTo>
                  <a:lnTo>
                    <a:pt x="1381" y="2245"/>
                  </a:lnTo>
                  <a:lnTo>
                    <a:pt x="1382" y="2245"/>
                  </a:lnTo>
                  <a:lnTo>
                    <a:pt x="1382" y="2247"/>
                  </a:lnTo>
                  <a:lnTo>
                    <a:pt x="1382" y="2249"/>
                  </a:lnTo>
                  <a:lnTo>
                    <a:pt x="1381" y="2249"/>
                  </a:lnTo>
                  <a:lnTo>
                    <a:pt x="1381" y="2252"/>
                  </a:lnTo>
                  <a:lnTo>
                    <a:pt x="1377" y="2256"/>
                  </a:lnTo>
                  <a:lnTo>
                    <a:pt x="1377" y="2264"/>
                  </a:lnTo>
                  <a:lnTo>
                    <a:pt x="1375" y="2264"/>
                  </a:lnTo>
                  <a:lnTo>
                    <a:pt x="1375" y="2268"/>
                  </a:lnTo>
                  <a:lnTo>
                    <a:pt x="1375" y="2268"/>
                  </a:lnTo>
                  <a:lnTo>
                    <a:pt x="1372" y="2277"/>
                  </a:lnTo>
                  <a:lnTo>
                    <a:pt x="1370" y="2277"/>
                  </a:lnTo>
                  <a:lnTo>
                    <a:pt x="1370" y="2278"/>
                  </a:lnTo>
                  <a:lnTo>
                    <a:pt x="1370" y="2278"/>
                  </a:lnTo>
                  <a:lnTo>
                    <a:pt x="1368" y="2282"/>
                  </a:lnTo>
                  <a:lnTo>
                    <a:pt x="1370" y="2284"/>
                  </a:lnTo>
                  <a:lnTo>
                    <a:pt x="1370" y="2284"/>
                  </a:lnTo>
                  <a:lnTo>
                    <a:pt x="1372" y="2285"/>
                  </a:lnTo>
                  <a:lnTo>
                    <a:pt x="1370" y="2298"/>
                  </a:lnTo>
                  <a:lnTo>
                    <a:pt x="1368" y="2299"/>
                  </a:lnTo>
                  <a:lnTo>
                    <a:pt x="1368" y="2301"/>
                  </a:lnTo>
                  <a:lnTo>
                    <a:pt x="1367" y="2303"/>
                  </a:lnTo>
                  <a:lnTo>
                    <a:pt x="1365" y="2305"/>
                  </a:lnTo>
                  <a:lnTo>
                    <a:pt x="1365" y="2308"/>
                  </a:lnTo>
                  <a:lnTo>
                    <a:pt x="1365" y="2310"/>
                  </a:lnTo>
                  <a:lnTo>
                    <a:pt x="1360" y="2311"/>
                  </a:lnTo>
                  <a:lnTo>
                    <a:pt x="1363" y="2322"/>
                  </a:lnTo>
                  <a:lnTo>
                    <a:pt x="1360" y="2322"/>
                  </a:lnTo>
                  <a:lnTo>
                    <a:pt x="1358" y="2322"/>
                  </a:lnTo>
                  <a:lnTo>
                    <a:pt x="1356" y="2324"/>
                  </a:lnTo>
                  <a:lnTo>
                    <a:pt x="1354" y="2324"/>
                  </a:lnTo>
                  <a:lnTo>
                    <a:pt x="1354" y="2327"/>
                  </a:lnTo>
                  <a:lnTo>
                    <a:pt x="1358" y="2327"/>
                  </a:lnTo>
                  <a:lnTo>
                    <a:pt x="1356" y="2329"/>
                  </a:lnTo>
                  <a:lnTo>
                    <a:pt x="1356" y="2331"/>
                  </a:lnTo>
                  <a:lnTo>
                    <a:pt x="1356" y="2332"/>
                  </a:lnTo>
                  <a:lnTo>
                    <a:pt x="1356" y="2334"/>
                  </a:lnTo>
                  <a:lnTo>
                    <a:pt x="1360" y="2336"/>
                  </a:lnTo>
                  <a:lnTo>
                    <a:pt x="1360" y="2339"/>
                  </a:lnTo>
                  <a:lnTo>
                    <a:pt x="1360" y="2341"/>
                  </a:lnTo>
                  <a:lnTo>
                    <a:pt x="1358" y="2343"/>
                  </a:lnTo>
                  <a:lnTo>
                    <a:pt x="1358" y="2345"/>
                  </a:lnTo>
                  <a:lnTo>
                    <a:pt x="1358" y="2346"/>
                  </a:lnTo>
                  <a:lnTo>
                    <a:pt x="1358" y="2346"/>
                  </a:lnTo>
                  <a:lnTo>
                    <a:pt x="1358" y="2348"/>
                  </a:lnTo>
                  <a:lnTo>
                    <a:pt x="1360" y="2348"/>
                  </a:lnTo>
                  <a:lnTo>
                    <a:pt x="1360" y="2350"/>
                  </a:lnTo>
                  <a:lnTo>
                    <a:pt x="1360" y="2350"/>
                  </a:lnTo>
                  <a:lnTo>
                    <a:pt x="1358" y="2350"/>
                  </a:lnTo>
                  <a:lnTo>
                    <a:pt x="1358" y="2350"/>
                  </a:lnTo>
                  <a:lnTo>
                    <a:pt x="1360" y="2350"/>
                  </a:lnTo>
                  <a:lnTo>
                    <a:pt x="1360" y="2352"/>
                  </a:lnTo>
                  <a:lnTo>
                    <a:pt x="1360" y="2357"/>
                  </a:lnTo>
                  <a:lnTo>
                    <a:pt x="1360" y="2357"/>
                  </a:lnTo>
                  <a:lnTo>
                    <a:pt x="1360" y="2360"/>
                  </a:lnTo>
                  <a:lnTo>
                    <a:pt x="1361" y="2360"/>
                  </a:lnTo>
                  <a:lnTo>
                    <a:pt x="1360" y="2373"/>
                  </a:lnTo>
                  <a:lnTo>
                    <a:pt x="1358" y="2373"/>
                  </a:lnTo>
                  <a:lnTo>
                    <a:pt x="1356" y="2374"/>
                  </a:lnTo>
                  <a:lnTo>
                    <a:pt x="1356" y="2374"/>
                  </a:lnTo>
                  <a:lnTo>
                    <a:pt x="1356" y="2383"/>
                  </a:lnTo>
                  <a:lnTo>
                    <a:pt x="1354" y="2383"/>
                  </a:lnTo>
                  <a:lnTo>
                    <a:pt x="1351" y="2397"/>
                  </a:lnTo>
                  <a:lnTo>
                    <a:pt x="1353" y="2397"/>
                  </a:lnTo>
                  <a:lnTo>
                    <a:pt x="1353" y="2406"/>
                  </a:lnTo>
                  <a:lnTo>
                    <a:pt x="1354" y="2406"/>
                  </a:lnTo>
                  <a:lnTo>
                    <a:pt x="1354" y="2411"/>
                  </a:lnTo>
                  <a:lnTo>
                    <a:pt x="1360" y="2411"/>
                  </a:lnTo>
                  <a:lnTo>
                    <a:pt x="1360" y="2408"/>
                  </a:lnTo>
                  <a:lnTo>
                    <a:pt x="1361" y="2406"/>
                  </a:lnTo>
                  <a:lnTo>
                    <a:pt x="1363" y="2404"/>
                  </a:lnTo>
                  <a:lnTo>
                    <a:pt x="1365" y="2404"/>
                  </a:lnTo>
                  <a:lnTo>
                    <a:pt x="1365" y="2406"/>
                  </a:lnTo>
                  <a:lnTo>
                    <a:pt x="1367" y="2406"/>
                  </a:lnTo>
                  <a:lnTo>
                    <a:pt x="1367" y="2408"/>
                  </a:lnTo>
                  <a:lnTo>
                    <a:pt x="1367" y="2408"/>
                  </a:lnTo>
                  <a:lnTo>
                    <a:pt x="1370" y="2408"/>
                  </a:lnTo>
                  <a:lnTo>
                    <a:pt x="1368" y="2411"/>
                  </a:lnTo>
                  <a:lnTo>
                    <a:pt x="1368" y="2411"/>
                  </a:lnTo>
                  <a:lnTo>
                    <a:pt x="1368" y="2413"/>
                  </a:lnTo>
                  <a:lnTo>
                    <a:pt x="1367" y="2413"/>
                  </a:lnTo>
                  <a:lnTo>
                    <a:pt x="1367" y="2414"/>
                  </a:lnTo>
                  <a:lnTo>
                    <a:pt x="1365" y="2414"/>
                  </a:lnTo>
                  <a:lnTo>
                    <a:pt x="1367" y="2420"/>
                  </a:lnTo>
                  <a:lnTo>
                    <a:pt x="1365" y="2423"/>
                  </a:lnTo>
                  <a:lnTo>
                    <a:pt x="1365" y="2427"/>
                  </a:lnTo>
                  <a:lnTo>
                    <a:pt x="1365" y="2430"/>
                  </a:lnTo>
                  <a:lnTo>
                    <a:pt x="1367" y="2434"/>
                  </a:lnTo>
                  <a:lnTo>
                    <a:pt x="1367" y="2434"/>
                  </a:lnTo>
                  <a:lnTo>
                    <a:pt x="1367" y="2435"/>
                  </a:lnTo>
                  <a:lnTo>
                    <a:pt x="1367" y="2435"/>
                  </a:lnTo>
                  <a:lnTo>
                    <a:pt x="1365" y="2435"/>
                  </a:lnTo>
                  <a:lnTo>
                    <a:pt x="1365" y="2435"/>
                  </a:lnTo>
                  <a:lnTo>
                    <a:pt x="1365" y="2434"/>
                  </a:lnTo>
                  <a:lnTo>
                    <a:pt x="1363" y="2435"/>
                  </a:lnTo>
                  <a:lnTo>
                    <a:pt x="1363" y="2437"/>
                  </a:lnTo>
                  <a:lnTo>
                    <a:pt x="1361" y="2441"/>
                  </a:lnTo>
                  <a:lnTo>
                    <a:pt x="1360" y="2442"/>
                  </a:lnTo>
                  <a:lnTo>
                    <a:pt x="1363" y="2442"/>
                  </a:lnTo>
                  <a:lnTo>
                    <a:pt x="1363" y="2446"/>
                  </a:lnTo>
                  <a:lnTo>
                    <a:pt x="1363" y="2448"/>
                  </a:lnTo>
                  <a:lnTo>
                    <a:pt x="1365" y="2449"/>
                  </a:lnTo>
                  <a:lnTo>
                    <a:pt x="1367" y="2453"/>
                  </a:lnTo>
                  <a:lnTo>
                    <a:pt x="1363" y="2455"/>
                  </a:lnTo>
                  <a:lnTo>
                    <a:pt x="1358" y="2456"/>
                  </a:lnTo>
                  <a:lnTo>
                    <a:pt x="1358" y="2460"/>
                  </a:lnTo>
                  <a:lnTo>
                    <a:pt x="1360" y="2460"/>
                  </a:lnTo>
                  <a:lnTo>
                    <a:pt x="1361" y="2462"/>
                  </a:lnTo>
                  <a:lnTo>
                    <a:pt x="1361" y="2463"/>
                  </a:lnTo>
                  <a:lnTo>
                    <a:pt x="1361" y="2463"/>
                  </a:lnTo>
                  <a:lnTo>
                    <a:pt x="1360" y="2463"/>
                  </a:lnTo>
                  <a:lnTo>
                    <a:pt x="1360" y="2465"/>
                  </a:lnTo>
                  <a:lnTo>
                    <a:pt x="1354" y="2463"/>
                  </a:lnTo>
                  <a:lnTo>
                    <a:pt x="1356" y="2465"/>
                  </a:lnTo>
                  <a:lnTo>
                    <a:pt x="1356" y="2467"/>
                  </a:lnTo>
                  <a:lnTo>
                    <a:pt x="1358" y="2467"/>
                  </a:lnTo>
                  <a:lnTo>
                    <a:pt x="1358" y="2469"/>
                  </a:lnTo>
                  <a:lnTo>
                    <a:pt x="1354" y="2469"/>
                  </a:lnTo>
                  <a:lnTo>
                    <a:pt x="1356" y="2481"/>
                  </a:lnTo>
                  <a:lnTo>
                    <a:pt x="1354" y="2481"/>
                  </a:lnTo>
                  <a:lnTo>
                    <a:pt x="1354" y="2486"/>
                  </a:lnTo>
                  <a:lnTo>
                    <a:pt x="1358" y="2486"/>
                  </a:lnTo>
                  <a:lnTo>
                    <a:pt x="1356" y="2491"/>
                  </a:lnTo>
                  <a:lnTo>
                    <a:pt x="1354" y="2491"/>
                  </a:lnTo>
                  <a:lnTo>
                    <a:pt x="1354" y="2505"/>
                  </a:lnTo>
                  <a:lnTo>
                    <a:pt x="1353" y="2505"/>
                  </a:lnTo>
                  <a:lnTo>
                    <a:pt x="1353" y="2507"/>
                  </a:lnTo>
                  <a:lnTo>
                    <a:pt x="1351" y="2507"/>
                  </a:lnTo>
                  <a:lnTo>
                    <a:pt x="1351" y="2507"/>
                  </a:lnTo>
                  <a:lnTo>
                    <a:pt x="1351" y="2504"/>
                  </a:lnTo>
                  <a:lnTo>
                    <a:pt x="1346" y="2504"/>
                  </a:lnTo>
                  <a:lnTo>
                    <a:pt x="1346" y="2507"/>
                  </a:lnTo>
                  <a:lnTo>
                    <a:pt x="1342" y="2507"/>
                  </a:lnTo>
                  <a:lnTo>
                    <a:pt x="1342" y="2505"/>
                  </a:lnTo>
                  <a:lnTo>
                    <a:pt x="1342" y="2505"/>
                  </a:lnTo>
                  <a:lnTo>
                    <a:pt x="1344" y="2504"/>
                  </a:lnTo>
                  <a:lnTo>
                    <a:pt x="1344" y="2502"/>
                  </a:lnTo>
                  <a:lnTo>
                    <a:pt x="1342" y="2504"/>
                  </a:lnTo>
                  <a:lnTo>
                    <a:pt x="1340" y="2504"/>
                  </a:lnTo>
                  <a:lnTo>
                    <a:pt x="1339" y="2505"/>
                  </a:lnTo>
                  <a:lnTo>
                    <a:pt x="1339" y="2500"/>
                  </a:lnTo>
                  <a:lnTo>
                    <a:pt x="1337" y="2500"/>
                  </a:lnTo>
                  <a:lnTo>
                    <a:pt x="1337" y="2498"/>
                  </a:lnTo>
                  <a:lnTo>
                    <a:pt x="1328" y="2502"/>
                  </a:lnTo>
                  <a:lnTo>
                    <a:pt x="1330" y="2504"/>
                  </a:lnTo>
                  <a:lnTo>
                    <a:pt x="1332" y="2505"/>
                  </a:lnTo>
                  <a:lnTo>
                    <a:pt x="1330" y="2509"/>
                  </a:lnTo>
                  <a:lnTo>
                    <a:pt x="1330" y="2511"/>
                  </a:lnTo>
                  <a:lnTo>
                    <a:pt x="1328" y="2512"/>
                  </a:lnTo>
                  <a:lnTo>
                    <a:pt x="1327" y="2516"/>
                  </a:lnTo>
                  <a:lnTo>
                    <a:pt x="1327" y="2519"/>
                  </a:lnTo>
                  <a:lnTo>
                    <a:pt x="1328" y="2519"/>
                  </a:lnTo>
                  <a:lnTo>
                    <a:pt x="1328" y="2514"/>
                  </a:lnTo>
                  <a:lnTo>
                    <a:pt x="1334" y="2514"/>
                  </a:lnTo>
                  <a:lnTo>
                    <a:pt x="1334" y="2512"/>
                  </a:lnTo>
                  <a:lnTo>
                    <a:pt x="1334" y="2512"/>
                  </a:lnTo>
                  <a:lnTo>
                    <a:pt x="1334" y="2514"/>
                  </a:lnTo>
                  <a:lnTo>
                    <a:pt x="1334" y="2514"/>
                  </a:lnTo>
                  <a:lnTo>
                    <a:pt x="1332" y="2516"/>
                  </a:lnTo>
                  <a:lnTo>
                    <a:pt x="1332" y="2517"/>
                  </a:lnTo>
                  <a:lnTo>
                    <a:pt x="1332" y="2519"/>
                  </a:lnTo>
                  <a:lnTo>
                    <a:pt x="1334" y="2519"/>
                  </a:lnTo>
                  <a:lnTo>
                    <a:pt x="1339" y="2519"/>
                  </a:lnTo>
                  <a:lnTo>
                    <a:pt x="1339" y="2516"/>
                  </a:lnTo>
                  <a:lnTo>
                    <a:pt x="1342" y="2516"/>
                  </a:lnTo>
                  <a:lnTo>
                    <a:pt x="1344" y="2517"/>
                  </a:lnTo>
                  <a:lnTo>
                    <a:pt x="1346" y="2517"/>
                  </a:lnTo>
                  <a:lnTo>
                    <a:pt x="1346" y="2519"/>
                  </a:lnTo>
                  <a:lnTo>
                    <a:pt x="1349" y="2521"/>
                  </a:lnTo>
                  <a:lnTo>
                    <a:pt x="1347" y="2524"/>
                  </a:lnTo>
                  <a:lnTo>
                    <a:pt x="1349" y="2526"/>
                  </a:lnTo>
                  <a:lnTo>
                    <a:pt x="1347" y="2528"/>
                  </a:lnTo>
                  <a:lnTo>
                    <a:pt x="1347" y="2530"/>
                  </a:lnTo>
                  <a:lnTo>
                    <a:pt x="1347" y="2530"/>
                  </a:lnTo>
                  <a:lnTo>
                    <a:pt x="1346" y="2533"/>
                  </a:lnTo>
                  <a:lnTo>
                    <a:pt x="1347" y="2533"/>
                  </a:lnTo>
                  <a:lnTo>
                    <a:pt x="1347" y="2533"/>
                  </a:lnTo>
                  <a:lnTo>
                    <a:pt x="1349" y="2535"/>
                  </a:lnTo>
                  <a:lnTo>
                    <a:pt x="1349" y="2535"/>
                  </a:lnTo>
                  <a:lnTo>
                    <a:pt x="1349" y="2537"/>
                  </a:lnTo>
                  <a:lnTo>
                    <a:pt x="1346" y="2537"/>
                  </a:lnTo>
                  <a:lnTo>
                    <a:pt x="1346" y="2537"/>
                  </a:lnTo>
                  <a:lnTo>
                    <a:pt x="1344" y="2535"/>
                  </a:lnTo>
                  <a:lnTo>
                    <a:pt x="1344" y="2537"/>
                  </a:lnTo>
                  <a:lnTo>
                    <a:pt x="1342" y="2537"/>
                  </a:lnTo>
                  <a:lnTo>
                    <a:pt x="1342" y="2540"/>
                  </a:lnTo>
                  <a:lnTo>
                    <a:pt x="1344" y="2540"/>
                  </a:lnTo>
                  <a:lnTo>
                    <a:pt x="1344" y="2552"/>
                  </a:lnTo>
                  <a:lnTo>
                    <a:pt x="1346" y="2552"/>
                  </a:lnTo>
                  <a:lnTo>
                    <a:pt x="1346" y="2556"/>
                  </a:lnTo>
                  <a:lnTo>
                    <a:pt x="1344" y="2556"/>
                  </a:lnTo>
                  <a:lnTo>
                    <a:pt x="1342" y="2570"/>
                  </a:lnTo>
                  <a:lnTo>
                    <a:pt x="1346" y="2570"/>
                  </a:lnTo>
                  <a:lnTo>
                    <a:pt x="1346" y="2566"/>
                  </a:lnTo>
                  <a:lnTo>
                    <a:pt x="1347" y="2566"/>
                  </a:lnTo>
                  <a:lnTo>
                    <a:pt x="1349" y="2565"/>
                  </a:lnTo>
                  <a:lnTo>
                    <a:pt x="1351" y="2565"/>
                  </a:lnTo>
                  <a:lnTo>
                    <a:pt x="1349" y="2568"/>
                  </a:lnTo>
                  <a:lnTo>
                    <a:pt x="1347" y="2568"/>
                  </a:lnTo>
                  <a:lnTo>
                    <a:pt x="1347" y="2570"/>
                  </a:lnTo>
                  <a:lnTo>
                    <a:pt x="1349" y="2573"/>
                  </a:lnTo>
                  <a:lnTo>
                    <a:pt x="1346" y="2573"/>
                  </a:lnTo>
                  <a:lnTo>
                    <a:pt x="1346" y="2575"/>
                  </a:lnTo>
                  <a:lnTo>
                    <a:pt x="1344" y="2575"/>
                  </a:lnTo>
                  <a:lnTo>
                    <a:pt x="1342" y="2577"/>
                  </a:lnTo>
                  <a:lnTo>
                    <a:pt x="1342" y="2582"/>
                  </a:lnTo>
                  <a:lnTo>
                    <a:pt x="1342" y="2582"/>
                  </a:lnTo>
                  <a:lnTo>
                    <a:pt x="1340" y="2584"/>
                  </a:lnTo>
                  <a:lnTo>
                    <a:pt x="1340" y="2587"/>
                  </a:lnTo>
                  <a:lnTo>
                    <a:pt x="1339" y="2591"/>
                  </a:lnTo>
                  <a:lnTo>
                    <a:pt x="1342" y="2591"/>
                  </a:lnTo>
                  <a:lnTo>
                    <a:pt x="1346" y="2593"/>
                  </a:lnTo>
                  <a:lnTo>
                    <a:pt x="1349" y="2594"/>
                  </a:lnTo>
                  <a:lnTo>
                    <a:pt x="1346" y="2594"/>
                  </a:lnTo>
                  <a:lnTo>
                    <a:pt x="1346" y="2598"/>
                  </a:lnTo>
                  <a:lnTo>
                    <a:pt x="1347" y="2598"/>
                  </a:lnTo>
                  <a:lnTo>
                    <a:pt x="1349" y="2600"/>
                  </a:lnTo>
                  <a:lnTo>
                    <a:pt x="1351" y="2600"/>
                  </a:lnTo>
                  <a:lnTo>
                    <a:pt x="1353" y="2600"/>
                  </a:lnTo>
                  <a:lnTo>
                    <a:pt x="1353" y="2601"/>
                  </a:lnTo>
                  <a:lnTo>
                    <a:pt x="1349" y="2603"/>
                  </a:lnTo>
                  <a:lnTo>
                    <a:pt x="1346" y="2605"/>
                  </a:lnTo>
                  <a:lnTo>
                    <a:pt x="1346" y="2608"/>
                  </a:lnTo>
                  <a:lnTo>
                    <a:pt x="1346" y="2610"/>
                  </a:lnTo>
                  <a:lnTo>
                    <a:pt x="1347" y="2610"/>
                  </a:lnTo>
                  <a:lnTo>
                    <a:pt x="1347" y="2610"/>
                  </a:lnTo>
                  <a:lnTo>
                    <a:pt x="1349" y="2612"/>
                  </a:lnTo>
                  <a:lnTo>
                    <a:pt x="1351" y="2612"/>
                  </a:lnTo>
                  <a:lnTo>
                    <a:pt x="1351" y="2617"/>
                  </a:lnTo>
                  <a:lnTo>
                    <a:pt x="1351" y="2617"/>
                  </a:lnTo>
                  <a:lnTo>
                    <a:pt x="1351" y="2619"/>
                  </a:lnTo>
                  <a:lnTo>
                    <a:pt x="1347" y="2619"/>
                  </a:lnTo>
                  <a:lnTo>
                    <a:pt x="1347" y="2622"/>
                  </a:lnTo>
                  <a:lnTo>
                    <a:pt x="1346" y="2622"/>
                  </a:lnTo>
                  <a:lnTo>
                    <a:pt x="1344" y="2620"/>
                  </a:lnTo>
                  <a:lnTo>
                    <a:pt x="1342" y="2620"/>
                  </a:lnTo>
                  <a:lnTo>
                    <a:pt x="1342" y="2620"/>
                  </a:lnTo>
                  <a:lnTo>
                    <a:pt x="1340" y="2620"/>
                  </a:lnTo>
                  <a:lnTo>
                    <a:pt x="1342" y="2622"/>
                  </a:lnTo>
                  <a:lnTo>
                    <a:pt x="1342" y="2624"/>
                  </a:lnTo>
                  <a:lnTo>
                    <a:pt x="1346" y="2624"/>
                  </a:lnTo>
                  <a:lnTo>
                    <a:pt x="1346" y="2626"/>
                  </a:lnTo>
                  <a:lnTo>
                    <a:pt x="1346" y="2626"/>
                  </a:lnTo>
                  <a:lnTo>
                    <a:pt x="1347" y="2624"/>
                  </a:lnTo>
                  <a:lnTo>
                    <a:pt x="1347" y="2624"/>
                  </a:lnTo>
                  <a:lnTo>
                    <a:pt x="1349" y="2624"/>
                  </a:lnTo>
                  <a:lnTo>
                    <a:pt x="1351" y="2622"/>
                  </a:lnTo>
                  <a:lnTo>
                    <a:pt x="1353" y="2622"/>
                  </a:lnTo>
                  <a:lnTo>
                    <a:pt x="1353" y="2627"/>
                  </a:lnTo>
                  <a:lnTo>
                    <a:pt x="1354" y="2627"/>
                  </a:lnTo>
                  <a:lnTo>
                    <a:pt x="1354" y="2627"/>
                  </a:lnTo>
                  <a:lnTo>
                    <a:pt x="1358" y="2624"/>
                  </a:lnTo>
                  <a:lnTo>
                    <a:pt x="1358" y="2626"/>
                  </a:lnTo>
                  <a:lnTo>
                    <a:pt x="1360" y="2626"/>
                  </a:lnTo>
                  <a:lnTo>
                    <a:pt x="1360" y="2622"/>
                  </a:lnTo>
                  <a:lnTo>
                    <a:pt x="1360" y="2622"/>
                  </a:lnTo>
                  <a:lnTo>
                    <a:pt x="1361" y="2620"/>
                  </a:lnTo>
                  <a:lnTo>
                    <a:pt x="1361" y="2620"/>
                  </a:lnTo>
                  <a:lnTo>
                    <a:pt x="1361" y="2619"/>
                  </a:lnTo>
                  <a:lnTo>
                    <a:pt x="1363" y="2619"/>
                  </a:lnTo>
                  <a:lnTo>
                    <a:pt x="1363" y="2620"/>
                  </a:lnTo>
                  <a:lnTo>
                    <a:pt x="1365" y="2620"/>
                  </a:lnTo>
                  <a:lnTo>
                    <a:pt x="1367" y="2620"/>
                  </a:lnTo>
                  <a:lnTo>
                    <a:pt x="1367" y="2620"/>
                  </a:lnTo>
                  <a:lnTo>
                    <a:pt x="1370" y="2620"/>
                  </a:lnTo>
                  <a:lnTo>
                    <a:pt x="1370" y="2622"/>
                  </a:lnTo>
                  <a:lnTo>
                    <a:pt x="1367" y="2622"/>
                  </a:lnTo>
                  <a:lnTo>
                    <a:pt x="1367" y="2624"/>
                  </a:lnTo>
                  <a:lnTo>
                    <a:pt x="1365" y="2624"/>
                  </a:lnTo>
                  <a:lnTo>
                    <a:pt x="1365" y="2626"/>
                  </a:lnTo>
                  <a:lnTo>
                    <a:pt x="1361" y="2624"/>
                  </a:lnTo>
                  <a:lnTo>
                    <a:pt x="1361" y="2627"/>
                  </a:lnTo>
                  <a:lnTo>
                    <a:pt x="1361" y="2629"/>
                  </a:lnTo>
                  <a:lnTo>
                    <a:pt x="1360" y="2633"/>
                  </a:lnTo>
                  <a:lnTo>
                    <a:pt x="1358" y="2633"/>
                  </a:lnTo>
                  <a:lnTo>
                    <a:pt x="1358" y="2629"/>
                  </a:lnTo>
                  <a:lnTo>
                    <a:pt x="1356" y="2629"/>
                  </a:lnTo>
                  <a:lnTo>
                    <a:pt x="1354" y="2629"/>
                  </a:lnTo>
                  <a:lnTo>
                    <a:pt x="1353" y="2629"/>
                  </a:lnTo>
                  <a:lnTo>
                    <a:pt x="1351" y="2631"/>
                  </a:lnTo>
                  <a:lnTo>
                    <a:pt x="1351" y="2636"/>
                  </a:lnTo>
                  <a:lnTo>
                    <a:pt x="1353" y="2636"/>
                  </a:lnTo>
                  <a:lnTo>
                    <a:pt x="1351" y="2640"/>
                  </a:lnTo>
                  <a:lnTo>
                    <a:pt x="1354" y="2641"/>
                  </a:lnTo>
                  <a:lnTo>
                    <a:pt x="1353" y="2641"/>
                  </a:lnTo>
                  <a:lnTo>
                    <a:pt x="1353" y="2647"/>
                  </a:lnTo>
                  <a:lnTo>
                    <a:pt x="1354" y="2647"/>
                  </a:lnTo>
                  <a:lnTo>
                    <a:pt x="1354" y="2648"/>
                  </a:lnTo>
                  <a:lnTo>
                    <a:pt x="1358" y="2648"/>
                  </a:lnTo>
                  <a:lnTo>
                    <a:pt x="1358" y="2647"/>
                  </a:lnTo>
                  <a:lnTo>
                    <a:pt x="1358" y="2648"/>
                  </a:lnTo>
                  <a:lnTo>
                    <a:pt x="1360" y="2648"/>
                  </a:lnTo>
                  <a:lnTo>
                    <a:pt x="1360" y="2648"/>
                  </a:lnTo>
                  <a:lnTo>
                    <a:pt x="1360" y="2648"/>
                  </a:lnTo>
                  <a:lnTo>
                    <a:pt x="1360" y="2652"/>
                  </a:lnTo>
                  <a:lnTo>
                    <a:pt x="1367" y="2655"/>
                  </a:lnTo>
                  <a:lnTo>
                    <a:pt x="1367" y="2657"/>
                  </a:lnTo>
                  <a:lnTo>
                    <a:pt x="1370" y="2657"/>
                  </a:lnTo>
                  <a:lnTo>
                    <a:pt x="1368" y="2654"/>
                  </a:lnTo>
                  <a:lnTo>
                    <a:pt x="1370" y="2654"/>
                  </a:lnTo>
                  <a:lnTo>
                    <a:pt x="1370" y="2654"/>
                  </a:lnTo>
                  <a:lnTo>
                    <a:pt x="1370" y="2652"/>
                  </a:lnTo>
                  <a:lnTo>
                    <a:pt x="1372" y="2652"/>
                  </a:lnTo>
                  <a:lnTo>
                    <a:pt x="1372" y="2654"/>
                  </a:lnTo>
                  <a:lnTo>
                    <a:pt x="1372" y="2654"/>
                  </a:lnTo>
                  <a:lnTo>
                    <a:pt x="1372" y="2655"/>
                  </a:lnTo>
                  <a:lnTo>
                    <a:pt x="1372" y="2657"/>
                  </a:lnTo>
                  <a:lnTo>
                    <a:pt x="1372" y="2657"/>
                  </a:lnTo>
                  <a:lnTo>
                    <a:pt x="1375" y="2661"/>
                  </a:lnTo>
                  <a:lnTo>
                    <a:pt x="1377" y="2661"/>
                  </a:lnTo>
                  <a:lnTo>
                    <a:pt x="1379" y="2662"/>
                  </a:lnTo>
                  <a:lnTo>
                    <a:pt x="1382" y="2664"/>
                  </a:lnTo>
                  <a:lnTo>
                    <a:pt x="1384" y="2664"/>
                  </a:lnTo>
                  <a:lnTo>
                    <a:pt x="1386" y="2662"/>
                  </a:lnTo>
                  <a:lnTo>
                    <a:pt x="1388" y="2662"/>
                  </a:lnTo>
                  <a:lnTo>
                    <a:pt x="1388" y="2650"/>
                  </a:lnTo>
                  <a:lnTo>
                    <a:pt x="1388" y="2650"/>
                  </a:lnTo>
                  <a:lnTo>
                    <a:pt x="1388" y="2647"/>
                  </a:lnTo>
                  <a:lnTo>
                    <a:pt x="1389" y="2647"/>
                  </a:lnTo>
                  <a:lnTo>
                    <a:pt x="1389" y="2641"/>
                  </a:lnTo>
                  <a:lnTo>
                    <a:pt x="1391" y="2641"/>
                  </a:lnTo>
                  <a:lnTo>
                    <a:pt x="1391" y="2641"/>
                  </a:lnTo>
                  <a:lnTo>
                    <a:pt x="1389" y="2641"/>
                  </a:lnTo>
                  <a:lnTo>
                    <a:pt x="1389" y="2640"/>
                  </a:lnTo>
                  <a:lnTo>
                    <a:pt x="1403" y="2636"/>
                  </a:lnTo>
                  <a:lnTo>
                    <a:pt x="1403" y="2638"/>
                  </a:lnTo>
                  <a:lnTo>
                    <a:pt x="1407" y="2638"/>
                  </a:lnTo>
                  <a:lnTo>
                    <a:pt x="1412" y="2629"/>
                  </a:lnTo>
                  <a:lnTo>
                    <a:pt x="1424" y="2631"/>
                  </a:lnTo>
                  <a:lnTo>
                    <a:pt x="1424" y="2627"/>
                  </a:lnTo>
                  <a:lnTo>
                    <a:pt x="1423" y="2626"/>
                  </a:lnTo>
                  <a:lnTo>
                    <a:pt x="1421" y="2622"/>
                  </a:lnTo>
                  <a:lnTo>
                    <a:pt x="1421" y="2619"/>
                  </a:lnTo>
                  <a:lnTo>
                    <a:pt x="1414" y="2620"/>
                  </a:lnTo>
                  <a:lnTo>
                    <a:pt x="1414" y="2619"/>
                  </a:lnTo>
                  <a:lnTo>
                    <a:pt x="1414" y="2619"/>
                  </a:lnTo>
                  <a:lnTo>
                    <a:pt x="1414" y="2619"/>
                  </a:lnTo>
                  <a:lnTo>
                    <a:pt x="1412" y="2619"/>
                  </a:lnTo>
                  <a:lnTo>
                    <a:pt x="1417" y="2617"/>
                  </a:lnTo>
                  <a:lnTo>
                    <a:pt x="1417" y="2613"/>
                  </a:lnTo>
                  <a:lnTo>
                    <a:pt x="1416" y="2610"/>
                  </a:lnTo>
                  <a:lnTo>
                    <a:pt x="1414" y="2608"/>
                  </a:lnTo>
                  <a:lnTo>
                    <a:pt x="1414" y="2607"/>
                  </a:lnTo>
                  <a:lnTo>
                    <a:pt x="1412" y="2608"/>
                  </a:lnTo>
                  <a:lnTo>
                    <a:pt x="1412" y="2607"/>
                  </a:lnTo>
                  <a:lnTo>
                    <a:pt x="1412" y="2605"/>
                  </a:lnTo>
                  <a:lnTo>
                    <a:pt x="1414" y="2605"/>
                  </a:lnTo>
                  <a:lnTo>
                    <a:pt x="1414" y="2603"/>
                  </a:lnTo>
                  <a:lnTo>
                    <a:pt x="1416" y="2603"/>
                  </a:lnTo>
                  <a:lnTo>
                    <a:pt x="1417" y="2598"/>
                  </a:lnTo>
                  <a:lnTo>
                    <a:pt x="1417" y="2598"/>
                  </a:lnTo>
                  <a:lnTo>
                    <a:pt x="1421" y="2594"/>
                  </a:lnTo>
                  <a:lnTo>
                    <a:pt x="1423" y="2593"/>
                  </a:lnTo>
                  <a:lnTo>
                    <a:pt x="1424" y="2593"/>
                  </a:lnTo>
                  <a:lnTo>
                    <a:pt x="1424" y="2589"/>
                  </a:lnTo>
                  <a:lnTo>
                    <a:pt x="1423" y="2587"/>
                  </a:lnTo>
                  <a:lnTo>
                    <a:pt x="1423" y="2587"/>
                  </a:lnTo>
                  <a:lnTo>
                    <a:pt x="1419" y="2586"/>
                  </a:lnTo>
                  <a:lnTo>
                    <a:pt x="1419" y="2584"/>
                  </a:lnTo>
                  <a:lnTo>
                    <a:pt x="1419" y="2580"/>
                  </a:lnTo>
                  <a:lnTo>
                    <a:pt x="1421" y="2579"/>
                  </a:lnTo>
                  <a:lnTo>
                    <a:pt x="1421" y="2579"/>
                  </a:lnTo>
                  <a:lnTo>
                    <a:pt x="1423" y="2579"/>
                  </a:lnTo>
                  <a:lnTo>
                    <a:pt x="1423" y="2579"/>
                  </a:lnTo>
                  <a:lnTo>
                    <a:pt x="1426" y="2582"/>
                  </a:lnTo>
                  <a:lnTo>
                    <a:pt x="1426" y="2587"/>
                  </a:lnTo>
                  <a:lnTo>
                    <a:pt x="1430" y="2586"/>
                  </a:lnTo>
                  <a:lnTo>
                    <a:pt x="1433" y="2586"/>
                  </a:lnTo>
                  <a:lnTo>
                    <a:pt x="1435" y="2584"/>
                  </a:lnTo>
                  <a:lnTo>
                    <a:pt x="1436" y="2582"/>
                  </a:lnTo>
                  <a:lnTo>
                    <a:pt x="1436" y="2580"/>
                  </a:lnTo>
                  <a:lnTo>
                    <a:pt x="1436" y="2580"/>
                  </a:lnTo>
                  <a:lnTo>
                    <a:pt x="1438" y="2579"/>
                  </a:lnTo>
                  <a:lnTo>
                    <a:pt x="1438" y="2573"/>
                  </a:lnTo>
                  <a:lnTo>
                    <a:pt x="1436" y="2573"/>
                  </a:lnTo>
                  <a:lnTo>
                    <a:pt x="1436" y="2572"/>
                  </a:lnTo>
                  <a:lnTo>
                    <a:pt x="1433" y="2573"/>
                  </a:lnTo>
                  <a:lnTo>
                    <a:pt x="1435" y="2570"/>
                  </a:lnTo>
                  <a:lnTo>
                    <a:pt x="1435" y="2568"/>
                  </a:lnTo>
                  <a:lnTo>
                    <a:pt x="1436" y="2566"/>
                  </a:lnTo>
                  <a:lnTo>
                    <a:pt x="1436" y="2566"/>
                  </a:lnTo>
                  <a:lnTo>
                    <a:pt x="1438" y="2565"/>
                  </a:lnTo>
                  <a:lnTo>
                    <a:pt x="1440" y="2563"/>
                  </a:lnTo>
                  <a:lnTo>
                    <a:pt x="1442" y="2561"/>
                  </a:lnTo>
                  <a:lnTo>
                    <a:pt x="1443" y="2559"/>
                  </a:lnTo>
                  <a:lnTo>
                    <a:pt x="1443" y="2558"/>
                  </a:lnTo>
                  <a:lnTo>
                    <a:pt x="1445" y="2554"/>
                  </a:lnTo>
                  <a:lnTo>
                    <a:pt x="1447" y="2552"/>
                  </a:lnTo>
                  <a:lnTo>
                    <a:pt x="1450" y="2551"/>
                  </a:lnTo>
                  <a:lnTo>
                    <a:pt x="1452" y="2549"/>
                  </a:lnTo>
                  <a:lnTo>
                    <a:pt x="1452" y="2549"/>
                  </a:lnTo>
                  <a:lnTo>
                    <a:pt x="1456" y="2549"/>
                  </a:lnTo>
                  <a:lnTo>
                    <a:pt x="1457" y="2545"/>
                  </a:lnTo>
                  <a:lnTo>
                    <a:pt x="1459" y="2544"/>
                  </a:lnTo>
                  <a:lnTo>
                    <a:pt x="1463" y="2544"/>
                  </a:lnTo>
                  <a:lnTo>
                    <a:pt x="1464" y="2540"/>
                  </a:lnTo>
                  <a:lnTo>
                    <a:pt x="1464" y="2540"/>
                  </a:lnTo>
                  <a:lnTo>
                    <a:pt x="1466" y="2538"/>
                  </a:lnTo>
                  <a:lnTo>
                    <a:pt x="1459" y="2535"/>
                  </a:lnTo>
                  <a:lnTo>
                    <a:pt x="1459" y="2535"/>
                  </a:lnTo>
                  <a:lnTo>
                    <a:pt x="1457" y="2537"/>
                  </a:lnTo>
                  <a:lnTo>
                    <a:pt x="1457" y="2535"/>
                  </a:lnTo>
                  <a:lnTo>
                    <a:pt x="1461" y="2535"/>
                  </a:lnTo>
                  <a:lnTo>
                    <a:pt x="1461" y="2530"/>
                  </a:lnTo>
                  <a:lnTo>
                    <a:pt x="1461" y="2528"/>
                  </a:lnTo>
                  <a:lnTo>
                    <a:pt x="1461" y="2524"/>
                  </a:lnTo>
                  <a:lnTo>
                    <a:pt x="1459" y="2523"/>
                  </a:lnTo>
                  <a:lnTo>
                    <a:pt x="1457" y="2521"/>
                  </a:lnTo>
                  <a:lnTo>
                    <a:pt x="1454" y="2521"/>
                  </a:lnTo>
                  <a:lnTo>
                    <a:pt x="1454" y="2519"/>
                  </a:lnTo>
                  <a:lnTo>
                    <a:pt x="1449" y="2519"/>
                  </a:lnTo>
                  <a:lnTo>
                    <a:pt x="1447" y="2516"/>
                  </a:lnTo>
                  <a:lnTo>
                    <a:pt x="1447" y="2516"/>
                  </a:lnTo>
                  <a:lnTo>
                    <a:pt x="1445" y="2516"/>
                  </a:lnTo>
                  <a:lnTo>
                    <a:pt x="1443" y="2514"/>
                  </a:lnTo>
                  <a:lnTo>
                    <a:pt x="1442" y="2514"/>
                  </a:lnTo>
                  <a:lnTo>
                    <a:pt x="1440" y="2511"/>
                  </a:lnTo>
                  <a:lnTo>
                    <a:pt x="1440" y="2511"/>
                  </a:lnTo>
                  <a:lnTo>
                    <a:pt x="1438" y="2509"/>
                  </a:lnTo>
                  <a:lnTo>
                    <a:pt x="1438" y="2509"/>
                  </a:lnTo>
                  <a:lnTo>
                    <a:pt x="1436" y="2507"/>
                  </a:lnTo>
                  <a:lnTo>
                    <a:pt x="1436" y="2505"/>
                  </a:lnTo>
                  <a:lnTo>
                    <a:pt x="1436" y="2505"/>
                  </a:lnTo>
                  <a:lnTo>
                    <a:pt x="1435" y="2504"/>
                  </a:lnTo>
                  <a:lnTo>
                    <a:pt x="1436" y="2500"/>
                  </a:lnTo>
                  <a:lnTo>
                    <a:pt x="1436" y="2497"/>
                  </a:lnTo>
                  <a:lnTo>
                    <a:pt x="1438" y="2495"/>
                  </a:lnTo>
                  <a:lnTo>
                    <a:pt x="1442" y="2493"/>
                  </a:lnTo>
                  <a:lnTo>
                    <a:pt x="1442" y="2490"/>
                  </a:lnTo>
                  <a:lnTo>
                    <a:pt x="1445" y="2488"/>
                  </a:lnTo>
                  <a:lnTo>
                    <a:pt x="1449" y="2486"/>
                  </a:lnTo>
                  <a:lnTo>
                    <a:pt x="1450" y="2483"/>
                  </a:lnTo>
                  <a:lnTo>
                    <a:pt x="1454" y="2483"/>
                  </a:lnTo>
                  <a:lnTo>
                    <a:pt x="1454" y="2477"/>
                  </a:lnTo>
                  <a:lnTo>
                    <a:pt x="1459" y="2477"/>
                  </a:lnTo>
                  <a:lnTo>
                    <a:pt x="1463" y="2477"/>
                  </a:lnTo>
                  <a:lnTo>
                    <a:pt x="1468" y="2477"/>
                  </a:lnTo>
                  <a:lnTo>
                    <a:pt x="1468" y="2472"/>
                  </a:lnTo>
                  <a:lnTo>
                    <a:pt x="1466" y="2472"/>
                  </a:lnTo>
                  <a:lnTo>
                    <a:pt x="1466" y="2472"/>
                  </a:lnTo>
                  <a:lnTo>
                    <a:pt x="1466" y="2470"/>
                  </a:lnTo>
                  <a:lnTo>
                    <a:pt x="1464" y="2470"/>
                  </a:lnTo>
                  <a:lnTo>
                    <a:pt x="1464" y="2469"/>
                  </a:lnTo>
                  <a:lnTo>
                    <a:pt x="1466" y="2469"/>
                  </a:lnTo>
                  <a:lnTo>
                    <a:pt x="1468" y="2467"/>
                  </a:lnTo>
                  <a:lnTo>
                    <a:pt x="1468" y="2465"/>
                  </a:lnTo>
                  <a:lnTo>
                    <a:pt x="1471" y="2465"/>
                  </a:lnTo>
                  <a:lnTo>
                    <a:pt x="1471" y="2462"/>
                  </a:lnTo>
                  <a:lnTo>
                    <a:pt x="1471" y="2462"/>
                  </a:lnTo>
                  <a:lnTo>
                    <a:pt x="1471" y="2448"/>
                  </a:lnTo>
                  <a:lnTo>
                    <a:pt x="1471" y="2448"/>
                  </a:lnTo>
                  <a:lnTo>
                    <a:pt x="1475" y="2439"/>
                  </a:lnTo>
                  <a:lnTo>
                    <a:pt x="1477" y="2439"/>
                  </a:lnTo>
                  <a:lnTo>
                    <a:pt x="1478" y="2435"/>
                  </a:lnTo>
                  <a:lnTo>
                    <a:pt x="1484" y="2434"/>
                  </a:lnTo>
                  <a:lnTo>
                    <a:pt x="1485" y="2430"/>
                  </a:lnTo>
                  <a:lnTo>
                    <a:pt x="1484" y="2430"/>
                  </a:lnTo>
                  <a:lnTo>
                    <a:pt x="1482" y="2428"/>
                  </a:lnTo>
                  <a:lnTo>
                    <a:pt x="1478" y="2428"/>
                  </a:lnTo>
                  <a:lnTo>
                    <a:pt x="1478" y="2430"/>
                  </a:lnTo>
                  <a:lnTo>
                    <a:pt x="1478" y="2430"/>
                  </a:lnTo>
                  <a:lnTo>
                    <a:pt x="1477" y="2430"/>
                  </a:lnTo>
                  <a:lnTo>
                    <a:pt x="1477" y="2428"/>
                  </a:lnTo>
                  <a:lnTo>
                    <a:pt x="1475" y="2428"/>
                  </a:lnTo>
                  <a:lnTo>
                    <a:pt x="1475" y="2428"/>
                  </a:lnTo>
                  <a:lnTo>
                    <a:pt x="1477" y="2427"/>
                  </a:lnTo>
                  <a:lnTo>
                    <a:pt x="1478" y="2427"/>
                  </a:lnTo>
                  <a:lnTo>
                    <a:pt x="1484" y="2427"/>
                  </a:lnTo>
                  <a:lnTo>
                    <a:pt x="1485" y="2427"/>
                  </a:lnTo>
                  <a:lnTo>
                    <a:pt x="1489" y="2428"/>
                  </a:lnTo>
                  <a:lnTo>
                    <a:pt x="1489" y="2432"/>
                  </a:lnTo>
                  <a:lnTo>
                    <a:pt x="1492" y="2432"/>
                  </a:lnTo>
                  <a:lnTo>
                    <a:pt x="1494" y="2432"/>
                  </a:lnTo>
                  <a:lnTo>
                    <a:pt x="1496" y="2428"/>
                  </a:lnTo>
                  <a:lnTo>
                    <a:pt x="1496" y="2428"/>
                  </a:lnTo>
                  <a:lnTo>
                    <a:pt x="1496" y="2427"/>
                  </a:lnTo>
                  <a:lnTo>
                    <a:pt x="1498" y="2427"/>
                  </a:lnTo>
                  <a:lnTo>
                    <a:pt x="1498" y="2421"/>
                  </a:lnTo>
                  <a:lnTo>
                    <a:pt x="1496" y="2421"/>
                  </a:lnTo>
                  <a:lnTo>
                    <a:pt x="1496" y="2418"/>
                  </a:lnTo>
                  <a:lnTo>
                    <a:pt x="1489" y="2418"/>
                  </a:lnTo>
                  <a:lnTo>
                    <a:pt x="1489" y="2423"/>
                  </a:lnTo>
                  <a:lnTo>
                    <a:pt x="1485" y="2421"/>
                  </a:lnTo>
                  <a:lnTo>
                    <a:pt x="1482" y="2420"/>
                  </a:lnTo>
                  <a:lnTo>
                    <a:pt x="1480" y="2418"/>
                  </a:lnTo>
                  <a:lnTo>
                    <a:pt x="1477" y="2416"/>
                  </a:lnTo>
                  <a:lnTo>
                    <a:pt x="1478" y="2406"/>
                  </a:lnTo>
                  <a:lnTo>
                    <a:pt x="1471" y="2406"/>
                  </a:lnTo>
                  <a:lnTo>
                    <a:pt x="1471" y="2406"/>
                  </a:lnTo>
                  <a:lnTo>
                    <a:pt x="1471" y="2406"/>
                  </a:lnTo>
                  <a:lnTo>
                    <a:pt x="1473" y="2401"/>
                  </a:lnTo>
                  <a:lnTo>
                    <a:pt x="1475" y="2401"/>
                  </a:lnTo>
                  <a:lnTo>
                    <a:pt x="1475" y="2399"/>
                  </a:lnTo>
                  <a:lnTo>
                    <a:pt x="1475" y="2399"/>
                  </a:lnTo>
                  <a:lnTo>
                    <a:pt x="1475" y="2394"/>
                  </a:lnTo>
                  <a:lnTo>
                    <a:pt x="1475" y="2394"/>
                  </a:lnTo>
                  <a:lnTo>
                    <a:pt x="1475" y="2392"/>
                  </a:lnTo>
                  <a:lnTo>
                    <a:pt x="1477" y="2390"/>
                  </a:lnTo>
                  <a:lnTo>
                    <a:pt x="1478" y="2390"/>
                  </a:lnTo>
                  <a:lnTo>
                    <a:pt x="1480" y="2390"/>
                  </a:lnTo>
                  <a:lnTo>
                    <a:pt x="1480" y="2394"/>
                  </a:lnTo>
                  <a:lnTo>
                    <a:pt x="1485" y="2394"/>
                  </a:lnTo>
                  <a:lnTo>
                    <a:pt x="1485" y="2394"/>
                  </a:lnTo>
                  <a:lnTo>
                    <a:pt x="1487" y="2394"/>
                  </a:lnTo>
                  <a:lnTo>
                    <a:pt x="1487" y="2399"/>
                  </a:lnTo>
                  <a:lnTo>
                    <a:pt x="1498" y="2399"/>
                  </a:lnTo>
                  <a:lnTo>
                    <a:pt x="1498" y="2401"/>
                  </a:lnTo>
                  <a:lnTo>
                    <a:pt x="1498" y="2401"/>
                  </a:lnTo>
                  <a:lnTo>
                    <a:pt x="1499" y="2401"/>
                  </a:lnTo>
                  <a:lnTo>
                    <a:pt x="1499" y="2399"/>
                  </a:lnTo>
                  <a:lnTo>
                    <a:pt x="1503" y="2399"/>
                  </a:lnTo>
                  <a:lnTo>
                    <a:pt x="1503" y="2399"/>
                  </a:lnTo>
                  <a:lnTo>
                    <a:pt x="1505" y="2399"/>
                  </a:lnTo>
                  <a:lnTo>
                    <a:pt x="1506" y="2397"/>
                  </a:lnTo>
                  <a:lnTo>
                    <a:pt x="1506" y="2394"/>
                  </a:lnTo>
                  <a:lnTo>
                    <a:pt x="1508" y="2394"/>
                  </a:lnTo>
                  <a:lnTo>
                    <a:pt x="1512" y="2392"/>
                  </a:lnTo>
                  <a:lnTo>
                    <a:pt x="1513" y="2390"/>
                  </a:lnTo>
                  <a:lnTo>
                    <a:pt x="1513" y="2378"/>
                  </a:lnTo>
                  <a:lnTo>
                    <a:pt x="1513" y="2374"/>
                  </a:lnTo>
                  <a:lnTo>
                    <a:pt x="1513" y="2374"/>
                  </a:lnTo>
                  <a:lnTo>
                    <a:pt x="1513" y="2369"/>
                  </a:lnTo>
                  <a:lnTo>
                    <a:pt x="1515" y="2367"/>
                  </a:lnTo>
                  <a:lnTo>
                    <a:pt x="1517" y="2360"/>
                  </a:lnTo>
                  <a:lnTo>
                    <a:pt x="1513" y="2360"/>
                  </a:lnTo>
                  <a:lnTo>
                    <a:pt x="1512" y="2359"/>
                  </a:lnTo>
                  <a:lnTo>
                    <a:pt x="1510" y="2357"/>
                  </a:lnTo>
                  <a:lnTo>
                    <a:pt x="1510" y="2353"/>
                  </a:lnTo>
                  <a:lnTo>
                    <a:pt x="1510" y="2352"/>
                  </a:lnTo>
                  <a:lnTo>
                    <a:pt x="1510" y="2350"/>
                  </a:lnTo>
                  <a:lnTo>
                    <a:pt x="1512" y="2348"/>
                  </a:lnTo>
                  <a:lnTo>
                    <a:pt x="1513" y="2348"/>
                  </a:lnTo>
                  <a:lnTo>
                    <a:pt x="1515" y="2352"/>
                  </a:lnTo>
                  <a:lnTo>
                    <a:pt x="1517" y="2353"/>
                  </a:lnTo>
                  <a:lnTo>
                    <a:pt x="1520" y="2355"/>
                  </a:lnTo>
                  <a:lnTo>
                    <a:pt x="1520" y="2353"/>
                  </a:lnTo>
                  <a:lnTo>
                    <a:pt x="1520" y="2353"/>
                  </a:lnTo>
                  <a:lnTo>
                    <a:pt x="1519" y="2352"/>
                  </a:lnTo>
                  <a:lnTo>
                    <a:pt x="1519" y="2352"/>
                  </a:lnTo>
                  <a:lnTo>
                    <a:pt x="1522" y="2352"/>
                  </a:lnTo>
                  <a:lnTo>
                    <a:pt x="1527" y="2352"/>
                  </a:lnTo>
                  <a:lnTo>
                    <a:pt x="1531" y="2350"/>
                  </a:lnTo>
                  <a:lnTo>
                    <a:pt x="1534" y="2350"/>
                  </a:lnTo>
                  <a:lnTo>
                    <a:pt x="1534" y="2348"/>
                  </a:lnTo>
                  <a:lnTo>
                    <a:pt x="1546" y="2348"/>
                  </a:lnTo>
                  <a:lnTo>
                    <a:pt x="1546" y="2348"/>
                  </a:lnTo>
                  <a:lnTo>
                    <a:pt x="1552" y="2348"/>
                  </a:lnTo>
                  <a:lnTo>
                    <a:pt x="1552" y="2346"/>
                  </a:lnTo>
                  <a:lnTo>
                    <a:pt x="1557" y="2346"/>
                  </a:lnTo>
                  <a:lnTo>
                    <a:pt x="1559" y="2345"/>
                  </a:lnTo>
                  <a:lnTo>
                    <a:pt x="1562" y="2345"/>
                  </a:lnTo>
                  <a:lnTo>
                    <a:pt x="1562" y="2343"/>
                  </a:lnTo>
                  <a:lnTo>
                    <a:pt x="1564" y="2343"/>
                  </a:lnTo>
                  <a:lnTo>
                    <a:pt x="1564" y="2343"/>
                  </a:lnTo>
                  <a:lnTo>
                    <a:pt x="1571" y="2343"/>
                  </a:lnTo>
                  <a:lnTo>
                    <a:pt x="1571" y="2341"/>
                  </a:lnTo>
                  <a:lnTo>
                    <a:pt x="1573" y="2341"/>
                  </a:lnTo>
                  <a:lnTo>
                    <a:pt x="1574" y="2339"/>
                  </a:lnTo>
                  <a:lnTo>
                    <a:pt x="1576" y="2339"/>
                  </a:lnTo>
                  <a:lnTo>
                    <a:pt x="1576" y="2336"/>
                  </a:lnTo>
                  <a:lnTo>
                    <a:pt x="1580" y="2336"/>
                  </a:lnTo>
                  <a:lnTo>
                    <a:pt x="1581" y="2331"/>
                  </a:lnTo>
                  <a:lnTo>
                    <a:pt x="1585" y="2327"/>
                  </a:lnTo>
                  <a:lnTo>
                    <a:pt x="1585" y="2322"/>
                  </a:lnTo>
                  <a:lnTo>
                    <a:pt x="1588" y="2320"/>
                  </a:lnTo>
                  <a:lnTo>
                    <a:pt x="1588" y="2315"/>
                  </a:lnTo>
                  <a:lnTo>
                    <a:pt x="1590" y="2315"/>
                  </a:lnTo>
                  <a:lnTo>
                    <a:pt x="1590" y="2313"/>
                  </a:lnTo>
                  <a:lnTo>
                    <a:pt x="1592" y="2311"/>
                  </a:lnTo>
                  <a:lnTo>
                    <a:pt x="1594" y="2308"/>
                  </a:lnTo>
                  <a:lnTo>
                    <a:pt x="1594" y="2305"/>
                  </a:lnTo>
                  <a:lnTo>
                    <a:pt x="1594" y="2299"/>
                  </a:lnTo>
                  <a:lnTo>
                    <a:pt x="1590" y="2299"/>
                  </a:lnTo>
                  <a:lnTo>
                    <a:pt x="1588" y="2299"/>
                  </a:lnTo>
                  <a:lnTo>
                    <a:pt x="1585" y="2298"/>
                  </a:lnTo>
                  <a:lnTo>
                    <a:pt x="1585" y="2296"/>
                  </a:lnTo>
                  <a:lnTo>
                    <a:pt x="1585" y="2296"/>
                  </a:lnTo>
                  <a:lnTo>
                    <a:pt x="1583" y="2294"/>
                  </a:lnTo>
                  <a:lnTo>
                    <a:pt x="1581" y="2291"/>
                  </a:lnTo>
                  <a:lnTo>
                    <a:pt x="1581" y="2289"/>
                  </a:lnTo>
                  <a:lnTo>
                    <a:pt x="1581" y="2287"/>
                  </a:lnTo>
                  <a:lnTo>
                    <a:pt x="1585" y="2285"/>
                  </a:lnTo>
                  <a:lnTo>
                    <a:pt x="1583" y="2284"/>
                  </a:lnTo>
                  <a:lnTo>
                    <a:pt x="1583" y="2282"/>
                  </a:lnTo>
                  <a:lnTo>
                    <a:pt x="1581" y="2280"/>
                  </a:lnTo>
                  <a:lnTo>
                    <a:pt x="1581" y="2280"/>
                  </a:lnTo>
                  <a:lnTo>
                    <a:pt x="1580" y="2278"/>
                  </a:lnTo>
                  <a:lnTo>
                    <a:pt x="1578" y="2275"/>
                  </a:lnTo>
                  <a:lnTo>
                    <a:pt x="1576" y="2275"/>
                  </a:lnTo>
                  <a:lnTo>
                    <a:pt x="1576" y="2273"/>
                  </a:lnTo>
                  <a:lnTo>
                    <a:pt x="1571" y="2270"/>
                  </a:lnTo>
                  <a:lnTo>
                    <a:pt x="1571" y="2268"/>
                  </a:lnTo>
                  <a:lnTo>
                    <a:pt x="1571" y="2268"/>
                  </a:lnTo>
                  <a:lnTo>
                    <a:pt x="1569" y="2264"/>
                  </a:lnTo>
                  <a:lnTo>
                    <a:pt x="1569" y="2263"/>
                  </a:lnTo>
                  <a:lnTo>
                    <a:pt x="1569" y="2263"/>
                  </a:lnTo>
                  <a:lnTo>
                    <a:pt x="1566" y="2261"/>
                  </a:lnTo>
                  <a:lnTo>
                    <a:pt x="1567" y="2257"/>
                  </a:lnTo>
                  <a:lnTo>
                    <a:pt x="1566" y="2257"/>
                  </a:lnTo>
                  <a:lnTo>
                    <a:pt x="1564" y="2252"/>
                  </a:lnTo>
                  <a:lnTo>
                    <a:pt x="1566" y="2250"/>
                  </a:lnTo>
                  <a:lnTo>
                    <a:pt x="1566" y="2250"/>
                  </a:lnTo>
                  <a:lnTo>
                    <a:pt x="1567" y="2250"/>
                  </a:lnTo>
                  <a:lnTo>
                    <a:pt x="1569" y="2247"/>
                  </a:lnTo>
                  <a:lnTo>
                    <a:pt x="1569" y="2243"/>
                  </a:lnTo>
                  <a:lnTo>
                    <a:pt x="1569" y="2238"/>
                  </a:lnTo>
                  <a:lnTo>
                    <a:pt x="1569" y="2233"/>
                  </a:lnTo>
                  <a:lnTo>
                    <a:pt x="1571" y="2233"/>
                  </a:lnTo>
                  <a:lnTo>
                    <a:pt x="1571" y="2235"/>
                  </a:lnTo>
                  <a:lnTo>
                    <a:pt x="1571" y="2235"/>
                  </a:lnTo>
                  <a:lnTo>
                    <a:pt x="1571" y="2236"/>
                  </a:lnTo>
                  <a:lnTo>
                    <a:pt x="1571" y="2238"/>
                  </a:lnTo>
                  <a:lnTo>
                    <a:pt x="1571" y="2240"/>
                  </a:lnTo>
                  <a:lnTo>
                    <a:pt x="1571" y="2245"/>
                  </a:lnTo>
                  <a:lnTo>
                    <a:pt x="1571" y="2250"/>
                  </a:lnTo>
                  <a:lnTo>
                    <a:pt x="1571" y="2254"/>
                  </a:lnTo>
                  <a:lnTo>
                    <a:pt x="1574" y="2256"/>
                  </a:lnTo>
                  <a:lnTo>
                    <a:pt x="1574" y="2259"/>
                  </a:lnTo>
                  <a:lnTo>
                    <a:pt x="1576" y="2259"/>
                  </a:lnTo>
                  <a:lnTo>
                    <a:pt x="1576" y="2259"/>
                  </a:lnTo>
                  <a:lnTo>
                    <a:pt x="1580" y="2261"/>
                  </a:lnTo>
                  <a:lnTo>
                    <a:pt x="1580" y="2261"/>
                  </a:lnTo>
                  <a:lnTo>
                    <a:pt x="1583" y="2261"/>
                  </a:lnTo>
                  <a:lnTo>
                    <a:pt x="1588" y="2268"/>
                  </a:lnTo>
                  <a:lnTo>
                    <a:pt x="1595" y="2270"/>
                  </a:lnTo>
                  <a:lnTo>
                    <a:pt x="1597" y="2271"/>
                  </a:lnTo>
                  <a:lnTo>
                    <a:pt x="1604" y="2271"/>
                  </a:lnTo>
                  <a:lnTo>
                    <a:pt x="1604" y="2270"/>
                  </a:lnTo>
                  <a:lnTo>
                    <a:pt x="1608" y="2268"/>
                  </a:lnTo>
                  <a:lnTo>
                    <a:pt x="1611" y="2270"/>
                  </a:lnTo>
                  <a:lnTo>
                    <a:pt x="1615" y="2271"/>
                  </a:lnTo>
                  <a:lnTo>
                    <a:pt x="1618" y="2271"/>
                  </a:lnTo>
                  <a:lnTo>
                    <a:pt x="1622" y="2271"/>
                  </a:lnTo>
                  <a:lnTo>
                    <a:pt x="1622" y="2270"/>
                  </a:lnTo>
                  <a:lnTo>
                    <a:pt x="1632" y="2266"/>
                  </a:lnTo>
                  <a:lnTo>
                    <a:pt x="1632" y="2264"/>
                  </a:lnTo>
                  <a:lnTo>
                    <a:pt x="1634" y="2263"/>
                  </a:lnTo>
                  <a:lnTo>
                    <a:pt x="1634" y="2261"/>
                  </a:lnTo>
                  <a:lnTo>
                    <a:pt x="1635" y="2261"/>
                  </a:lnTo>
                  <a:lnTo>
                    <a:pt x="1637" y="2257"/>
                  </a:lnTo>
                  <a:lnTo>
                    <a:pt x="1637" y="2257"/>
                  </a:lnTo>
                  <a:lnTo>
                    <a:pt x="1639" y="2250"/>
                  </a:lnTo>
                  <a:lnTo>
                    <a:pt x="1641" y="2249"/>
                  </a:lnTo>
                  <a:lnTo>
                    <a:pt x="1641" y="2249"/>
                  </a:lnTo>
                  <a:lnTo>
                    <a:pt x="1642" y="2247"/>
                  </a:lnTo>
                  <a:lnTo>
                    <a:pt x="1642" y="2245"/>
                  </a:lnTo>
                  <a:lnTo>
                    <a:pt x="1648" y="2242"/>
                  </a:lnTo>
                  <a:lnTo>
                    <a:pt x="1648" y="2240"/>
                  </a:lnTo>
                  <a:lnTo>
                    <a:pt x="1649" y="2240"/>
                  </a:lnTo>
                  <a:lnTo>
                    <a:pt x="1649" y="2238"/>
                  </a:lnTo>
                  <a:lnTo>
                    <a:pt x="1649" y="2236"/>
                  </a:lnTo>
                  <a:lnTo>
                    <a:pt x="1651" y="2235"/>
                  </a:lnTo>
                  <a:lnTo>
                    <a:pt x="1651" y="2231"/>
                  </a:lnTo>
                  <a:lnTo>
                    <a:pt x="1651" y="2229"/>
                  </a:lnTo>
                  <a:lnTo>
                    <a:pt x="1649" y="2228"/>
                  </a:lnTo>
                  <a:lnTo>
                    <a:pt x="1649" y="2224"/>
                  </a:lnTo>
                  <a:lnTo>
                    <a:pt x="1649" y="2224"/>
                  </a:lnTo>
                  <a:lnTo>
                    <a:pt x="1651" y="2222"/>
                  </a:lnTo>
                  <a:lnTo>
                    <a:pt x="1653" y="2221"/>
                  </a:lnTo>
                  <a:lnTo>
                    <a:pt x="1653" y="2219"/>
                  </a:lnTo>
                  <a:lnTo>
                    <a:pt x="1655" y="2219"/>
                  </a:lnTo>
                  <a:lnTo>
                    <a:pt x="1655" y="2219"/>
                  </a:lnTo>
                  <a:lnTo>
                    <a:pt x="1655" y="2215"/>
                  </a:lnTo>
                  <a:lnTo>
                    <a:pt x="1658" y="2214"/>
                  </a:lnTo>
                  <a:lnTo>
                    <a:pt x="1660" y="2207"/>
                  </a:lnTo>
                  <a:lnTo>
                    <a:pt x="1663" y="2205"/>
                  </a:lnTo>
                  <a:lnTo>
                    <a:pt x="1663" y="2203"/>
                  </a:lnTo>
                  <a:lnTo>
                    <a:pt x="1667" y="2202"/>
                  </a:lnTo>
                  <a:lnTo>
                    <a:pt x="1669" y="2198"/>
                  </a:lnTo>
                  <a:lnTo>
                    <a:pt x="1669" y="2196"/>
                  </a:lnTo>
                  <a:lnTo>
                    <a:pt x="1669" y="2193"/>
                  </a:lnTo>
                  <a:lnTo>
                    <a:pt x="1670" y="2189"/>
                  </a:lnTo>
                  <a:lnTo>
                    <a:pt x="1672" y="2189"/>
                  </a:lnTo>
                  <a:lnTo>
                    <a:pt x="1674" y="2191"/>
                  </a:lnTo>
                  <a:lnTo>
                    <a:pt x="1676" y="2193"/>
                  </a:lnTo>
                  <a:lnTo>
                    <a:pt x="1677" y="2193"/>
                  </a:lnTo>
                  <a:lnTo>
                    <a:pt x="1677" y="2191"/>
                  </a:lnTo>
                  <a:lnTo>
                    <a:pt x="1679" y="2191"/>
                  </a:lnTo>
                  <a:lnTo>
                    <a:pt x="1679" y="2189"/>
                  </a:lnTo>
                  <a:lnTo>
                    <a:pt x="1679" y="2191"/>
                  </a:lnTo>
                  <a:lnTo>
                    <a:pt x="1681" y="2191"/>
                  </a:lnTo>
                  <a:lnTo>
                    <a:pt x="1679" y="2203"/>
                  </a:lnTo>
                  <a:lnTo>
                    <a:pt x="1677" y="2203"/>
                  </a:lnTo>
                  <a:lnTo>
                    <a:pt x="1677" y="2207"/>
                  </a:lnTo>
                  <a:lnTo>
                    <a:pt x="1676" y="2207"/>
                  </a:lnTo>
                  <a:lnTo>
                    <a:pt x="1676" y="2210"/>
                  </a:lnTo>
                  <a:lnTo>
                    <a:pt x="1674" y="2210"/>
                  </a:lnTo>
                  <a:lnTo>
                    <a:pt x="1672" y="2214"/>
                  </a:lnTo>
                  <a:lnTo>
                    <a:pt x="1676" y="2214"/>
                  </a:lnTo>
                  <a:lnTo>
                    <a:pt x="1676" y="2210"/>
                  </a:lnTo>
                  <a:lnTo>
                    <a:pt x="1676" y="2210"/>
                  </a:lnTo>
                  <a:lnTo>
                    <a:pt x="1677" y="2209"/>
                  </a:lnTo>
                  <a:lnTo>
                    <a:pt x="1679" y="2209"/>
                  </a:lnTo>
                  <a:lnTo>
                    <a:pt x="1679" y="2207"/>
                  </a:lnTo>
                  <a:lnTo>
                    <a:pt x="1681" y="2205"/>
                  </a:lnTo>
                  <a:lnTo>
                    <a:pt x="1681" y="2202"/>
                  </a:lnTo>
                  <a:lnTo>
                    <a:pt x="1681" y="2202"/>
                  </a:lnTo>
                  <a:lnTo>
                    <a:pt x="1681" y="2198"/>
                  </a:lnTo>
                  <a:lnTo>
                    <a:pt x="1683" y="2198"/>
                  </a:lnTo>
                  <a:lnTo>
                    <a:pt x="1683" y="2195"/>
                  </a:lnTo>
                  <a:lnTo>
                    <a:pt x="1684" y="2195"/>
                  </a:lnTo>
                  <a:lnTo>
                    <a:pt x="1684" y="2191"/>
                  </a:lnTo>
                  <a:lnTo>
                    <a:pt x="1684" y="2191"/>
                  </a:lnTo>
                  <a:lnTo>
                    <a:pt x="1684" y="2188"/>
                  </a:lnTo>
                  <a:lnTo>
                    <a:pt x="1686" y="2188"/>
                  </a:lnTo>
                  <a:lnTo>
                    <a:pt x="1686" y="2184"/>
                  </a:lnTo>
                  <a:lnTo>
                    <a:pt x="1688" y="2184"/>
                  </a:lnTo>
                  <a:lnTo>
                    <a:pt x="1688" y="2181"/>
                  </a:lnTo>
                  <a:lnTo>
                    <a:pt x="1688" y="2179"/>
                  </a:lnTo>
                  <a:lnTo>
                    <a:pt x="1690" y="2175"/>
                  </a:lnTo>
                  <a:lnTo>
                    <a:pt x="1691" y="2174"/>
                  </a:lnTo>
                  <a:lnTo>
                    <a:pt x="1691" y="2172"/>
                  </a:lnTo>
                  <a:lnTo>
                    <a:pt x="1697" y="2168"/>
                  </a:lnTo>
                  <a:lnTo>
                    <a:pt x="1697" y="2167"/>
                  </a:lnTo>
                  <a:lnTo>
                    <a:pt x="1702" y="2161"/>
                  </a:lnTo>
                  <a:lnTo>
                    <a:pt x="1702" y="2161"/>
                  </a:lnTo>
                  <a:lnTo>
                    <a:pt x="1705" y="2160"/>
                  </a:lnTo>
                  <a:lnTo>
                    <a:pt x="1705" y="2153"/>
                  </a:lnTo>
                  <a:lnTo>
                    <a:pt x="1709" y="2153"/>
                  </a:lnTo>
                  <a:lnTo>
                    <a:pt x="1709" y="2151"/>
                  </a:lnTo>
                  <a:lnTo>
                    <a:pt x="1707" y="2147"/>
                  </a:lnTo>
                  <a:lnTo>
                    <a:pt x="1707" y="2144"/>
                  </a:lnTo>
                  <a:lnTo>
                    <a:pt x="1709" y="2144"/>
                  </a:lnTo>
                  <a:lnTo>
                    <a:pt x="1707" y="2142"/>
                  </a:lnTo>
                  <a:lnTo>
                    <a:pt x="1707" y="2142"/>
                  </a:lnTo>
                  <a:lnTo>
                    <a:pt x="1707" y="2139"/>
                  </a:lnTo>
                  <a:lnTo>
                    <a:pt x="1709" y="2139"/>
                  </a:lnTo>
                  <a:lnTo>
                    <a:pt x="1709" y="2130"/>
                  </a:lnTo>
                  <a:lnTo>
                    <a:pt x="1707" y="2130"/>
                  </a:lnTo>
                  <a:lnTo>
                    <a:pt x="1707" y="2130"/>
                  </a:lnTo>
                  <a:lnTo>
                    <a:pt x="1705" y="2128"/>
                  </a:lnTo>
                  <a:lnTo>
                    <a:pt x="1705" y="2128"/>
                  </a:lnTo>
                  <a:lnTo>
                    <a:pt x="1705" y="2126"/>
                  </a:lnTo>
                  <a:lnTo>
                    <a:pt x="1705" y="2125"/>
                  </a:lnTo>
                  <a:lnTo>
                    <a:pt x="1705" y="2123"/>
                  </a:lnTo>
                  <a:lnTo>
                    <a:pt x="1704" y="2123"/>
                  </a:lnTo>
                  <a:lnTo>
                    <a:pt x="1704" y="2119"/>
                  </a:lnTo>
                  <a:lnTo>
                    <a:pt x="1705" y="2119"/>
                  </a:lnTo>
                  <a:lnTo>
                    <a:pt x="1705" y="2118"/>
                  </a:lnTo>
                  <a:lnTo>
                    <a:pt x="1705" y="2118"/>
                  </a:lnTo>
                  <a:lnTo>
                    <a:pt x="1704" y="2111"/>
                  </a:lnTo>
                  <a:lnTo>
                    <a:pt x="1705" y="2111"/>
                  </a:lnTo>
                  <a:lnTo>
                    <a:pt x="1705" y="2111"/>
                  </a:lnTo>
                  <a:lnTo>
                    <a:pt x="1704" y="2109"/>
                  </a:lnTo>
                  <a:lnTo>
                    <a:pt x="1704" y="2109"/>
                  </a:lnTo>
                  <a:lnTo>
                    <a:pt x="1702" y="2109"/>
                  </a:lnTo>
                  <a:lnTo>
                    <a:pt x="1702" y="2107"/>
                  </a:lnTo>
                  <a:lnTo>
                    <a:pt x="1704" y="2107"/>
                  </a:lnTo>
                  <a:lnTo>
                    <a:pt x="1704" y="2106"/>
                  </a:lnTo>
                  <a:lnTo>
                    <a:pt x="1705" y="2104"/>
                  </a:lnTo>
                  <a:lnTo>
                    <a:pt x="1707" y="2100"/>
                  </a:lnTo>
                  <a:lnTo>
                    <a:pt x="1707" y="2099"/>
                  </a:lnTo>
                  <a:lnTo>
                    <a:pt x="1705" y="2097"/>
                  </a:lnTo>
                  <a:lnTo>
                    <a:pt x="1709" y="2095"/>
                  </a:lnTo>
                  <a:lnTo>
                    <a:pt x="1714" y="2093"/>
                  </a:lnTo>
                  <a:lnTo>
                    <a:pt x="1716" y="2092"/>
                  </a:lnTo>
                  <a:lnTo>
                    <a:pt x="1718" y="2090"/>
                  </a:lnTo>
                  <a:lnTo>
                    <a:pt x="1719" y="2088"/>
                  </a:lnTo>
                  <a:lnTo>
                    <a:pt x="1721" y="2086"/>
                  </a:lnTo>
                  <a:lnTo>
                    <a:pt x="1724" y="2083"/>
                  </a:lnTo>
                  <a:lnTo>
                    <a:pt x="1728" y="2083"/>
                  </a:lnTo>
                  <a:lnTo>
                    <a:pt x="1730" y="2081"/>
                  </a:lnTo>
                  <a:lnTo>
                    <a:pt x="1733" y="2081"/>
                  </a:lnTo>
                  <a:lnTo>
                    <a:pt x="1733" y="2079"/>
                  </a:lnTo>
                  <a:lnTo>
                    <a:pt x="1735" y="2079"/>
                  </a:lnTo>
                  <a:lnTo>
                    <a:pt x="1735" y="2078"/>
                  </a:lnTo>
                  <a:lnTo>
                    <a:pt x="1737" y="2078"/>
                  </a:lnTo>
                  <a:lnTo>
                    <a:pt x="1737" y="2078"/>
                  </a:lnTo>
                  <a:lnTo>
                    <a:pt x="1740" y="2076"/>
                  </a:lnTo>
                  <a:lnTo>
                    <a:pt x="1740" y="2071"/>
                  </a:lnTo>
                  <a:lnTo>
                    <a:pt x="1747" y="2069"/>
                  </a:lnTo>
                  <a:lnTo>
                    <a:pt x="1747" y="2069"/>
                  </a:lnTo>
                  <a:lnTo>
                    <a:pt x="1749" y="2069"/>
                  </a:lnTo>
                  <a:lnTo>
                    <a:pt x="1751" y="2069"/>
                  </a:lnTo>
                  <a:lnTo>
                    <a:pt x="1752" y="2069"/>
                  </a:lnTo>
                  <a:lnTo>
                    <a:pt x="1754" y="2065"/>
                  </a:lnTo>
                  <a:lnTo>
                    <a:pt x="1766" y="2065"/>
                  </a:lnTo>
                  <a:lnTo>
                    <a:pt x="1765" y="2062"/>
                  </a:lnTo>
                  <a:lnTo>
                    <a:pt x="1763" y="2060"/>
                  </a:lnTo>
                  <a:lnTo>
                    <a:pt x="1763" y="2057"/>
                  </a:lnTo>
                  <a:lnTo>
                    <a:pt x="1765" y="2057"/>
                  </a:lnTo>
                  <a:lnTo>
                    <a:pt x="1765" y="2057"/>
                  </a:lnTo>
                  <a:lnTo>
                    <a:pt x="1766" y="2057"/>
                  </a:lnTo>
                  <a:lnTo>
                    <a:pt x="1766" y="2055"/>
                  </a:lnTo>
                  <a:lnTo>
                    <a:pt x="1768" y="2055"/>
                  </a:lnTo>
                  <a:lnTo>
                    <a:pt x="1768" y="2053"/>
                  </a:lnTo>
                  <a:lnTo>
                    <a:pt x="1770" y="2055"/>
                  </a:lnTo>
                  <a:lnTo>
                    <a:pt x="1772" y="2055"/>
                  </a:lnTo>
                  <a:lnTo>
                    <a:pt x="1775" y="2055"/>
                  </a:lnTo>
                  <a:lnTo>
                    <a:pt x="1775" y="2053"/>
                  </a:lnTo>
                  <a:lnTo>
                    <a:pt x="1777" y="2053"/>
                  </a:lnTo>
                  <a:lnTo>
                    <a:pt x="1777" y="2051"/>
                  </a:lnTo>
                  <a:lnTo>
                    <a:pt x="1782" y="2051"/>
                  </a:lnTo>
                  <a:lnTo>
                    <a:pt x="1782" y="2053"/>
                  </a:lnTo>
                  <a:lnTo>
                    <a:pt x="1789" y="2051"/>
                  </a:lnTo>
                  <a:lnTo>
                    <a:pt x="1789" y="2046"/>
                  </a:lnTo>
                  <a:lnTo>
                    <a:pt x="1793" y="2046"/>
                  </a:lnTo>
                  <a:lnTo>
                    <a:pt x="1793" y="2048"/>
                  </a:lnTo>
                  <a:lnTo>
                    <a:pt x="1793" y="2050"/>
                  </a:lnTo>
                  <a:lnTo>
                    <a:pt x="1794" y="2051"/>
                  </a:lnTo>
                  <a:lnTo>
                    <a:pt x="1798" y="2051"/>
                  </a:lnTo>
                  <a:lnTo>
                    <a:pt x="1801" y="2051"/>
                  </a:lnTo>
                  <a:lnTo>
                    <a:pt x="1803" y="2050"/>
                  </a:lnTo>
                  <a:lnTo>
                    <a:pt x="1803" y="2050"/>
                  </a:lnTo>
                  <a:lnTo>
                    <a:pt x="1803" y="2048"/>
                  </a:lnTo>
                  <a:lnTo>
                    <a:pt x="1803" y="2048"/>
                  </a:lnTo>
                  <a:lnTo>
                    <a:pt x="1805" y="2046"/>
                  </a:lnTo>
                  <a:lnTo>
                    <a:pt x="1805" y="2041"/>
                  </a:lnTo>
                  <a:lnTo>
                    <a:pt x="1810" y="2039"/>
                  </a:lnTo>
                  <a:lnTo>
                    <a:pt x="1812" y="2037"/>
                  </a:lnTo>
                  <a:lnTo>
                    <a:pt x="1814" y="2034"/>
                  </a:lnTo>
                  <a:lnTo>
                    <a:pt x="1814" y="2034"/>
                  </a:lnTo>
                  <a:lnTo>
                    <a:pt x="1814" y="2032"/>
                  </a:lnTo>
                  <a:lnTo>
                    <a:pt x="1812" y="2032"/>
                  </a:lnTo>
                  <a:lnTo>
                    <a:pt x="1812" y="2032"/>
                  </a:lnTo>
                  <a:lnTo>
                    <a:pt x="1814" y="2029"/>
                  </a:lnTo>
                  <a:lnTo>
                    <a:pt x="1812" y="2029"/>
                  </a:lnTo>
                  <a:lnTo>
                    <a:pt x="1812" y="2025"/>
                  </a:lnTo>
                  <a:lnTo>
                    <a:pt x="1812" y="2022"/>
                  </a:lnTo>
                  <a:lnTo>
                    <a:pt x="1812" y="2020"/>
                  </a:lnTo>
                  <a:lnTo>
                    <a:pt x="1817" y="2016"/>
                  </a:lnTo>
                  <a:lnTo>
                    <a:pt x="1817" y="2008"/>
                  </a:lnTo>
                  <a:lnTo>
                    <a:pt x="1820" y="2006"/>
                  </a:lnTo>
                  <a:lnTo>
                    <a:pt x="1822" y="2004"/>
                  </a:lnTo>
                  <a:lnTo>
                    <a:pt x="1824" y="2003"/>
                  </a:lnTo>
                  <a:lnTo>
                    <a:pt x="1824" y="1999"/>
                  </a:lnTo>
                  <a:lnTo>
                    <a:pt x="1826" y="1996"/>
                  </a:lnTo>
                  <a:lnTo>
                    <a:pt x="1827" y="1996"/>
                  </a:lnTo>
                  <a:lnTo>
                    <a:pt x="1827" y="1994"/>
                  </a:lnTo>
                  <a:lnTo>
                    <a:pt x="1827" y="1994"/>
                  </a:lnTo>
                  <a:lnTo>
                    <a:pt x="1827" y="1992"/>
                  </a:lnTo>
                  <a:lnTo>
                    <a:pt x="1829" y="1990"/>
                  </a:lnTo>
                  <a:lnTo>
                    <a:pt x="1834" y="1987"/>
                  </a:lnTo>
                  <a:lnTo>
                    <a:pt x="1834" y="1985"/>
                  </a:lnTo>
                  <a:lnTo>
                    <a:pt x="1838" y="1982"/>
                  </a:lnTo>
                  <a:lnTo>
                    <a:pt x="1838" y="1980"/>
                  </a:lnTo>
                  <a:lnTo>
                    <a:pt x="1838" y="1980"/>
                  </a:lnTo>
                  <a:lnTo>
                    <a:pt x="1838" y="1964"/>
                  </a:lnTo>
                  <a:lnTo>
                    <a:pt x="1840" y="1961"/>
                  </a:lnTo>
                  <a:lnTo>
                    <a:pt x="1843" y="1959"/>
                  </a:lnTo>
                  <a:lnTo>
                    <a:pt x="1845" y="1957"/>
                  </a:lnTo>
                  <a:lnTo>
                    <a:pt x="1847" y="1955"/>
                  </a:lnTo>
                  <a:lnTo>
                    <a:pt x="1847" y="1954"/>
                  </a:lnTo>
                  <a:lnTo>
                    <a:pt x="1847" y="1952"/>
                  </a:lnTo>
                  <a:lnTo>
                    <a:pt x="1845" y="1950"/>
                  </a:lnTo>
                  <a:lnTo>
                    <a:pt x="1843" y="1950"/>
                  </a:lnTo>
                  <a:lnTo>
                    <a:pt x="1843" y="1947"/>
                  </a:lnTo>
                  <a:lnTo>
                    <a:pt x="1845" y="1947"/>
                  </a:lnTo>
                  <a:lnTo>
                    <a:pt x="1845" y="1945"/>
                  </a:lnTo>
                  <a:lnTo>
                    <a:pt x="1845" y="1943"/>
                  </a:lnTo>
                  <a:lnTo>
                    <a:pt x="1843" y="1943"/>
                  </a:lnTo>
                  <a:lnTo>
                    <a:pt x="1845" y="1936"/>
                  </a:lnTo>
                  <a:lnTo>
                    <a:pt x="1848" y="1934"/>
                  </a:lnTo>
                  <a:lnTo>
                    <a:pt x="1848" y="1931"/>
                  </a:lnTo>
                  <a:lnTo>
                    <a:pt x="1850" y="1931"/>
                  </a:lnTo>
                  <a:lnTo>
                    <a:pt x="1848" y="1924"/>
                  </a:lnTo>
                  <a:lnTo>
                    <a:pt x="1850" y="1924"/>
                  </a:lnTo>
                  <a:lnTo>
                    <a:pt x="1850" y="1919"/>
                  </a:lnTo>
                  <a:lnTo>
                    <a:pt x="1850" y="1919"/>
                  </a:lnTo>
                  <a:lnTo>
                    <a:pt x="1850" y="1915"/>
                  </a:lnTo>
                  <a:lnTo>
                    <a:pt x="1850" y="1912"/>
                  </a:lnTo>
                  <a:lnTo>
                    <a:pt x="1848" y="1908"/>
                  </a:lnTo>
                  <a:lnTo>
                    <a:pt x="1848" y="1896"/>
                  </a:lnTo>
                  <a:lnTo>
                    <a:pt x="1847" y="1896"/>
                  </a:lnTo>
                  <a:lnTo>
                    <a:pt x="1848" y="1884"/>
                  </a:lnTo>
                  <a:lnTo>
                    <a:pt x="1843" y="1884"/>
                  </a:lnTo>
                  <a:lnTo>
                    <a:pt x="1845" y="1880"/>
                  </a:lnTo>
                  <a:lnTo>
                    <a:pt x="1848" y="1879"/>
                  </a:lnTo>
                  <a:lnTo>
                    <a:pt x="1848" y="1877"/>
                  </a:lnTo>
                  <a:lnTo>
                    <a:pt x="1848" y="1875"/>
                  </a:lnTo>
                  <a:lnTo>
                    <a:pt x="1847" y="1873"/>
                  </a:lnTo>
                  <a:lnTo>
                    <a:pt x="1848" y="1873"/>
                  </a:lnTo>
                  <a:lnTo>
                    <a:pt x="1848" y="1872"/>
                  </a:lnTo>
                  <a:lnTo>
                    <a:pt x="1850" y="1872"/>
                  </a:lnTo>
                  <a:lnTo>
                    <a:pt x="1850" y="1870"/>
                  </a:lnTo>
                  <a:lnTo>
                    <a:pt x="1850" y="1870"/>
                  </a:lnTo>
                  <a:lnTo>
                    <a:pt x="1852" y="1868"/>
                  </a:lnTo>
                  <a:lnTo>
                    <a:pt x="1854" y="1861"/>
                  </a:lnTo>
                  <a:lnTo>
                    <a:pt x="1855" y="1861"/>
                  </a:lnTo>
                  <a:lnTo>
                    <a:pt x="1854" y="1856"/>
                  </a:lnTo>
                  <a:lnTo>
                    <a:pt x="1857" y="1858"/>
                  </a:lnTo>
                  <a:lnTo>
                    <a:pt x="1859" y="1858"/>
                  </a:lnTo>
                  <a:lnTo>
                    <a:pt x="1861" y="1859"/>
                  </a:lnTo>
                  <a:lnTo>
                    <a:pt x="1861" y="1861"/>
                  </a:lnTo>
                  <a:lnTo>
                    <a:pt x="1862" y="1863"/>
                  </a:lnTo>
                  <a:lnTo>
                    <a:pt x="1864" y="1856"/>
                  </a:lnTo>
                  <a:lnTo>
                    <a:pt x="1868" y="1856"/>
                  </a:lnTo>
                  <a:lnTo>
                    <a:pt x="1868" y="1852"/>
                  </a:lnTo>
                  <a:lnTo>
                    <a:pt x="1871" y="1851"/>
                  </a:lnTo>
                  <a:lnTo>
                    <a:pt x="1871" y="1840"/>
                  </a:lnTo>
                  <a:lnTo>
                    <a:pt x="1873" y="1840"/>
                  </a:lnTo>
                  <a:lnTo>
                    <a:pt x="1873" y="1838"/>
                  </a:lnTo>
                  <a:lnTo>
                    <a:pt x="1876" y="1835"/>
                  </a:lnTo>
                  <a:lnTo>
                    <a:pt x="1880" y="1826"/>
                  </a:lnTo>
                  <a:lnTo>
                    <a:pt x="1883" y="1823"/>
                  </a:lnTo>
                  <a:lnTo>
                    <a:pt x="1883" y="1821"/>
                  </a:lnTo>
                  <a:lnTo>
                    <a:pt x="1885" y="1821"/>
                  </a:lnTo>
                  <a:lnTo>
                    <a:pt x="1889" y="1817"/>
                  </a:lnTo>
                  <a:lnTo>
                    <a:pt x="1896" y="1816"/>
                  </a:lnTo>
                  <a:lnTo>
                    <a:pt x="1901" y="1807"/>
                  </a:lnTo>
                  <a:lnTo>
                    <a:pt x="1903" y="1807"/>
                  </a:lnTo>
                  <a:lnTo>
                    <a:pt x="1904" y="1802"/>
                  </a:lnTo>
                  <a:lnTo>
                    <a:pt x="1906" y="1800"/>
                  </a:lnTo>
                  <a:lnTo>
                    <a:pt x="1906" y="1797"/>
                  </a:lnTo>
                  <a:lnTo>
                    <a:pt x="1906" y="1797"/>
                  </a:lnTo>
                  <a:lnTo>
                    <a:pt x="1906" y="1795"/>
                  </a:lnTo>
                  <a:lnTo>
                    <a:pt x="1908" y="1795"/>
                  </a:lnTo>
                  <a:lnTo>
                    <a:pt x="1910" y="1788"/>
                  </a:lnTo>
                  <a:lnTo>
                    <a:pt x="1911" y="1788"/>
                  </a:lnTo>
                  <a:lnTo>
                    <a:pt x="1911" y="1784"/>
                  </a:lnTo>
                  <a:lnTo>
                    <a:pt x="1913" y="1784"/>
                  </a:lnTo>
                  <a:lnTo>
                    <a:pt x="1913" y="1783"/>
                  </a:lnTo>
                  <a:lnTo>
                    <a:pt x="1913" y="1783"/>
                  </a:lnTo>
                  <a:lnTo>
                    <a:pt x="1913" y="1781"/>
                  </a:lnTo>
                  <a:lnTo>
                    <a:pt x="1913" y="1777"/>
                  </a:lnTo>
                  <a:lnTo>
                    <a:pt x="1913" y="1776"/>
                  </a:lnTo>
                  <a:lnTo>
                    <a:pt x="1913" y="1776"/>
                  </a:lnTo>
                  <a:lnTo>
                    <a:pt x="1913" y="1774"/>
                  </a:lnTo>
                  <a:lnTo>
                    <a:pt x="1913" y="177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7" name="Freeform 11">
              <a:extLst>
                <a:ext uri="{FF2B5EF4-FFF2-40B4-BE49-F238E27FC236}">
                  <a16:creationId xmlns:a16="http://schemas.microsoft.com/office/drawing/2014/main" id="{76929209-6FE6-0284-9F0B-1E055C7AD25A}"/>
                </a:ext>
              </a:extLst>
            </p:cNvPr>
            <p:cNvSpPr>
              <a:spLocks noEditPoints="1"/>
            </p:cNvSpPr>
            <p:nvPr/>
          </p:nvSpPr>
          <p:spPr bwMode="auto">
            <a:xfrm>
              <a:off x="996950" y="1655763"/>
              <a:ext cx="6797675" cy="4073525"/>
            </a:xfrm>
            <a:custGeom>
              <a:avLst/>
              <a:gdLst>
                <a:gd name="T0" fmla="*/ 1276 w 4282"/>
                <a:gd name="T1" fmla="*/ 539 h 2566"/>
                <a:gd name="T2" fmla="*/ 1220 w 4282"/>
                <a:gd name="T3" fmla="*/ 469 h 2566"/>
                <a:gd name="T4" fmla="*/ 1212 w 4282"/>
                <a:gd name="T5" fmla="*/ 693 h 2566"/>
                <a:gd name="T6" fmla="*/ 1165 w 4282"/>
                <a:gd name="T7" fmla="*/ 719 h 2566"/>
                <a:gd name="T8" fmla="*/ 1112 w 4282"/>
                <a:gd name="T9" fmla="*/ 763 h 2566"/>
                <a:gd name="T10" fmla="*/ 1098 w 4282"/>
                <a:gd name="T11" fmla="*/ 752 h 2566"/>
                <a:gd name="T12" fmla="*/ 1126 w 4282"/>
                <a:gd name="T13" fmla="*/ 674 h 2566"/>
                <a:gd name="T14" fmla="*/ 980 w 4282"/>
                <a:gd name="T15" fmla="*/ 642 h 2566"/>
                <a:gd name="T16" fmla="*/ 1037 w 4282"/>
                <a:gd name="T17" fmla="*/ 637 h 2566"/>
                <a:gd name="T18" fmla="*/ 1117 w 4282"/>
                <a:gd name="T19" fmla="*/ 689 h 2566"/>
                <a:gd name="T20" fmla="*/ 1081 w 4282"/>
                <a:gd name="T21" fmla="*/ 724 h 2566"/>
                <a:gd name="T22" fmla="*/ 1034 w 4282"/>
                <a:gd name="T23" fmla="*/ 714 h 2566"/>
                <a:gd name="T24" fmla="*/ 1009 w 4282"/>
                <a:gd name="T25" fmla="*/ 712 h 2566"/>
                <a:gd name="T26" fmla="*/ 1034 w 4282"/>
                <a:gd name="T27" fmla="*/ 668 h 2566"/>
                <a:gd name="T28" fmla="*/ 953 w 4282"/>
                <a:gd name="T29" fmla="*/ 658 h 2566"/>
                <a:gd name="T30" fmla="*/ 395 w 4282"/>
                <a:gd name="T31" fmla="*/ 131 h 2566"/>
                <a:gd name="T32" fmla="*/ 552 w 4282"/>
                <a:gd name="T33" fmla="*/ 276 h 2566"/>
                <a:gd name="T34" fmla="*/ 534 w 4282"/>
                <a:gd name="T35" fmla="*/ 253 h 2566"/>
                <a:gd name="T36" fmla="*/ 517 w 4282"/>
                <a:gd name="T37" fmla="*/ 227 h 2566"/>
                <a:gd name="T38" fmla="*/ 554 w 4282"/>
                <a:gd name="T39" fmla="*/ 192 h 2566"/>
                <a:gd name="T40" fmla="*/ 653 w 4282"/>
                <a:gd name="T41" fmla="*/ 768 h 2566"/>
                <a:gd name="T42" fmla="*/ 606 w 4282"/>
                <a:gd name="T43" fmla="*/ 338 h 2566"/>
                <a:gd name="T44" fmla="*/ 623 w 4282"/>
                <a:gd name="T45" fmla="*/ 288 h 2566"/>
                <a:gd name="T46" fmla="*/ 674 w 4282"/>
                <a:gd name="T47" fmla="*/ 309 h 2566"/>
                <a:gd name="T48" fmla="*/ 725 w 4282"/>
                <a:gd name="T49" fmla="*/ 370 h 2566"/>
                <a:gd name="T50" fmla="*/ 803 w 4282"/>
                <a:gd name="T51" fmla="*/ 438 h 2566"/>
                <a:gd name="T52" fmla="*/ 857 w 4282"/>
                <a:gd name="T53" fmla="*/ 496 h 2566"/>
                <a:gd name="T54" fmla="*/ 878 w 4282"/>
                <a:gd name="T55" fmla="*/ 567 h 2566"/>
                <a:gd name="T56" fmla="*/ 829 w 4282"/>
                <a:gd name="T57" fmla="*/ 544 h 2566"/>
                <a:gd name="T58" fmla="*/ 842 w 4282"/>
                <a:gd name="T59" fmla="*/ 555 h 2566"/>
                <a:gd name="T60" fmla="*/ 1048 w 4282"/>
                <a:gd name="T61" fmla="*/ 1335 h 2566"/>
                <a:gd name="T62" fmla="*/ 1268 w 4282"/>
                <a:gd name="T63" fmla="*/ 1824 h 2566"/>
                <a:gd name="T64" fmla="*/ 1133 w 4282"/>
                <a:gd name="T65" fmla="*/ 3 h 2566"/>
                <a:gd name="T66" fmla="*/ 1166 w 4282"/>
                <a:gd name="T67" fmla="*/ 24 h 2566"/>
                <a:gd name="T68" fmla="*/ 1247 w 4282"/>
                <a:gd name="T69" fmla="*/ 77 h 2566"/>
                <a:gd name="T70" fmla="*/ 1212 w 4282"/>
                <a:gd name="T71" fmla="*/ 50 h 2566"/>
                <a:gd name="T72" fmla="*/ 1142 w 4282"/>
                <a:gd name="T73" fmla="*/ 45 h 2566"/>
                <a:gd name="T74" fmla="*/ 1105 w 4282"/>
                <a:gd name="T75" fmla="*/ 63 h 2566"/>
                <a:gd name="T76" fmla="*/ 1062 w 4282"/>
                <a:gd name="T77" fmla="*/ 17 h 2566"/>
                <a:gd name="T78" fmla="*/ 1053 w 4282"/>
                <a:gd name="T79" fmla="*/ 78 h 2566"/>
                <a:gd name="T80" fmla="*/ 1063 w 4282"/>
                <a:gd name="T81" fmla="*/ 5 h 2566"/>
                <a:gd name="T82" fmla="*/ 980 w 4282"/>
                <a:gd name="T83" fmla="*/ 64 h 2566"/>
                <a:gd name="T84" fmla="*/ 1035 w 4282"/>
                <a:gd name="T85" fmla="*/ 99 h 2566"/>
                <a:gd name="T86" fmla="*/ 1100 w 4282"/>
                <a:gd name="T87" fmla="*/ 106 h 2566"/>
                <a:gd name="T88" fmla="*/ 1149 w 4282"/>
                <a:gd name="T89" fmla="*/ 99 h 2566"/>
                <a:gd name="T90" fmla="*/ 1189 w 4282"/>
                <a:gd name="T91" fmla="*/ 118 h 2566"/>
                <a:gd name="T92" fmla="*/ 1224 w 4282"/>
                <a:gd name="T93" fmla="*/ 157 h 2566"/>
                <a:gd name="T94" fmla="*/ 1217 w 4282"/>
                <a:gd name="T95" fmla="*/ 213 h 2566"/>
                <a:gd name="T96" fmla="*/ 1159 w 4282"/>
                <a:gd name="T97" fmla="*/ 251 h 2566"/>
                <a:gd name="T98" fmla="*/ 1203 w 4282"/>
                <a:gd name="T99" fmla="*/ 269 h 2566"/>
                <a:gd name="T100" fmla="*/ 1241 w 4282"/>
                <a:gd name="T101" fmla="*/ 309 h 2566"/>
                <a:gd name="T102" fmla="*/ 1330 w 4282"/>
                <a:gd name="T103" fmla="*/ 307 h 2566"/>
                <a:gd name="T104" fmla="*/ 1315 w 4282"/>
                <a:gd name="T105" fmla="*/ 279 h 2566"/>
                <a:gd name="T106" fmla="*/ 1327 w 4282"/>
                <a:gd name="T107" fmla="*/ 253 h 2566"/>
                <a:gd name="T108" fmla="*/ 1308 w 4282"/>
                <a:gd name="T109" fmla="*/ 211 h 2566"/>
                <a:gd name="T110" fmla="*/ 1341 w 4282"/>
                <a:gd name="T111" fmla="*/ 228 h 2566"/>
                <a:gd name="T112" fmla="*/ 1374 w 4282"/>
                <a:gd name="T113" fmla="*/ 223 h 2566"/>
                <a:gd name="T114" fmla="*/ 1385 w 4282"/>
                <a:gd name="T115" fmla="*/ 183 h 2566"/>
                <a:gd name="T116" fmla="*/ 1353 w 4282"/>
                <a:gd name="T117" fmla="*/ 183 h 2566"/>
                <a:gd name="T118" fmla="*/ 1318 w 4282"/>
                <a:gd name="T119" fmla="*/ 178 h 2566"/>
                <a:gd name="T120" fmla="*/ 1292 w 4282"/>
                <a:gd name="T121" fmla="*/ 131 h 2566"/>
                <a:gd name="T122" fmla="*/ 1278 w 4282"/>
                <a:gd name="T123" fmla="*/ 105 h 2566"/>
                <a:gd name="T124" fmla="*/ 1255 w 4282"/>
                <a:gd name="T125" fmla="*/ 8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82" h="2566">
                  <a:moveTo>
                    <a:pt x="1297" y="681"/>
                  </a:moveTo>
                  <a:lnTo>
                    <a:pt x="1297" y="681"/>
                  </a:lnTo>
                  <a:lnTo>
                    <a:pt x="1297" y="684"/>
                  </a:lnTo>
                  <a:lnTo>
                    <a:pt x="1297" y="684"/>
                  </a:lnTo>
                  <a:lnTo>
                    <a:pt x="1297" y="681"/>
                  </a:lnTo>
                  <a:close/>
                  <a:moveTo>
                    <a:pt x="1355" y="520"/>
                  </a:moveTo>
                  <a:lnTo>
                    <a:pt x="1355" y="523"/>
                  </a:lnTo>
                  <a:lnTo>
                    <a:pt x="1351" y="525"/>
                  </a:lnTo>
                  <a:lnTo>
                    <a:pt x="1348" y="525"/>
                  </a:lnTo>
                  <a:lnTo>
                    <a:pt x="1348" y="522"/>
                  </a:lnTo>
                  <a:lnTo>
                    <a:pt x="1346" y="520"/>
                  </a:lnTo>
                  <a:lnTo>
                    <a:pt x="1346" y="518"/>
                  </a:lnTo>
                  <a:lnTo>
                    <a:pt x="1346" y="515"/>
                  </a:lnTo>
                  <a:lnTo>
                    <a:pt x="1348" y="516"/>
                  </a:lnTo>
                  <a:lnTo>
                    <a:pt x="1350" y="518"/>
                  </a:lnTo>
                  <a:lnTo>
                    <a:pt x="1351" y="518"/>
                  </a:lnTo>
                  <a:lnTo>
                    <a:pt x="1355" y="520"/>
                  </a:lnTo>
                  <a:close/>
                  <a:moveTo>
                    <a:pt x="1322" y="482"/>
                  </a:moveTo>
                  <a:lnTo>
                    <a:pt x="1322" y="482"/>
                  </a:lnTo>
                  <a:lnTo>
                    <a:pt x="1322" y="485"/>
                  </a:lnTo>
                  <a:lnTo>
                    <a:pt x="1322" y="485"/>
                  </a:lnTo>
                  <a:lnTo>
                    <a:pt x="1318" y="482"/>
                  </a:lnTo>
                  <a:lnTo>
                    <a:pt x="1320" y="482"/>
                  </a:lnTo>
                  <a:lnTo>
                    <a:pt x="1320" y="482"/>
                  </a:lnTo>
                  <a:lnTo>
                    <a:pt x="1322" y="482"/>
                  </a:lnTo>
                  <a:close/>
                  <a:moveTo>
                    <a:pt x="1285" y="506"/>
                  </a:moveTo>
                  <a:lnTo>
                    <a:pt x="1289" y="504"/>
                  </a:lnTo>
                  <a:lnTo>
                    <a:pt x="1289" y="501"/>
                  </a:lnTo>
                  <a:lnTo>
                    <a:pt x="1290" y="501"/>
                  </a:lnTo>
                  <a:lnTo>
                    <a:pt x="1290" y="499"/>
                  </a:lnTo>
                  <a:lnTo>
                    <a:pt x="1292" y="499"/>
                  </a:lnTo>
                  <a:lnTo>
                    <a:pt x="1292" y="508"/>
                  </a:lnTo>
                  <a:lnTo>
                    <a:pt x="1289" y="510"/>
                  </a:lnTo>
                  <a:lnTo>
                    <a:pt x="1290" y="510"/>
                  </a:lnTo>
                  <a:lnTo>
                    <a:pt x="1290" y="511"/>
                  </a:lnTo>
                  <a:lnTo>
                    <a:pt x="1290" y="513"/>
                  </a:lnTo>
                  <a:lnTo>
                    <a:pt x="1285" y="513"/>
                  </a:lnTo>
                  <a:lnTo>
                    <a:pt x="1285" y="515"/>
                  </a:lnTo>
                  <a:lnTo>
                    <a:pt x="1285" y="515"/>
                  </a:lnTo>
                  <a:lnTo>
                    <a:pt x="1285" y="506"/>
                  </a:lnTo>
                  <a:close/>
                  <a:moveTo>
                    <a:pt x="1276" y="527"/>
                  </a:moveTo>
                  <a:lnTo>
                    <a:pt x="1280" y="530"/>
                  </a:lnTo>
                  <a:lnTo>
                    <a:pt x="1280" y="534"/>
                  </a:lnTo>
                  <a:lnTo>
                    <a:pt x="1278" y="536"/>
                  </a:lnTo>
                  <a:lnTo>
                    <a:pt x="1276" y="539"/>
                  </a:lnTo>
                  <a:lnTo>
                    <a:pt x="1276" y="539"/>
                  </a:lnTo>
                  <a:lnTo>
                    <a:pt x="1273" y="539"/>
                  </a:lnTo>
                  <a:lnTo>
                    <a:pt x="1273" y="539"/>
                  </a:lnTo>
                  <a:lnTo>
                    <a:pt x="1271" y="541"/>
                  </a:lnTo>
                  <a:lnTo>
                    <a:pt x="1271" y="543"/>
                  </a:lnTo>
                  <a:lnTo>
                    <a:pt x="1269" y="541"/>
                  </a:lnTo>
                  <a:lnTo>
                    <a:pt x="1269" y="541"/>
                  </a:lnTo>
                  <a:lnTo>
                    <a:pt x="1269" y="541"/>
                  </a:lnTo>
                  <a:lnTo>
                    <a:pt x="1269" y="537"/>
                  </a:lnTo>
                  <a:lnTo>
                    <a:pt x="1271" y="534"/>
                  </a:lnTo>
                  <a:lnTo>
                    <a:pt x="1273" y="532"/>
                  </a:lnTo>
                  <a:lnTo>
                    <a:pt x="1275" y="530"/>
                  </a:lnTo>
                  <a:lnTo>
                    <a:pt x="1276" y="527"/>
                  </a:lnTo>
                  <a:close/>
                  <a:moveTo>
                    <a:pt x="1220" y="717"/>
                  </a:moveTo>
                  <a:lnTo>
                    <a:pt x="1219" y="717"/>
                  </a:lnTo>
                  <a:lnTo>
                    <a:pt x="1219" y="705"/>
                  </a:lnTo>
                  <a:lnTo>
                    <a:pt x="1220" y="705"/>
                  </a:lnTo>
                  <a:lnTo>
                    <a:pt x="1220" y="709"/>
                  </a:lnTo>
                  <a:lnTo>
                    <a:pt x="1220" y="712"/>
                  </a:lnTo>
                  <a:lnTo>
                    <a:pt x="1220" y="717"/>
                  </a:lnTo>
                  <a:close/>
                  <a:moveTo>
                    <a:pt x="1236" y="569"/>
                  </a:moveTo>
                  <a:lnTo>
                    <a:pt x="1241" y="569"/>
                  </a:lnTo>
                  <a:lnTo>
                    <a:pt x="1241" y="571"/>
                  </a:lnTo>
                  <a:lnTo>
                    <a:pt x="1238" y="572"/>
                  </a:lnTo>
                  <a:lnTo>
                    <a:pt x="1236" y="574"/>
                  </a:lnTo>
                  <a:lnTo>
                    <a:pt x="1234" y="574"/>
                  </a:lnTo>
                  <a:lnTo>
                    <a:pt x="1236" y="569"/>
                  </a:lnTo>
                  <a:close/>
                  <a:moveTo>
                    <a:pt x="1222" y="490"/>
                  </a:moveTo>
                  <a:lnTo>
                    <a:pt x="1222" y="490"/>
                  </a:lnTo>
                  <a:lnTo>
                    <a:pt x="1222" y="490"/>
                  </a:lnTo>
                  <a:lnTo>
                    <a:pt x="1222" y="492"/>
                  </a:lnTo>
                  <a:lnTo>
                    <a:pt x="1220" y="492"/>
                  </a:lnTo>
                  <a:lnTo>
                    <a:pt x="1220" y="490"/>
                  </a:lnTo>
                  <a:lnTo>
                    <a:pt x="1219" y="490"/>
                  </a:lnTo>
                  <a:lnTo>
                    <a:pt x="1219" y="490"/>
                  </a:lnTo>
                  <a:lnTo>
                    <a:pt x="1220" y="490"/>
                  </a:lnTo>
                  <a:lnTo>
                    <a:pt x="1220" y="489"/>
                  </a:lnTo>
                  <a:lnTo>
                    <a:pt x="1222" y="489"/>
                  </a:lnTo>
                  <a:lnTo>
                    <a:pt x="1222" y="490"/>
                  </a:lnTo>
                  <a:lnTo>
                    <a:pt x="1222" y="490"/>
                  </a:lnTo>
                  <a:close/>
                  <a:moveTo>
                    <a:pt x="1217" y="468"/>
                  </a:moveTo>
                  <a:lnTo>
                    <a:pt x="1217" y="468"/>
                  </a:lnTo>
                  <a:lnTo>
                    <a:pt x="1219" y="464"/>
                  </a:lnTo>
                  <a:lnTo>
                    <a:pt x="1219" y="464"/>
                  </a:lnTo>
                  <a:lnTo>
                    <a:pt x="1220" y="464"/>
                  </a:lnTo>
                  <a:lnTo>
                    <a:pt x="1220" y="468"/>
                  </a:lnTo>
                  <a:lnTo>
                    <a:pt x="1220" y="469"/>
                  </a:lnTo>
                  <a:lnTo>
                    <a:pt x="1220" y="469"/>
                  </a:lnTo>
                  <a:lnTo>
                    <a:pt x="1219" y="469"/>
                  </a:lnTo>
                  <a:lnTo>
                    <a:pt x="1219" y="469"/>
                  </a:lnTo>
                  <a:lnTo>
                    <a:pt x="1219" y="469"/>
                  </a:lnTo>
                  <a:lnTo>
                    <a:pt x="1217" y="471"/>
                  </a:lnTo>
                  <a:lnTo>
                    <a:pt x="1217" y="471"/>
                  </a:lnTo>
                  <a:lnTo>
                    <a:pt x="1217" y="468"/>
                  </a:lnTo>
                  <a:close/>
                  <a:moveTo>
                    <a:pt x="1213" y="578"/>
                  </a:moveTo>
                  <a:lnTo>
                    <a:pt x="1217" y="576"/>
                  </a:lnTo>
                  <a:lnTo>
                    <a:pt x="1219" y="572"/>
                  </a:lnTo>
                  <a:lnTo>
                    <a:pt x="1222" y="571"/>
                  </a:lnTo>
                  <a:lnTo>
                    <a:pt x="1226" y="567"/>
                  </a:lnTo>
                  <a:lnTo>
                    <a:pt x="1227" y="565"/>
                  </a:lnTo>
                  <a:lnTo>
                    <a:pt x="1231" y="564"/>
                  </a:lnTo>
                  <a:lnTo>
                    <a:pt x="1233" y="564"/>
                  </a:lnTo>
                  <a:lnTo>
                    <a:pt x="1233" y="564"/>
                  </a:lnTo>
                  <a:lnTo>
                    <a:pt x="1233" y="564"/>
                  </a:lnTo>
                  <a:lnTo>
                    <a:pt x="1234" y="564"/>
                  </a:lnTo>
                  <a:lnTo>
                    <a:pt x="1233" y="567"/>
                  </a:lnTo>
                  <a:lnTo>
                    <a:pt x="1231" y="571"/>
                  </a:lnTo>
                  <a:lnTo>
                    <a:pt x="1229" y="572"/>
                  </a:lnTo>
                  <a:lnTo>
                    <a:pt x="1227" y="574"/>
                  </a:lnTo>
                  <a:lnTo>
                    <a:pt x="1226" y="576"/>
                  </a:lnTo>
                  <a:lnTo>
                    <a:pt x="1224" y="576"/>
                  </a:lnTo>
                  <a:lnTo>
                    <a:pt x="1224" y="578"/>
                  </a:lnTo>
                  <a:lnTo>
                    <a:pt x="1222" y="578"/>
                  </a:lnTo>
                  <a:lnTo>
                    <a:pt x="1222" y="578"/>
                  </a:lnTo>
                  <a:lnTo>
                    <a:pt x="1222" y="578"/>
                  </a:lnTo>
                  <a:lnTo>
                    <a:pt x="1220" y="579"/>
                  </a:lnTo>
                  <a:lnTo>
                    <a:pt x="1213" y="578"/>
                  </a:lnTo>
                  <a:lnTo>
                    <a:pt x="1213" y="578"/>
                  </a:lnTo>
                  <a:close/>
                  <a:moveTo>
                    <a:pt x="1215" y="693"/>
                  </a:moveTo>
                  <a:lnTo>
                    <a:pt x="1213" y="695"/>
                  </a:lnTo>
                  <a:lnTo>
                    <a:pt x="1210" y="696"/>
                  </a:lnTo>
                  <a:lnTo>
                    <a:pt x="1206" y="698"/>
                  </a:lnTo>
                  <a:lnTo>
                    <a:pt x="1205" y="700"/>
                  </a:lnTo>
                  <a:lnTo>
                    <a:pt x="1201" y="700"/>
                  </a:lnTo>
                  <a:lnTo>
                    <a:pt x="1201" y="698"/>
                  </a:lnTo>
                  <a:lnTo>
                    <a:pt x="1205" y="698"/>
                  </a:lnTo>
                  <a:lnTo>
                    <a:pt x="1206" y="696"/>
                  </a:lnTo>
                  <a:lnTo>
                    <a:pt x="1208" y="693"/>
                  </a:lnTo>
                  <a:lnTo>
                    <a:pt x="1203" y="693"/>
                  </a:lnTo>
                  <a:lnTo>
                    <a:pt x="1203" y="691"/>
                  </a:lnTo>
                  <a:lnTo>
                    <a:pt x="1205" y="691"/>
                  </a:lnTo>
                  <a:lnTo>
                    <a:pt x="1205" y="689"/>
                  </a:lnTo>
                  <a:lnTo>
                    <a:pt x="1212" y="693"/>
                  </a:lnTo>
                  <a:lnTo>
                    <a:pt x="1212" y="693"/>
                  </a:lnTo>
                  <a:lnTo>
                    <a:pt x="1215" y="693"/>
                  </a:lnTo>
                  <a:close/>
                  <a:moveTo>
                    <a:pt x="1198" y="452"/>
                  </a:moveTo>
                  <a:lnTo>
                    <a:pt x="1201" y="454"/>
                  </a:lnTo>
                  <a:lnTo>
                    <a:pt x="1203" y="454"/>
                  </a:lnTo>
                  <a:lnTo>
                    <a:pt x="1205" y="455"/>
                  </a:lnTo>
                  <a:lnTo>
                    <a:pt x="1208" y="455"/>
                  </a:lnTo>
                  <a:lnTo>
                    <a:pt x="1208" y="459"/>
                  </a:lnTo>
                  <a:lnTo>
                    <a:pt x="1205" y="459"/>
                  </a:lnTo>
                  <a:lnTo>
                    <a:pt x="1205" y="459"/>
                  </a:lnTo>
                  <a:lnTo>
                    <a:pt x="1199" y="457"/>
                  </a:lnTo>
                  <a:lnTo>
                    <a:pt x="1198" y="457"/>
                  </a:lnTo>
                  <a:lnTo>
                    <a:pt x="1198" y="455"/>
                  </a:lnTo>
                  <a:lnTo>
                    <a:pt x="1198" y="454"/>
                  </a:lnTo>
                  <a:lnTo>
                    <a:pt x="1198" y="452"/>
                  </a:lnTo>
                  <a:close/>
                  <a:moveTo>
                    <a:pt x="959" y="1004"/>
                  </a:moveTo>
                  <a:lnTo>
                    <a:pt x="955" y="1002"/>
                  </a:lnTo>
                  <a:lnTo>
                    <a:pt x="955" y="998"/>
                  </a:lnTo>
                  <a:lnTo>
                    <a:pt x="957" y="998"/>
                  </a:lnTo>
                  <a:lnTo>
                    <a:pt x="957" y="1002"/>
                  </a:lnTo>
                  <a:lnTo>
                    <a:pt x="959" y="1002"/>
                  </a:lnTo>
                  <a:lnTo>
                    <a:pt x="959" y="1004"/>
                  </a:lnTo>
                  <a:close/>
                  <a:moveTo>
                    <a:pt x="1137" y="726"/>
                  </a:moveTo>
                  <a:lnTo>
                    <a:pt x="1156" y="726"/>
                  </a:lnTo>
                  <a:lnTo>
                    <a:pt x="1156" y="728"/>
                  </a:lnTo>
                  <a:lnTo>
                    <a:pt x="1158" y="728"/>
                  </a:lnTo>
                  <a:lnTo>
                    <a:pt x="1158" y="729"/>
                  </a:lnTo>
                  <a:lnTo>
                    <a:pt x="1159" y="729"/>
                  </a:lnTo>
                  <a:lnTo>
                    <a:pt x="1163" y="729"/>
                  </a:lnTo>
                  <a:lnTo>
                    <a:pt x="1163" y="728"/>
                  </a:lnTo>
                  <a:lnTo>
                    <a:pt x="1165" y="726"/>
                  </a:lnTo>
                  <a:lnTo>
                    <a:pt x="1166" y="726"/>
                  </a:lnTo>
                  <a:lnTo>
                    <a:pt x="1166" y="724"/>
                  </a:lnTo>
                  <a:lnTo>
                    <a:pt x="1163" y="724"/>
                  </a:lnTo>
                  <a:lnTo>
                    <a:pt x="1161" y="724"/>
                  </a:lnTo>
                  <a:lnTo>
                    <a:pt x="1159" y="724"/>
                  </a:lnTo>
                  <a:lnTo>
                    <a:pt x="1159" y="722"/>
                  </a:lnTo>
                  <a:lnTo>
                    <a:pt x="1156" y="721"/>
                  </a:lnTo>
                  <a:lnTo>
                    <a:pt x="1154" y="721"/>
                  </a:lnTo>
                  <a:lnTo>
                    <a:pt x="1154" y="719"/>
                  </a:lnTo>
                  <a:lnTo>
                    <a:pt x="1152" y="719"/>
                  </a:lnTo>
                  <a:lnTo>
                    <a:pt x="1152" y="719"/>
                  </a:lnTo>
                  <a:lnTo>
                    <a:pt x="1163" y="717"/>
                  </a:lnTo>
                  <a:lnTo>
                    <a:pt x="1163" y="719"/>
                  </a:lnTo>
                  <a:lnTo>
                    <a:pt x="1165" y="719"/>
                  </a:lnTo>
                  <a:lnTo>
                    <a:pt x="1165" y="719"/>
                  </a:lnTo>
                  <a:lnTo>
                    <a:pt x="1173" y="719"/>
                  </a:lnTo>
                  <a:lnTo>
                    <a:pt x="1177" y="717"/>
                  </a:lnTo>
                  <a:lnTo>
                    <a:pt x="1179" y="714"/>
                  </a:lnTo>
                  <a:lnTo>
                    <a:pt x="1182" y="710"/>
                  </a:lnTo>
                  <a:lnTo>
                    <a:pt x="1184" y="710"/>
                  </a:lnTo>
                  <a:lnTo>
                    <a:pt x="1182" y="719"/>
                  </a:lnTo>
                  <a:lnTo>
                    <a:pt x="1179" y="719"/>
                  </a:lnTo>
                  <a:lnTo>
                    <a:pt x="1177" y="722"/>
                  </a:lnTo>
                  <a:lnTo>
                    <a:pt x="1179" y="724"/>
                  </a:lnTo>
                  <a:lnTo>
                    <a:pt x="1179" y="724"/>
                  </a:lnTo>
                  <a:lnTo>
                    <a:pt x="1179" y="726"/>
                  </a:lnTo>
                  <a:lnTo>
                    <a:pt x="1175" y="728"/>
                  </a:lnTo>
                  <a:lnTo>
                    <a:pt x="1175" y="729"/>
                  </a:lnTo>
                  <a:lnTo>
                    <a:pt x="1177" y="731"/>
                  </a:lnTo>
                  <a:lnTo>
                    <a:pt x="1177" y="731"/>
                  </a:lnTo>
                  <a:lnTo>
                    <a:pt x="1175" y="735"/>
                  </a:lnTo>
                  <a:lnTo>
                    <a:pt x="1170" y="735"/>
                  </a:lnTo>
                  <a:lnTo>
                    <a:pt x="1166" y="736"/>
                  </a:lnTo>
                  <a:lnTo>
                    <a:pt x="1165" y="738"/>
                  </a:lnTo>
                  <a:lnTo>
                    <a:pt x="1156" y="738"/>
                  </a:lnTo>
                  <a:lnTo>
                    <a:pt x="1156" y="740"/>
                  </a:lnTo>
                  <a:lnTo>
                    <a:pt x="1149" y="738"/>
                  </a:lnTo>
                  <a:lnTo>
                    <a:pt x="1149" y="738"/>
                  </a:lnTo>
                  <a:lnTo>
                    <a:pt x="1145" y="736"/>
                  </a:lnTo>
                  <a:lnTo>
                    <a:pt x="1144" y="738"/>
                  </a:lnTo>
                  <a:lnTo>
                    <a:pt x="1142" y="738"/>
                  </a:lnTo>
                  <a:lnTo>
                    <a:pt x="1140" y="738"/>
                  </a:lnTo>
                  <a:lnTo>
                    <a:pt x="1138" y="738"/>
                  </a:lnTo>
                  <a:lnTo>
                    <a:pt x="1135" y="738"/>
                  </a:lnTo>
                  <a:lnTo>
                    <a:pt x="1133" y="740"/>
                  </a:lnTo>
                  <a:lnTo>
                    <a:pt x="1133" y="742"/>
                  </a:lnTo>
                  <a:lnTo>
                    <a:pt x="1135" y="743"/>
                  </a:lnTo>
                  <a:lnTo>
                    <a:pt x="1135" y="747"/>
                  </a:lnTo>
                  <a:lnTo>
                    <a:pt x="1131" y="749"/>
                  </a:lnTo>
                  <a:lnTo>
                    <a:pt x="1131" y="752"/>
                  </a:lnTo>
                  <a:lnTo>
                    <a:pt x="1128" y="754"/>
                  </a:lnTo>
                  <a:lnTo>
                    <a:pt x="1126" y="756"/>
                  </a:lnTo>
                  <a:lnTo>
                    <a:pt x="1124" y="756"/>
                  </a:lnTo>
                  <a:lnTo>
                    <a:pt x="1123" y="759"/>
                  </a:lnTo>
                  <a:lnTo>
                    <a:pt x="1121" y="759"/>
                  </a:lnTo>
                  <a:lnTo>
                    <a:pt x="1121" y="759"/>
                  </a:lnTo>
                  <a:lnTo>
                    <a:pt x="1117" y="759"/>
                  </a:lnTo>
                  <a:lnTo>
                    <a:pt x="1116" y="761"/>
                  </a:lnTo>
                  <a:lnTo>
                    <a:pt x="1114" y="761"/>
                  </a:lnTo>
                  <a:lnTo>
                    <a:pt x="1114" y="763"/>
                  </a:lnTo>
                  <a:lnTo>
                    <a:pt x="1112" y="763"/>
                  </a:lnTo>
                  <a:lnTo>
                    <a:pt x="1112" y="764"/>
                  </a:lnTo>
                  <a:lnTo>
                    <a:pt x="1100" y="764"/>
                  </a:lnTo>
                  <a:lnTo>
                    <a:pt x="1098" y="770"/>
                  </a:lnTo>
                  <a:lnTo>
                    <a:pt x="1095" y="771"/>
                  </a:lnTo>
                  <a:lnTo>
                    <a:pt x="1091" y="773"/>
                  </a:lnTo>
                  <a:lnTo>
                    <a:pt x="1091" y="775"/>
                  </a:lnTo>
                  <a:lnTo>
                    <a:pt x="1088" y="775"/>
                  </a:lnTo>
                  <a:lnTo>
                    <a:pt x="1088" y="777"/>
                  </a:lnTo>
                  <a:lnTo>
                    <a:pt x="1079" y="777"/>
                  </a:lnTo>
                  <a:lnTo>
                    <a:pt x="1079" y="775"/>
                  </a:lnTo>
                  <a:lnTo>
                    <a:pt x="1077" y="775"/>
                  </a:lnTo>
                  <a:lnTo>
                    <a:pt x="1077" y="773"/>
                  </a:lnTo>
                  <a:lnTo>
                    <a:pt x="1081" y="773"/>
                  </a:lnTo>
                  <a:lnTo>
                    <a:pt x="1081" y="771"/>
                  </a:lnTo>
                  <a:lnTo>
                    <a:pt x="1077" y="771"/>
                  </a:lnTo>
                  <a:lnTo>
                    <a:pt x="1077" y="770"/>
                  </a:lnTo>
                  <a:lnTo>
                    <a:pt x="1077" y="770"/>
                  </a:lnTo>
                  <a:lnTo>
                    <a:pt x="1076" y="770"/>
                  </a:lnTo>
                  <a:lnTo>
                    <a:pt x="1076" y="768"/>
                  </a:lnTo>
                  <a:lnTo>
                    <a:pt x="1074" y="768"/>
                  </a:lnTo>
                  <a:lnTo>
                    <a:pt x="1072" y="768"/>
                  </a:lnTo>
                  <a:lnTo>
                    <a:pt x="1070" y="770"/>
                  </a:lnTo>
                  <a:lnTo>
                    <a:pt x="1072" y="763"/>
                  </a:lnTo>
                  <a:lnTo>
                    <a:pt x="1074" y="763"/>
                  </a:lnTo>
                  <a:lnTo>
                    <a:pt x="1077" y="761"/>
                  </a:lnTo>
                  <a:lnTo>
                    <a:pt x="1081" y="752"/>
                  </a:lnTo>
                  <a:lnTo>
                    <a:pt x="1081" y="749"/>
                  </a:lnTo>
                  <a:lnTo>
                    <a:pt x="1081" y="749"/>
                  </a:lnTo>
                  <a:lnTo>
                    <a:pt x="1081" y="747"/>
                  </a:lnTo>
                  <a:lnTo>
                    <a:pt x="1084" y="747"/>
                  </a:lnTo>
                  <a:lnTo>
                    <a:pt x="1084" y="750"/>
                  </a:lnTo>
                  <a:lnTo>
                    <a:pt x="1084" y="754"/>
                  </a:lnTo>
                  <a:lnTo>
                    <a:pt x="1083" y="754"/>
                  </a:lnTo>
                  <a:lnTo>
                    <a:pt x="1079" y="756"/>
                  </a:lnTo>
                  <a:lnTo>
                    <a:pt x="1079" y="761"/>
                  </a:lnTo>
                  <a:lnTo>
                    <a:pt x="1088" y="761"/>
                  </a:lnTo>
                  <a:lnTo>
                    <a:pt x="1090" y="759"/>
                  </a:lnTo>
                  <a:lnTo>
                    <a:pt x="1091" y="759"/>
                  </a:lnTo>
                  <a:lnTo>
                    <a:pt x="1091" y="759"/>
                  </a:lnTo>
                  <a:lnTo>
                    <a:pt x="1095" y="757"/>
                  </a:lnTo>
                  <a:lnTo>
                    <a:pt x="1095" y="756"/>
                  </a:lnTo>
                  <a:lnTo>
                    <a:pt x="1097" y="754"/>
                  </a:lnTo>
                  <a:lnTo>
                    <a:pt x="1097" y="754"/>
                  </a:lnTo>
                  <a:lnTo>
                    <a:pt x="1097" y="754"/>
                  </a:lnTo>
                  <a:lnTo>
                    <a:pt x="1098" y="754"/>
                  </a:lnTo>
                  <a:lnTo>
                    <a:pt x="1098" y="752"/>
                  </a:lnTo>
                  <a:lnTo>
                    <a:pt x="1100" y="752"/>
                  </a:lnTo>
                  <a:lnTo>
                    <a:pt x="1103" y="749"/>
                  </a:lnTo>
                  <a:lnTo>
                    <a:pt x="1114" y="747"/>
                  </a:lnTo>
                  <a:lnTo>
                    <a:pt x="1116" y="745"/>
                  </a:lnTo>
                  <a:lnTo>
                    <a:pt x="1117" y="743"/>
                  </a:lnTo>
                  <a:lnTo>
                    <a:pt x="1117" y="743"/>
                  </a:lnTo>
                  <a:lnTo>
                    <a:pt x="1119" y="742"/>
                  </a:lnTo>
                  <a:lnTo>
                    <a:pt x="1126" y="742"/>
                  </a:lnTo>
                  <a:lnTo>
                    <a:pt x="1126" y="743"/>
                  </a:lnTo>
                  <a:lnTo>
                    <a:pt x="1128" y="743"/>
                  </a:lnTo>
                  <a:lnTo>
                    <a:pt x="1130" y="742"/>
                  </a:lnTo>
                  <a:lnTo>
                    <a:pt x="1131" y="742"/>
                  </a:lnTo>
                  <a:lnTo>
                    <a:pt x="1131" y="738"/>
                  </a:lnTo>
                  <a:lnTo>
                    <a:pt x="1130" y="736"/>
                  </a:lnTo>
                  <a:lnTo>
                    <a:pt x="1126" y="736"/>
                  </a:lnTo>
                  <a:lnTo>
                    <a:pt x="1126" y="735"/>
                  </a:lnTo>
                  <a:lnTo>
                    <a:pt x="1128" y="733"/>
                  </a:lnTo>
                  <a:lnTo>
                    <a:pt x="1128" y="733"/>
                  </a:lnTo>
                  <a:lnTo>
                    <a:pt x="1130" y="731"/>
                  </a:lnTo>
                  <a:lnTo>
                    <a:pt x="1130" y="731"/>
                  </a:lnTo>
                  <a:lnTo>
                    <a:pt x="1130" y="729"/>
                  </a:lnTo>
                  <a:lnTo>
                    <a:pt x="1135" y="728"/>
                  </a:lnTo>
                  <a:lnTo>
                    <a:pt x="1137" y="726"/>
                  </a:lnTo>
                  <a:close/>
                  <a:moveTo>
                    <a:pt x="1131" y="710"/>
                  </a:moveTo>
                  <a:lnTo>
                    <a:pt x="1133" y="710"/>
                  </a:lnTo>
                  <a:lnTo>
                    <a:pt x="1133" y="714"/>
                  </a:lnTo>
                  <a:lnTo>
                    <a:pt x="1133" y="714"/>
                  </a:lnTo>
                  <a:lnTo>
                    <a:pt x="1133" y="715"/>
                  </a:lnTo>
                  <a:lnTo>
                    <a:pt x="1131" y="717"/>
                  </a:lnTo>
                  <a:lnTo>
                    <a:pt x="1131" y="719"/>
                  </a:lnTo>
                  <a:lnTo>
                    <a:pt x="1130" y="719"/>
                  </a:lnTo>
                  <a:lnTo>
                    <a:pt x="1128" y="717"/>
                  </a:lnTo>
                  <a:lnTo>
                    <a:pt x="1128" y="717"/>
                  </a:lnTo>
                  <a:lnTo>
                    <a:pt x="1128" y="717"/>
                  </a:lnTo>
                  <a:lnTo>
                    <a:pt x="1128" y="715"/>
                  </a:lnTo>
                  <a:lnTo>
                    <a:pt x="1130" y="714"/>
                  </a:lnTo>
                  <a:lnTo>
                    <a:pt x="1130" y="712"/>
                  </a:lnTo>
                  <a:lnTo>
                    <a:pt x="1131" y="710"/>
                  </a:lnTo>
                  <a:close/>
                  <a:moveTo>
                    <a:pt x="1114" y="672"/>
                  </a:moveTo>
                  <a:lnTo>
                    <a:pt x="1121" y="672"/>
                  </a:lnTo>
                  <a:lnTo>
                    <a:pt x="1121" y="670"/>
                  </a:lnTo>
                  <a:lnTo>
                    <a:pt x="1123" y="670"/>
                  </a:lnTo>
                  <a:lnTo>
                    <a:pt x="1124" y="670"/>
                  </a:lnTo>
                  <a:lnTo>
                    <a:pt x="1124" y="672"/>
                  </a:lnTo>
                  <a:lnTo>
                    <a:pt x="1126" y="672"/>
                  </a:lnTo>
                  <a:lnTo>
                    <a:pt x="1126" y="674"/>
                  </a:lnTo>
                  <a:lnTo>
                    <a:pt x="1126" y="675"/>
                  </a:lnTo>
                  <a:lnTo>
                    <a:pt x="1124" y="677"/>
                  </a:lnTo>
                  <a:lnTo>
                    <a:pt x="1123" y="677"/>
                  </a:lnTo>
                  <a:lnTo>
                    <a:pt x="1123" y="674"/>
                  </a:lnTo>
                  <a:lnTo>
                    <a:pt x="1119" y="674"/>
                  </a:lnTo>
                  <a:lnTo>
                    <a:pt x="1116" y="674"/>
                  </a:lnTo>
                  <a:lnTo>
                    <a:pt x="1114" y="674"/>
                  </a:lnTo>
                  <a:lnTo>
                    <a:pt x="1114" y="672"/>
                  </a:lnTo>
                  <a:close/>
                  <a:moveTo>
                    <a:pt x="997" y="595"/>
                  </a:moveTo>
                  <a:lnTo>
                    <a:pt x="997" y="590"/>
                  </a:lnTo>
                  <a:lnTo>
                    <a:pt x="999" y="590"/>
                  </a:lnTo>
                  <a:lnTo>
                    <a:pt x="1001" y="588"/>
                  </a:lnTo>
                  <a:lnTo>
                    <a:pt x="1002" y="588"/>
                  </a:lnTo>
                  <a:lnTo>
                    <a:pt x="1004" y="588"/>
                  </a:lnTo>
                  <a:lnTo>
                    <a:pt x="1006" y="590"/>
                  </a:lnTo>
                  <a:lnTo>
                    <a:pt x="1007" y="593"/>
                  </a:lnTo>
                  <a:lnTo>
                    <a:pt x="1009" y="595"/>
                  </a:lnTo>
                  <a:lnTo>
                    <a:pt x="1011" y="599"/>
                  </a:lnTo>
                  <a:lnTo>
                    <a:pt x="1011" y="604"/>
                  </a:lnTo>
                  <a:lnTo>
                    <a:pt x="1009" y="604"/>
                  </a:lnTo>
                  <a:lnTo>
                    <a:pt x="1007" y="604"/>
                  </a:lnTo>
                  <a:lnTo>
                    <a:pt x="1006" y="606"/>
                  </a:lnTo>
                  <a:lnTo>
                    <a:pt x="1006" y="602"/>
                  </a:lnTo>
                  <a:lnTo>
                    <a:pt x="1004" y="602"/>
                  </a:lnTo>
                  <a:lnTo>
                    <a:pt x="1002" y="604"/>
                  </a:lnTo>
                  <a:lnTo>
                    <a:pt x="1001" y="604"/>
                  </a:lnTo>
                  <a:lnTo>
                    <a:pt x="1001" y="602"/>
                  </a:lnTo>
                  <a:lnTo>
                    <a:pt x="1001" y="602"/>
                  </a:lnTo>
                  <a:lnTo>
                    <a:pt x="1001" y="600"/>
                  </a:lnTo>
                  <a:lnTo>
                    <a:pt x="1001" y="599"/>
                  </a:lnTo>
                  <a:lnTo>
                    <a:pt x="999" y="599"/>
                  </a:lnTo>
                  <a:lnTo>
                    <a:pt x="999" y="602"/>
                  </a:lnTo>
                  <a:lnTo>
                    <a:pt x="997" y="602"/>
                  </a:lnTo>
                  <a:lnTo>
                    <a:pt x="995" y="597"/>
                  </a:lnTo>
                  <a:lnTo>
                    <a:pt x="997" y="595"/>
                  </a:lnTo>
                  <a:close/>
                  <a:moveTo>
                    <a:pt x="953" y="658"/>
                  </a:moveTo>
                  <a:lnTo>
                    <a:pt x="955" y="658"/>
                  </a:lnTo>
                  <a:lnTo>
                    <a:pt x="959" y="656"/>
                  </a:lnTo>
                  <a:lnTo>
                    <a:pt x="959" y="653"/>
                  </a:lnTo>
                  <a:lnTo>
                    <a:pt x="964" y="651"/>
                  </a:lnTo>
                  <a:lnTo>
                    <a:pt x="964" y="649"/>
                  </a:lnTo>
                  <a:lnTo>
                    <a:pt x="969" y="647"/>
                  </a:lnTo>
                  <a:lnTo>
                    <a:pt x="971" y="644"/>
                  </a:lnTo>
                  <a:lnTo>
                    <a:pt x="976" y="644"/>
                  </a:lnTo>
                  <a:lnTo>
                    <a:pt x="976" y="642"/>
                  </a:lnTo>
                  <a:lnTo>
                    <a:pt x="980" y="642"/>
                  </a:lnTo>
                  <a:lnTo>
                    <a:pt x="983" y="639"/>
                  </a:lnTo>
                  <a:lnTo>
                    <a:pt x="985" y="639"/>
                  </a:lnTo>
                  <a:lnTo>
                    <a:pt x="987" y="635"/>
                  </a:lnTo>
                  <a:lnTo>
                    <a:pt x="988" y="633"/>
                  </a:lnTo>
                  <a:lnTo>
                    <a:pt x="988" y="628"/>
                  </a:lnTo>
                  <a:lnTo>
                    <a:pt x="990" y="628"/>
                  </a:lnTo>
                  <a:lnTo>
                    <a:pt x="990" y="626"/>
                  </a:lnTo>
                  <a:lnTo>
                    <a:pt x="995" y="628"/>
                  </a:lnTo>
                  <a:lnTo>
                    <a:pt x="995" y="626"/>
                  </a:lnTo>
                  <a:lnTo>
                    <a:pt x="997" y="626"/>
                  </a:lnTo>
                  <a:lnTo>
                    <a:pt x="999" y="625"/>
                  </a:lnTo>
                  <a:lnTo>
                    <a:pt x="1001" y="625"/>
                  </a:lnTo>
                  <a:lnTo>
                    <a:pt x="1001" y="621"/>
                  </a:lnTo>
                  <a:lnTo>
                    <a:pt x="1001" y="621"/>
                  </a:lnTo>
                  <a:lnTo>
                    <a:pt x="1001" y="619"/>
                  </a:lnTo>
                  <a:lnTo>
                    <a:pt x="1002" y="619"/>
                  </a:lnTo>
                  <a:lnTo>
                    <a:pt x="1002" y="619"/>
                  </a:lnTo>
                  <a:lnTo>
                    <a:pt x="1004" y="623"/>
                  </a:lnTo>
                  <a:lnTo>
                    <a:pt x="1002" y="623"/>
                  </a:lnTo>
                  <a:lnTo>
                    <a:pt x="1004" y="623"/>
                  </a:lnTo>
                  <a:lnTo>
                    <a:pt x="1004" y="625"/>
                  </a:lnTo>
                  <a:lnTo>
                    <a:pt x="1004" y="625"/>
                  </a:lnTo>
                  <a:lnTo>
                    <a:pt x="1004" y="625"/>
                  </a:lnTo>
                  <a:lnTo>
                    <a:pt x="1006" y="621"/>
                  </a:lnTo>
                  <a:lnTo>
                    <a:pt x="1006" y="621"/>
                  </a:lnTo>
                  <a:lnTo>
                    <a:pt x="1004" y="619"/>
                  </a:lnTo>
                  <a:lnTo>
                    <a:pt x="1004" y="618"/>
                  </a:lnTo>
                  <a:lnTo>
                    <a:pt x="1006" y="618"/>
                  </a:lnTo>
                  <a:lnTo>
                    <a:pt x="1006" y="616"/>
                  </a:lnTo>
                  <a:lnTo>
                    <a:pt x="1013" y="618"/>
                  </a:lnTo>
                  <a:lnTo>
                    <a:pt x="1013" y="618"/>
                  </a:lnTo>
                  <a:lnTo>
                    <a:pt x="1018" y="616"/>
                  </a:lnTo>
                  <a:lnTo>
                    <a:pt x="1021" y="619"/>
                  </a:lnTo>
                  <a:lnTo>
                    <a:pt x="1023" y="619"/>
                  </a:lnTo>
                  <a:lnTo>
                    <a:pt x="1023" y="619"/>
                  </a:lnTo>
                  <a:lnTo>
                    <a:pt x="1023" y="618"/>
                  </a:lnTo>
                  <a:lnTo>
                    <a:pt x="1025" y="618"/>
                  </a:lnTo>
                  <a:lnTo>
                    <a:pt x="1027" y="618"/>
                  </a:lnTo>
                  <a:lnTo>
                    <a:pt x="1028" y="623"/>
                  </a:lnTo>
                  <a:lnTo>
                    <a:pt x="1030" y="623"/>
                  </a:lnTo>
                  <a:lnTo>
                    <a:pt x="1030" y="628"/>
                  </a:lnTo>
                  <a:lnTo>
                    <a:pt x="1030" y="628"/>
                  </a:lnTo>
                  <a:lnTo>
                    <a:pt x="1030" y="630"/>
                  </a:lnTo>
                  <a:lnTo>
                    <a:pt x="1034" y="632"/>
                  </a:lnTo>
                  <a:lnTo>
                    <a:pt x="1035" y="633"/>
                  </a:lnTo>
                  <a:lnTo>
                    <a:pt x="1037" y="637"/>
                  </a:lnTo>
                  <a:lnTo>
                    <a:pt x="1037" y="639"/>
                  </a:lnTo>
                  <a:lnTo>
                    <a:pt x="1046" y="639"/>
                  </a:lnTo>
                  <a:lnTo>
                    <a:pt x="1046" y="639"/>
                  </a:lnTo>
                  <a:lnTo>
                    <a:pt x="1048" y="639"/>
                  </a:lnTo>
                  <a:lnTo>
                    <a:pt x="1048" y="639"/>
                  </a:lnTo>
                  <a:lnTo>
                    <a:pt x="1049" y="640"/>
                  </a:lnTo>
                  <a:lnTo>
                    <a:pt x="1049" y="642"/>
                  </a:lnTo>
                  <a:lnTo>
                    <a:pt x="1049" y="642"/>
                  </a:lnTo>
                  <a:lnTo>
                    <a:pt x="1049" y="644"/>
                  </a:lnTo>
                  <a:lnTo>
                    <a:pt x="1049" y="644"/>
                  </a:lnTo>
                  <a:lnTo>
                    <a:pt x="1049" y="647"/>
                  </a:lnTo>
                  <a:lnTo>
                    <a:pt x="1051" y="649"/>
                  </a:lnTo>
                  <a:lnTo>
                    <a:pt x="1055" y="651"/>
                  </a:lnTo>
                  <a:lnTo>
                    <a:pt x="1056" y="651"/>
                  </a:lnTo>
                  <a:lnTo>
                    <a:pt x="1056" y="653"/>
                  </a:lnTo>
                  <a:lnTo>
                    <a:pt x="1055" y="653"/>
                  </a:lnTo>
                  <a:lnTo>
                    <a:pt x="1055" y="653"/>
                  </a:lnTo>
                  <a:lnTo>
                    <a:pt x="1055" y="660"/>
                  </a:lnTo>
                  <a:lnTo>
                    <a:pt x="1056" y="660"/>
                  </a:lnTo>
                  <a:lnTo>
                    <a:pt x="1058" y="668"/>
                  </a:lnTo>
                  <a:lnTo>
                    <a:pt x="1063" y="670"/>
                  </a:lnTo>
                  <a:lnTo>
                    <a:pt x="1067" y="674"/>
                  </a:lnTo>
                  <a:lnTo>
                    <a:pt x="1070" y="674"/>
                  </a:lnTo>
                  <a:lnTo>
                    <a:pt x="1072" y="677"/>
                  </a:lnTo>
                  <a:lnTo>
                    <a:pt x="1072" y="677"/>
                  </a:lnTo>
                  <a:lnTo>
                    <a:pt x="1072" y="675"/>
                  </a:lnTo>
                  <a:lnTo>
                    <a:pt x="1074" y="675"/>
                  </a:lnTo>
                  <a:lnTo>
                    <a:pt x="1074" y="677"/>
                  </a:lnTo>
                  <a:lnTo>
                    <a:pt x="1084" y="677"/>
                  </a:lnTo>
                  <a:lnTo>
                    <a:pt x="1084" y="677"/>
                  </a:lnTo>
                  <a:lnTo>
                    <a:pt x="1086" y="677"/>
                  </a:lnTo>
                  <a:lnTo>
                    <a:pt x="1086" y="679"/>
                  </a:lnTo>
                  <a:lnTo>
                    <a:pt x="1095" y="679"/>
                  </a:lnTo>
                  <a:lnTo>
                    <a:pt x="1097" y="682"/>
                  </a:lnTo>
                  <a:lnTo>
                    <a:pt x="1100" y="682"/>
                  </a:lnTo>
                  <a:lnTo>
                    <a:pt x="1103" y="682"/>
                  </a:lnTo>
                  <a:lnTo>
                    <a:pt x="1107" y="681"/>
                  </a:lnTo>
                  <a:lnTo>
                    <a:pt x="1110" y="681"/>
                  </a:lnTo>
                  <a:lnTo>
                    <a:pt x="1110" y="682"/>
                  </a:lnTo>
                  <a:lnTo>
                    <a:pt x="1112" y="682"/>
                  </a:lnTo>
                  <a:lnTo>
                    <a:pt x="1112" y="684"/>
                  </a:lnTo>
                  <a:lnTo>
                    <a:pt x="1112" y="684"/>
                  </a:lnTo>
                  <a:lnTo>
                    <a:pt x="1114" y="684"/>
                  </a:lnTo>
                  <a:lnTo>
                    <a:pt x="1116" y="686"/>
                  </a:lnTo>
                  <a:lnTo>
                    <a:pt x="1117" y="686"/>
                  </a:lnTo>
                  <a:lnTo>
                    <a:pt x="1117" y="689"/>
                  </a:lnTo>
                  <a:lnTo>
                    <a:pt x="1123" y="689"/>
                  </a:lnTo>
                  <a:lnTo>
                    <a:pt x="1123" y="695"/>
                  </a:lnTo>
                  <a:lnTo>
                    <a:pt x="1123" y="700"/>
                  </a:lnTo>
                  <a:lnTo>
                    <a:pt x="1126" y="702"/>
                  </a:lnTo>
                  <a:lnTo>
                    <a:pt x="1130" y="705"/>
                  </a:lnTo>
                  <a:lnTo>
                    <a:pt x="1128" y="707"/>
                  </a:lnTo>
                  <a:lnTo>
                    <a:pt x="1126" y="709"/>
                  </a:lnTo>
                  <a:lnTo>
                    <a:pt x="1126" y="707"/>
                  </a:lnTo>
                  <a:lnTo>
                    <a:pt x="1124" y="707"/>
                  </a:lnTo>
                  <a:lnTo>
                    <a:pt x="1123" y="709"/>
                  </a:lnTo>
                  <a:lnTo>
                    <a:pt x="1123" y="709"/>
                  </a:lnTo>
                  <a:lnTo>
                    <a:pt x="1121" y="709"/>
                  </a:lnTo>
                  <a:lnTo>
                    <a:pt x="1121" y="710"/>
                  </a:lnTo>
                  <a:lnTo>
                    <a:pt x="1123" y="710"/>
                  </a:lnTo>
                  <a:lnTo>
                    <a:pt x="1123" y="712"/>
                  </a:lnTo>
                  <a:lnTo>
                    <a:pt x="1123" y="712"/>
                  </a:lnTo>
                  <a:lnTo>
                    <a:pt x="1123" y="715"/>
                  </a:lnTo>
                  <a:lnTo>
                    <a:pt x="1119" y="715"/>
                  </a:lnTo>
                  <a:lnTo>
                    <a:pt x="1117" y="714"/>
                  </a:lnTo>
                  <a:lnTo>
                    <a:pt x="1117" y="712"/>
                  </a:lnTo>
                  <a:lnTo>
                    <a:pt x="1112" y="710"/>
                  </a:lnTo>
                  <a:lnTo>
                    <a:pt x="1112" y="710"/>
                  </a:lnTo>
                  <a:lnTo>
                    <a:pt x="1109" y="710"/>
                  </a:lnTo>
                  <a:lnTo>
                    <a:pt x="1109" y="707"/>
                  </a:lnTo>
                  <a:lnTo>
                    <a:pt x="1107" y="707"/>
                  </a:lnTo>
                  <a:lnTo>
                    <a:pt x="1107" y="707"/>
                  </a:lnTo>
                  <a:lnTo>
                    <a:pt x="1105" y="707"/>
                  </a:lnTo>
                  <a:lnTo>
                    <a:pt x="1105" y="707"/>
                  </a:lnTo>
                  <a:lnTo>
                    <a:pt x="1103" y="710"/>
                  </a:lnTo>
                  <a:lnTo>
                    <a:pt x="1102" y="710"/>
                  </a:lnTo>
                  <a:lnTo>
                    <a:pt x="1100" y="712"/>
                  </a:lnTo>
                  <a:lnTo>
                    <a:pt x="1098" y="714"/>
                  </a:lnTo>
                  <a:lnTo>
                    <a:pt x="1097" y="717"/>
                  </a:lnTo>
                  <a:lnTo>
                    <a:pt x="1097" y="717"/>
                  </a:lnTo>
                  <a:lnTo>
                    <a:pt x="1095" y="726"/>
                  </a:lnTo>
                  <a:lnTo>
                    <a:pt x="1097" y="726"/>
                  </a:lnTo>
                  <a:lnTo>
                    <a:pt x="1095" y="738"/>
                  </a:lnTo>
                  <a:lnTo>
                    <a:pt x="1091" y="738"/>
                  </a:lnTo>
                  <a:lnTo>
                    <a:pt x="1090" y="740"/>
                  </a:lnTo>
                  <a:lnTo>
                    <a:pt x="1088" y="743"/>
                  </a:lnTo>
                  <a:lnTo>
                    <a:pt x="1086" y="740"/>
                  </a:lnTo>
                  <a:lnTo>
                    <a:pt x="1084" y="736"/>
                  </a:lnTo>
                  <a:lnTo>
                    <a:pt x="1084" y="731"/>
                  </a:lnTo>
                  <a:lnTo>
                    <a:pt x="1083" y="728"/>
                  </a:lnTo>
                  <a:lnTo>
                    <a:pt x="1081" y="724"/>
                  </a:lnTo>
                  <a:lnTo>
                    <a:pt x="1081" y="724"/>
                  </a:lnTo>
                  <a:lnTo>
                    <a:pt x="1081" y="724"/>
                  </a:lnTo>
                  <a:lnTo>
                    <a:pt x="1079" y="722"/>
                  </a:lnTo>
                  <a:lnTo>
                    <a:pt x="1074" y="722"/>
                  </a:lnTo>
                  <a:lnTo>
                    <a:pt x="1072" y="726"/>
                  </a:lnTo>
                  <a:lnTo>
                    <a:pt x="1067" y="729"/>
                  </a:lnTo>
                  <a:lnTo>
                    <a:pt x="1067" y="729"/>
                  </a:lnTo>
                  <a:lnTo>
                    <a:pt x="1067" y="729"/>
                  </a:lnTo>
                  <a:lnTo>
                    <a:pt x="1067" y="728"/>
                  </a:lnTo>
                  <a:lnTo>
                    <a:pt x="1067" y="724"/>
                  </a:lnTo>
                  <a:lnTo>
                    <a:pt x="1070" y="721"/>
                  </a:lnTo>
                  <a:lnTo>
                    <a:pt x="1072" y="715"/>
                  </a:lnTo>
                  <a:lnTo>
                    <a:pt x="1074" y="710"/>
                  </a:lnTo>
                  <a:lnTo>
                    <a:pt x="1072" y="705"/>
                  </a:lnTo>
                  <a:lnTo>
                    <a:pt x="1072" y="705"/>
                  </a:lnTo>
                  <a:lnTo>
                    <a:pt x="1072" y="703"/>
                  </a:lnTo>
                  <a:lnTo>
                    <a:pt x="1070" y="702"/>
                  </a:lnTo>
                  <a:lnTo>
                    <a:pt x="1069" y="700"/>
                  </a:lnTo>
                  <a:lnTo>
                    <a:pt x="1070" y="698"/>
                  </a:lnTo>
                  <a:lnTo>
                    <a:pt x="1070" y="696"/>
                  </a:lnTo>
                  <a:lnTo>
                    <a:pt x="1070" y="696"/>
                  </a:lnTo>
                  <a:lnTo>
                    <a:pt x="1069" y="695"/>
                  </a:lnTo>
                  <a:lnTo>
                    <a:pt x="1067" y="693"/>
                  </a:lnTo>
                  <a:lnTo>
                    <a:pt x="1065" y="691"/>
                  </a:lnTo>
                  <a:lnTo>
                    <a:pt x="1063" y="691"/>
                  </a:lnTo>
                  <a:lnTo>
                    <a:pt x="1060" y="691"/>
                  </a:lnTo>
                  <a:lnTo>
                    <a:pt x="1056" y="686"/>
                  </a:lnTo>
                  <a:lnTo>
                    <a:pt x="1053" y="686"/>
                  </a:lnTo>
                  <a:lnTo>
                    <a:pt x="1053" y="688"/>
                  </a:lnTo>
                  <a:lnTo>
                    <a:pt x="1051" y="689"/>
                  </a:lnTo>
                  <a:lnTo>
                    <a:pt x="1049" y="689"/>
                  </a:lnTo>
                  <a:lnTo>
                    <a:pt x="1049" y="693"/>
                  </a:lnTo>
                  <a:lnTo>
                    <a:pt x="1048" y="695"/>
                  </a:lnTo>
                  <a:lnTo>
                    <a:pt x="1048" y="695"/>
                  </a:lnTo>
                  <a:lnTo>
                    <a:pt x="1046" y="695"/>
                  </a:lnTo>
                  <a:lnTo>
                    <a:pt x="1044" y="696"/>
                  </a:lnTo>
                  <a:lnTo>
                    <a:pt x="1042" y="700"/>
                  </a:lnTo>
                  <a:lnTo>
                    <a:pt x="1042" y="702"/>
                  </a:lnTo>
                  <a:lnTo>
                    <a:pt x="1041" y="703"/>
                  </a:lnTo>
                  <a:lnTo>
                    <a:pt x="1039" y="703"/>
                  </a:lnTo>
                  <a:lnTo>
                    <a:pt x="1039" y="703"/>
                  </a:lnTo>
                  <a:lnTo>
                    <a:pt x="1037" y="702"/>
                  </a:lnTo>
                  <a:lnTo>
                    <a:pt x="1035" y="702"/>
                  </a:lnTo>
                  <a:lnTo>
                    <a:pt x="1035" y="703"/>
                  </a:lnTo>
                  <a:lnTo>
                    <a:pt x="1034" y="705"/>
                  </a:lnTo>
                  <a:lnTo>
                    <a:pt x="1034" y="709"/>
                  </a:lnTo>
                  <a:lnTo>
                    <a:pt x="1034" y="714"/>
                  </a:lnTo>
                  <a:lnTo>
                    <a:pt x="1034" y="717"/>
                  </a:lnTo>
                  <a:lnTo>
                    <a:pt x="1032" y="719"/>
                  </a:lnTo>
                  <a:lnTo>
                    <a:pt x="1030" y="719"/>
                  </a:lnTo>
                  <a:lnTo>
                    <a:pt x="1028" y="719"/>
                  </a:lnTo>
                  <a:lnTo>
                    <a:pt x="1030" y="736"/>
                  </a:lnTo>
                  <a:lnTo>
                    <a:pt x="1030" y="736"/>
                  </a:lnTo>
                  <a:lnTo>
                    <a:pt x="1030" y="738"/>
                  </a:lnTo>
                  <a:lnTo>
                    <a:pt x="1032" y="738"/>
                  </a:lnTo>
                  <a:lnTo>
                    <a:pt x="1032" y="749"/>
                  </a:lnTo>
                  <a:lnTo>
                    <a:pt x="1030" y="749"/>
                  </a:lnTo>
                  <a:lnTo>
                    <a:pt x="1030" y="750"/>
                  </a:lnTo>
                  <a:lnTo>
                    <a:pt x="1028" y="752"/>
                  </a:lnTo>
                  <a:lnTo>
                    <a:pt x="1027" y="759"/>
                  </a:lnTo>
                  <a:lnTo>
                    <a:pt x="1025" y="759"/>
                  </a:lnTo>
                  <a:lnTo>
                    <a:pt x="1025" y="764"/>
                  </a:lnTo>
                  <a:lnTo>
                    <a:pt x="1025" y="764"/>
                  </a:lnTo>
                  <a:lnTo>
                    <a:pt x="1021" y="766"/>
                  </a:lnTo>
                  <a:lnTo>
                    <a:pt x="1020" y="768"/>
                  </a:lnTo>
                  <a:lnTo>
                    <a:pt x="1016" y="768"/>
                  </a:lnTo>
                  <a:lnTo>
                    <a:pt x="1014" y="768"/>
                  </a:lnTo>
                  <a:lnTo>
                    <a:pt x="1014" y="766"/>
                  </a:lnTo>
                  <a:lnTo>
                    <a:pt x="1013" y="764"/>
                  </a:lnTo>
                  <a:lnTo>
                    <a:pt x="1011" y="756"/>
                  </a:lnTo>
                  <a:lnTo>
                    <a:pt x="1009" y="756"/>
                  </a:lnTo>
                  <a:lnTo>
                    <a:pt x="1009" y="747"/>
                  </a:lnTo>
                  <a:lnTo>
                    <a:pt x="1009" y="747"/>
                  </a:lnTo>
                  <a:lnTo>
                    <a:pt x="1009" y="743"/>
                  </a:lnTo>
                  <a:lnTo>
                    <a:pt x="1007" y="743"/>
                  </a:lnTo>
                  <a:lnTo>
                    <a:pt x="1007" y="738"/>
                  </a:lnTo>
                  <a:lnTo>
                    <a:pt x="1009" y="738"/>
                  </a:lnTo>
                  <a:lnTo>
                    <a:pt x="1007" y="736"/>
                  </a:lnTo>
                  <a:lnTo>
                    <a:pt x="1009" y="736"/>
                  </a:lnTo>
                  <a:lnTo>
                    <a:pt x="1009" y="731"/>
                  </a:lnTo>
                  <a:lnTo>
                    <a:pt x="1009" y="731"/>
                  </a:lnTo>
                  <a:lnTo>
                    <a:pt x="1011" y="722"/>
                  </a:lnTo>
                  <a:lnTo>
                    <a:pt x="1013" y="722"/>
                  </a:lnTo>
                  <a:lnTo>
                    <a:pt x="1013" y="719"/>
                  </a:lnTo>
                  <a:lnTo>
                    <a:pt x="1014" y="719"/>
                  </a:lnTo>
                  <a:lnTo>
                    <a:pt x="1016" y="709"/>
                  </a:lnTo>
                  <a:lnTo>
                    <a:pt x="1018" y="709"/>
                  </a:lnTo>
                  <a:lnTo>
                    <a:pt x="1018" y="705"/>
                  </a:lnTo>
                  <a:lnTo>
                    <a:pt x="1018" y="702"/>
                  </a:lnTo>
                  <a:lnTo>
                    <a:pt x="1014" y="703"/>
                  </a:lnTo>
                  <a:lnTo>
                    <a:pt x="1013" y="705"/>
                  </a:lnTo>
                  <a:lnTo>
                    <a:pt x="1011" y="709"/>
                  </a:lnTo>
                  <a:lnTo>
                    <a:pt x="1009" y="712"/>
                  </a:lnTo>
                  <a:lnTo>
                    <a:pt x="1006" y="712"/>
                  </a:lnTo>
                  <a:lnTo>
                    <a:pt x="1007" y="709"/>
                  </a:lnTo>
                  <a:lnTo>
                    <a:pt x="1007" y="707"/>
                  </a:lnTo>
                  <a:lnTo>
                    <a:pt x="1009" y="703"/>
                  </a:lnTo>
                  <a:lnTo>
                    <a:pt x="1011" y="702"/>
                  </a:lnTo>
                  <a:lnTo>
                    <a:pt x="1013" y="702"/>
                  </a:lnTo>
                  <a:lnTo>
                    <a:pt x="1014" y="696"/>
                  </a:lnTo>
                  <a:lnTo>
                    <a:pt x="1016" y="696"/>
                  </a:lnTo>
                  <a:lnTo>
                    <a:pt x="1018" y="689"/>
                  </a:lnTo>
                  <a:lnTo>
                    <a:pt x="1018" y="689"/>
                  </a:lnTo>
                  <a:lnTo>
                    <a:pt x="1020" y="688"/>
                  </a:lnTo>
                  <a:lnTo>
                    <a:pt x="1020" y="686"/>
                  </a:lnTo>
                  <a:lnTo>
                    <a:pt x="1021" y="684"/>
                  </a:lnTo>
                  <a:lnTo>
                    <a:pt x="1025" y="684"/>
                  </a:lnTo>
                  <a:lnTo>
                    <a:pt x="1025" y="686"/>
                  </a:lnTo>
                  <a:lnTo>
                    <a:pt x="1027" y="686"/>
                  </a:lnTo>
                  <a:lnTo>
                    <a:pt x="1027" y="684"/>
                  </a:lnTo>
                  <a:lnTo>
                    <a:pt x="1030" y="682"/>
                  </a:lnTo>
                  <a:lnTo>
                    <a:pt x="1032" y="682"/>
                  </a:lnTo>
                  <a:lnTo>
                    <a:pt x="1035" y="682"/>
                  </a:lnTo>
                  <a:lnTo>
                    <a:pt x="1039" y="682"/>
                  </a:lnTo>
                  <a:lnTo>
                    <a:pt x="1039" y="681"/>
                  </a:lnTo>
                  <a:lnTo>
                    <a:pt x="1041" y="681"/>
                  </a:lnTo>
                  <a:lnTo>
                    <a:pt x="1041" y="679"/>
                  </a:lnTo>
                  <a:lnTo>
                    <a:pt x="1041" y="677"/>
                  </a:lnTo>
                  <a:lnTo>
                    <a:pt x="1044" y="679"/>
                  </a:lnTo>
                  <a:lnTo>
                    <a:pt x="1048" y="681"/>
                  </a:lnTo>
                  <a:lnTo>
                    <a:pt x="1051" y="682"/>
                  </a:lnTo>
                  <a:lnTo>
                    <a:pt x="1055" y="682"/>
                  </a:lnTo>
                  <a:lnTo>
                    <a:pt x="1055" y="679"/>
                  </a:lnTo>
                  <a:lnTo>
                    <a:pt x="1058" y="679"/>
                  </a:lnTo>
                  <a:lnTo>
                    <a:pt x="1058" y="681"/>
                  </a:lnTo>
                  <a:lnTo>
                    <a:pt x="1063" y="682"/>
                  </a:lnTo>
                  <a:lnTo>
                    <a:pt x="1063" y="679"/>
                  </a:lnTo>
                  <a:lnTo>
                    <a:pt x="1062" y="677"/>
                  </a:lnTo>
                  <a:lnTo>
                    <a:pt x="1060" y="675"/>
                  </a:lnTo>
                  <a:lnTo>
                    <a:pt x="1058" y="672"/>
                  </a:lnTo>
                  <a:lnTo>
                    <a:pt x="1049" y="674"/>
                  </a:lnTo>
                  <a:lnTo>
                    <a:pt x="1049" y="665"/>
                  </a:lnTo>
                  <a:lnTo>
                    <a:pt x="1048" y="665"/>
                  </a:lnTo>
                  <a:lnTo>
                    <a:pt x="1048" y="663"/>
                  </a:lnTo>
                  <a:lnTo>
                    <a:pt x="1046" y="665"/>
                  </a:lnTo>
                  <a:lnTo>
                    <a:pt x="1046" y="665"/>
                  </a:lnTo>
                  <a:lnTo>
                    <a:pt x="1042" y="665"/>
                  </a:lnTo>
                  <a:lnTo>
                    <a:pt x="1042" y="667"/>
                  </a:lnTo>
                  <a:lnTo>
                    <a:pt x="1034" y="668"/>
                  </a:lnTo>
                  <a:lnTo>
                    <a:pt x="1032" y="670"/>
                  </a:lnTo>
                  <a:lnTo>
                    <a:pt x="1023" y="672"/>
                  </a:lnTo>
                  <a:lnTo>
                    <a:pt x="1023" y="672"/>
                  </a:lnTo>
                  <a:lnTo>
                    <a:pt x="1021" y="672"/>
                  </a:lnTo>
                  <a:lnTo>
                    <a:pt x="1021" y="670"/>
                  </a:lnTo>
                  <a:lnTo>
                    <a:pt x="1021" y="670"/>
                  </a:lnTo>
                  <a:lnTo>
                    <a:pt x="1014" y="670"/>
                  </a:lnTo>
                  <a:lnTo>
                    <a:pt x="1013" y="663"/>
                  </a:lnTo>
                  <a:lnTo>
                    <a:pt x="1013" y="663"/>
                  </a:lnTo>
                  <a:lnTo>
                    <a:pt x="1011" y="660"/>
                  </a:lnTo>
                  <a:lnTo>
                    <a:pt x="1004" y="661"/>
                  </a:lnTo>
                  <a:lnTo>
                    <a:pt x="999" y="663"/>
                  </a:lnTo>
                  <a:lnTo>
                    <a:pt x="999" y="661"/>
                  </a:lnTo>
                  <a:lnTo>
                    <a:pt x="997" y="661"/>
                  </a:lnTo>
                  <a:lnTo>
                    <a:pt x="999" y="660"/>
                  </a:lnTo>
                  <a:lnTo>
                    <a:pt x="999" y="656"/>
                  </a:lnTo>
                  <a:lnTo>
                    <a:pt x="1001" y="656"/>
                  </a:lnTo>
                  <a:lnTo>
                    <a:pt x="1001" y="656"/>
                  </a:lnTo>
                  <a:lnTo>
                    <a:pt x="1002" y="656"/>
                  </a:lnTo>
                  <a:lnTo>
                    <a:pt x="1006" y="654"/>
                  </a:lnTo>
                  <a:lnTo>
                    <a:pt x="1007" y="653"/>
                  </a:lnTo>
                  <a:lnTo>
                    <a:pt x="1009" y="651"/>
                  </a:lnTo>
                  <a:lnTo>
                    <a:pt x="1009" y="651"/>
                  </a:lnTo>
                  <a:lnTo>
                    <a:pt x="1009" y="647"/>
                  </a:lnTo>
                  <a:lnTo>
                    <a:pt x="1004" y="649"/>
                  </a:lnTo>
                  <a:lnTo>
                    <a:pt x="1002" y="649"/>
                  </a:lnTo>
                  <a:lnTo>
                    <a:pt x="999" y="651"/>
                  </a:lnTo>
                  <a:lnTo>
                    <a:pt x="995" y="653"/>
                  </a:lnTo>
                  <a:lnTo>
                    <a:pt x="995" y="656"/>
                  </a:lnTo>
                  <a:lnTo>
                    <a:pt x="992" y="656"/>
                  </a:lnTo>
                  <a:lnTo>
                    <a:pt x="988" y="661"/>
                  </a:lnTo>
                  <a:lnTo>
                    <a:pt x="978" y="663"/>
                  </a:lnTo>
                  <a:lnTo>
                    <a:pt x="976" y="667"/>
                  </a:lnTo>
                  <a:lnTo>
                    <a:pt x="971" y="667"/>
                  </a:lnTo>
                  <a:lnTo>
                    <a:pt x="969" y="665"/>
                  </a:lnTo>
                  <a:lnTo>
                    <a:pt x="969" y="663"/>
                  </a:lnTo>
                  <a:lnTo>
                    <a:pt x="967" y="663"/>
                  </a:lnTo>
                  <a:lnTo>
                    <a:pt x="967" y="661"/>
                  </a:lnTo>
                  <a:lnTo>
                    <a:pt x="966" y="661"/>
                  </a:lnTo>
                  <a:lnTo>
                    <a:pt x="962" y="661"/>
                  </a:lnTo>
                  <a:lnTo>
                    <a:pt x="959" y="663"/>
                  </a:lnTo>
                  <a:lnTo>
                    <a:pt x="955" y="663"/>
                  </a:lnTo>
                  <a:lnTo>
                    <a:pt x="955" y="663"/>
                  </a:lnTo>
                  <a:lnTo>
                    <a:pt x="955" y="663"/>
                  </a:lnTo>
                  <a:lnTo>
                    <a:pt x="950" y="663"/>
                  </a:lnTo>
                  <a:lnTo>
                    <a:pt x="953" y="658"/>
                  </a:lnTo>
                  <a:close/>
                  <a:moveTo>
                    <a:pt x="910" y="42"/>
                  </a:moveTo>
                  <a:lnTo>
                    <a:pt x="910" y="40"/>
                  </a:lnTo>
                  <a:lnTo>
                    <a:pt x="908" y="40"/>
                  </a:lnTo>
                  <a:lnTo>
                    <a:pt x="908" y="38"/>
                  </a:lnTo>
                  <a:lnTo>
                    <a:pt x="913" y="36"/>
                  </a:lnTo>
                  <a:lnTo>
                    <a:pt x="915" y="38"/>
                  </a:lnTo>
                  <a:lnTo>
                    <a:pt x="917" y="38"/>
                  </a:lnTo>
                  <a:lnTo>
                    <a:pt x="915" y="40"/>
                  </a:lnTo>
                  <a:lnTo>
                    <a:pt x="911" y="42"/>
                  </a:lnTo>
                  <a:lnTo>
                    <a:pt x="911" y="42"/>
                  </a:lnTo>
                  <a:lnTo>
                    <a:pt x="911" y="42"/>
                  </a:lnTo>
                  <a:lnTo>
                    <a:pt x="910" y="42"/>
                  </a:lnTo>
                  <a:close/>
                  <a:moveTo>
                    <a:pt x="2" y="382"/>
                  </a:moveTo>
                  <a:lnTo>
                    <a:pt x="0" y="382"/>
                  </a:lnTo>
                  <a:lnTo>
                    <a:pt x="0" y="384"/>
                  </a:lnTo>
                  <a:lnTo>
                    <a:pt x="0" y="384"/>
                  </a:lnTo>
                  <a:lnTo>
                    <a:pt x="0" y="380"/>
                  </a:lnTo>
                  <a:lnTo>
                    <a:pt x="2" y="380"/>
                  </a:lnTo>
                  <a:lnTo>
                    <a:pt x="2" y="382"/>
                  </a:lnTo>
                  <a:close/>
                  <a:moveTo>
                    <a:pt x="322" y="401"/>
                  </a:moveTo>
                  <a:lnTo>
                    <a:pt x="320" y="401"/>
                  </a:lnTo>
                  <a:lnTo>
                    <a:pt x="320" y="398"/>
                  </a:lnTo>
                  <a:lnTo>
                    <a:pt x="320" y="398"/>
                  </a:lnTo>
                  <a:lnTo>
                    <a:pt x="320" y="396"/>
                  </a:lnTo>
                  <a:lnTo>
                    <a:pt x="316" y="396"/>
                  </a:lnTo>
                  <a:lnTo>
                    <a:pt x="313" y="396"/>
                  </a:lnTo>
                  <a:lnTo>
                    <a:pt x="311" y="396"/>
                  </a:lnTo>
                  <a:lnTo>
                    <a:pt x="309" y="389"/>
                  </a:lnTo>
                  <a:lnTo>
                    <a:pt x="311" y="389"/>
                  </a:lnTo>
                  <a:lnTo>
                    <a:pt x="311" y="387"/>
                  </a:lnTo>
                  <a:lnTo>
                    <a:pt x="313" y="389"/>
                  </a:lnTo>
                  <a:lnTo>
                    <a:pt x="315" y="389"/>
                  </a:lnTo>
                  <a:lnTo>
                    <a:pt x="318" y="389"/>
                  </a:lnTo>
                  <a:lnTo>
                    <a:pt x="318" y="393"/>
                  </a:lnTo>
                  <a:lnTo>
                    <a:pt x="320" y="396"/>
                  </a:lnTo>
                  <a:lnTo>
                    <a:pt x="322" y="398"/>
                  </a:lnTo>
                  <a:lnTo>
                    <a:pt x="322" y="401"/>
                  </a:lnTo>
                  <a:close/>
                  <a:moveTo>
                    <a:pt x="330" y="384"/>
                  </a:moveTo>
                  <a:lnTo>
                    <a:pt x="329" y="384"/>
                  </a:lnTo>
                  <a:lnTo>
                    <a:pt x="329" y="380"/>
                  </a:lnTo>
                  <a:lnTo>
                    <a:pt x="329" y="380"/>
                  </a:lnTo>
                  <a:lnTo>
                    <a:pt x="329" y="380"/>
                  </a:lnTo>
                  <a:lnTo>
                    <a:pt x="330" y="380"/>
                  </a:lnTo>
                  <a:lnTo>
                    <a:pt x="330" y="384"/>
                  </a:lnTo>
                  <a:close/>
                  <a:moveTo>
                    <a:pt x="395" y="131"/>
                  </a:moveTo>
                  <a:lnTo>
                    <a:pt x="395" y="131"/>
                  </a:lnTo>
                  <a:lnTo>
                    <a:pt x="395" y="129"/>
                  </a:lnTo>
                  <a:lnTo>
                    <a:pt x="395" y="129"/>
                  </a:lnTo>
                  <a:lnTo>
                    <a:pt x="395" y="131"/>
                  </a:lnTo>
                  <a:close/>
                  <a:moveTo>
                    <a:pt x="423" y="515"/>
                  </a:moveTo>
                  <a:lnTo>
                    <a:pt x="421" y="515"/>
                  </a:lnTo>
                  <a:lnTo>
                    <a:pt x="421" y="513"/>
                  </a:lnTo>
                  <a:lnTo>
                    <a:pt x="423" y="513"/>
                  </a:lnTo>
                  <a:lnTo>
                    <a:pt x="423" y="515"/>
                  </a:lnTo>
                  <a:close/>
                  <a:moveTo>
                    <a:pt x="514" y="651"/>
                  </a:moveTo>
                  <a:lnTo>
                    <a:pt x="510" y="651"/>
                  </a:lnTo>
                  <a:lnTo>
                    <a:pt x="510" y="653"/>
                  </a:lnTo>
                  <a:lnTo>
                    <a:pt x="508" y="653"/>
                  </a:lnTo>
                  <a:lnTo>
                    <a:pt x="508" y="654"/>
                  </a:lnTo>
                  <a:lnTo>
                    <a:pt x="508" y="654"/>
                  </a:lnTo>
                  <a:lnTo>
                    <a:pt x="508" y="654"/>
                  </a:lnTo>
                  <a:lnTo>
                    <a:pt x="508" y="654"/>
                  </a:lnTo>
                  <a:lnTo>
                    <a:pt x="505" y="656"/>
                  </a:lnTo>
                  <a:lnTo>
                    <a:pt x="505" y="653"/>
                  </a:lnTo>
                  <a:lnTo>
                    <a:pt x="508" y="651"/>
                  </a:lnTo>
                  <a:lnTo>
                    <a:pt x="512" y="647"/>
                  </a:lnTo>
                  <a:lnTo>
                    <a:pt x="512" y="649"/>
                  </a:lnTo>
                  <a:lnTo>
                    <a:pt x="514" y="649"/>
                  </a:lnTo>
                  <a:lnTo>
                    <a:pt x="514" y="651"/>
                  </a:lnTo>
                  <a:close/>
                  <a:moveTo>
                    <a:pt x="580" y="283"/>
                  </a:moveTo>
                  <a:lnTo>
                    <a:pt x="580" y="284"/>
                  </a:lnTo>
                  <a:lnTo>
                    <a:pt x="573" y="284"/>
                  </a:lnTo>
                  <a:lnTo>
                    <a:pt x="569" y="284"/>
                  </a:lnTo>
                  <a:lnTo>
                    <a:pt x="566" y="286"/>
                  </a:lnTo>
                  <a:lnTo>
                    <a:pt x="562" y="288"/>
                  </a:lnTo>
                  <a:lnTo>
                    <a:pt x="559" y="288"/>
                  </a:lnTo>
                  <a:lnTo>
                    <a:pt x="557" y="284"/>
                  </a:lnTo>
                  <a:lnTo>
                    <a:pt x="550" y="284"/>
                  </a:lnTo>
                  <a:lnTo>
                    <a:pt x="550" y="284"/>
                  </a:lnTo>
                  <a:lnTo>
                    <a:pt x="548" y="284"/>
                  </a:lnTo>
                  <a:lnTo>
                    <a:pt x="547" y="284"/>
                  </a:lnTo>
                  <a:lnTo>
                    <a:pt x="545" y="284"/>
                  </a:lnTo>
                  <a:lnTo>
                    <a:pt x="543" y="284"/>
                  </a:lnTo>
                  <a:lnTo>
                    <a:pt x="541" y="283"/>
                  </a:lnTo>
                  <a:lnTo>
                    <a:pt x="540" y="283"/>
                  </a:lnTo>
                  <a:lnTo>
                    <a:pt x="540" y="281"/>
                  </a:lnTo>
                  <a:lnTo>
                    <a:pt x="543" y="281"/>
                  </a:lnTo>
                  <a:lnTo>
                    <a:pt x="545" y="281"/>
                  </a:lnTo>
                  <a:lnTo>
                    <a:pt x="547" y="279"/>
                  </a:lnTo>
                  <a:lnTo>
                    <a:pt x="548" y="279"/>
                  </a:lnTo>
                  <a:lnTo>
                    <a:pt x="550" y="279"/>
                  </a:lnTo>
                  <a:lnTo>
                    <a:pt x="552" y="276"/>
                  </a:lnTo>
                  <a:lnTo>
                    <a:pt x="555" y="276"/>
                  </a:lnTo>
                  <a:lnTo>
                    <a:pt x="559" y="276"/>
                  </a:lnTo>
                  <a:lnTo>
                    <a:pt x="561" y="277"/>
                  </a:lnTo>
                  <a:lnTo>
                    <a:pt x="566" y="277"/>
                  </a:lnTo>
                  <a:lnTo>
                    <a:pt x="566" y="281"/>
                  </a:lnTo>
                  <a:lnTo>
                    <a:pt x="566" y="281"/>
                  </a:lnTo>
                  <a:lnTo>
                    <a:pt x="566" y="281"/>
                  </a:lnTo>
                  <a:lnTo>
                    <a:pt x="580" y="281"/>
                  </a:lnTo>
                  <a:lnTo>
                    <a:pt x="580" y="283"/>
                  </a:lnTo>
                  <a:lnTo>
                    <a:pt x="580" y="283"/>
                  </a:lnTo>
                  <a:lnTo>
                    <a:pt x="580" y="283"/>
                  </a:lnTo>
                  <a:close/>
                  <a:moveTo>
                    <a:pt x="580" y="230"/>
                  </a:moveTo>
                  <a:lnTo>
                    <a:pt x="580" y="232"/>
                  </a:lnTo>
                  <a:lnTo>
                    <a:pt x="576" y="232"/>
                  </a:lnTo>
                  <a:lnTo>
                    <a:pt x="571" y="232"/>
                  </a:lnTo>
                  <a:lnTo>
                    <a:pt x="568" y="232"/>
                  </a:lnTo>
                  <a:lnTo>
                    <a:pt x="566" y="230"/>
                  </a:lnTo>
                  <a:lnTo>
                    <a:pt x="564" y="228"/>
                  </a:lnTo>
                  <a:lnTo>
                    <a:pt x="557" y="230"/>
                  </a:lnTo>
                  <a:lnTo>
                    <a:pt x="557" y="230"/>
                  </a:lnTo>
                  <a:lnTo>
                    <a:pt x="557" y="230"/>
                  </a:lnTo>
                  <a:lnTo>
                    <a:pt x="557" y="235"/>
                  </a:lnTo>
                  <a:lnTo>
                    <a:pt x="557" y="235"/>
                  </a:lnTo>
                  <a:lnTo>
                    <a:pt x="561" y="237"/>
                  </a:lnTo>
                  <a:lnTo>
                    <a:pt x="564" y="239"/>
                  </a:lnTo>
                  <a:lnTo>
                    <a:pt x="568" y="241"/>
                  </a:lnTo>
                  <a:lnTo>
                    <a:pt x="569" y="241"/>
                  </a:lnTo>
                  <a:lnTo>
                    <a:pt x="569" y="244"/>
                  </a:lnTo>
                  <a:lnTo>
                    <a:pt x="569" y="242"/>
                  </a:lnTo>
                  <a:lnTo>
                    <a:pt x="568" y="242"/>
                  </a:lnTo>
                  <a:lnTo>
                    <a:pt x="568" y="242"/>
                  </a:lnTo>
                  <a:lnTo>
                    <a:pt x="562" y="242"/>
                  </a:lnTo>
                  <a:lnTo>
                    <a:pt x="562" y="241"/>
                  </a:lnTo>
                  <a:lnTo>
                    <a:pt x="561" y="241"/>
                  </a:lnTo>
                  <a:lnTo>
                    <a:pt x="555" y="241"/>
                  </a:lnTo>
                  <a:lnTo>
                    <a:pt x="552" y="242"/>
                  </a:lnTo>
                  <a:lnTo>
                    <a:pt x="547" y="244"/>
                  </a:lnTo>
                  <a:lnTo>
                    <a:pt x="543" y="246"/>
                  </a:lnTo>
                  <a:lnTo>
                    <a:pt x="541" y="246"/>
                  </a:lnTo>
                  <a:lnTo>
                    <a:pt x="541" y="248"/>
                  </a:lnTo>
                  <a:lnTo>
                    <a:pt x="540" y="248"/>
                  </a:lnTo>
                  <a:lnTo>
                    <a:pt x="538" y="249"/>
                  </a:lnTo>
                  <a:lnTo>
                    <a:pt x="536" y="249"/>
                  </a:lnTo>
                  <a:lnTo>
                    <a:pt x="534" y="253"/>
                  </a:lnTo>
                  <a:lnTo>
                    <a:pt x="534" y="253"/>
                  </a:lnTo>
                  <a:lnTo>
                    <a:pt x="534" y="253"/>
                  </a:lnTo>
                  <a:lnTo>
                    <a:pt x="533" y="255"/>
                  </a:lnTo>
                  <a:lnTo>
                    <a:pt x="533" y="255"/>
                  </a:lnTo>
                  <a:lnTo>
                    <a:pt x="533" y="248"/>
                  </a:lnTo>
                  <a:lnTo>
                    <a:pt x="534" y="248"/>
                  </a:lnTo>
                  <a:lnTo>
                    <a:pt x="534" y="248"/>
                  </a:lnTo>
                  <a:lnTo>
                    <a:pt x="538" y="246"/>
                  </a:lnTo>
                  <a:lnTo>
                    <a:pt x="538" y="244"/>
                  </a:lnTo>
                  <a:lnTo>
                    <a:pt x="541" y="242"/>
                  </a:lnTo>
                  <a:lnTo>
                    <a:pt x="543" y="241"/>
                  </a:lnTo>
                  <a:lnTo>
                    <a:pt x="545" y="239"/>
                  </a:lnTo>
                  <a:lnTo>
                    <a:pt x="548" y="239"/>
                  </a:lnTo>
                  <a:lnTo>
                    <a:pt x="552" y="239"/>
                  </a:lnTo>
                  <a:lnTo>
                    <a:pt x="552" y="235"/>
                  </a:lnTo>
                  <a:lnTo>
                    <a:pt x="548" y="235"/>
                  </a:lnTo>
                  <a:lnTo>
                    <a:pt x="547" y="234"/>
                  </a:lnTo>
                  <a:lnTo>
                    <a:pt x="538" y="234"/>
                  </a:lnTo>
                  <a:lnTo>
                    <a:pt x="538" y="235"/>
                  </a:lnTo>
                  <a:lnTo>
                    <a:pt x="538" y="235"/>
                  </a:lnTo>
                  <a:lnTo>
                    <a:pt x="534" y="237"/>
                  </a:lnTo>
                  <a:lnTo>
                    <a:pt x="533" y="239"/>
                  </a:lnTo>
                  <a:lnTo>
                    <a:pt x="533" y="239"/>
                  </a:lnTo>
                  <a:lnTo>
                    <a:pt x="533" y="242"/>
                  </a:lnTo>
                  <a:lnTo>
                    <a:pt x="529" y="242"/>
                  </a:lnTo>
                  <a:lnTo>
                    <a:pt x="529" y="248"/>
                  </a:lnTo>
                  <a:lnTo>
                    <a:pt x="529" y="249"/>
                  </a:lnTo>
                  <a:lnTo>
                    <a:pt x="527" y="251"/>
                  </a:lnTo>
                  <a:lnTo>
                    <a:pt x="526" y="251"/>
                  </a:lnTo>
                  <a:lnTo>
                    <a:pt x="512" y="248"/>
                  </a:lnTo>
                  <a:lnTo>
                    <a:pt x="512" y="248"/>
                  </a:lnTo>
                  <a:lnTo>
                    <a:pt x="510" y="246"/>
                  </a:lnTo>
                  <a:lnTo>
                    <a:pt x="508" y="244"/>
                  </a:lnTo>
                  <a:lnTo>
                    <a:pt x="507" y="244"/>
                  </a:lnTo>
                  <a:lnTo>
                    <a:pt x="507" y="242"/>
                  </a:lnTo>
                  <a:lnTo>
                    <a:pt x="508" y="241"/>
                  </a:lnTo>
                  <a:lnTo>
                    <a:pt x="508" y="241"/>
                  </a:lnTo>
                  <a:lnTo>
                    <a:pt x="510" y="239"/>
                  </a:lnTo>
                  <a:lnTo>
                    <a:pt x="512" y="239"/>
                  </a:lnTo>
                  <a:lnTo>
                    <a:pt x="510" y="237"/>
                  </a:lnTo>
                  <a:lnTo>
                    <a:pt x="508" y="234"/>
                  </a:lnTo>
                  <a:lnTo>
                    <a:pt x="510" y="234"/>
                  </a:lnTo>
                  <a:lnTo>
                    <a:pt x="514" y="232"/>
                  </a:lnTo>
                  <a:lnTo>
                    <a:pt x="514" y="230"/>
                  </a:lnTo>
                  <a:lnTo>
                    <a:pt x="517" y="230"/>
                  </a:lnTo>
                  <a:lnTo>
                    <a:pt x="517" y="228"/>
                  </a:lnTo>
                  <a:lnTo>
                    <a:pt x="517" y="228"/>
                  </a:lnTo>
                  <a:lnTo>
                    <a:pt x="517" y="227"/>
                  </a:lnTo>
                  <a:lnTo>
                    <a:pt x="517" y="223"/>
                  </a:lnTo>
                  <a:lnTo>
                    <a:pt x="514" y="220"/>
                  </a:lnTo>
                  <a:lnTo>
                    <a:pt x="510" y="218"/>
                  </a:lnTo>
                  <a:lnTo>
                    <a:pt x="510" y="216"/>
                  </a:lnTo>
                  <a:lnTo>
                    <a:pt x="515" y="218"/>
                  </a:lnTo>
                  <a:lnTo>
                    <a:pt x="519" y="218"/>
                  </a:lnTo>
                  <a:lnTo>
                    <a:pt x="524" y="220"/>
                  </a:lnTo>
                  <a:lnTo>
                    <a:pt x="529" y="220"/>
                  </a:lnTo>
                  <a:lnTo>
                    <a:pt x="529" y="214"/>
                  </a:lnTo>
                  <a:lnTo>
                    <a:pt x="526" y="214"/>
                  </a:lnTo>
                  <a:lnTo>
                    <a:pt x="526" y="213"/>
                  </a:lnTo>
                  <a:lnTo>
                    <a:pt x="522" y="209"/>
                  </a:lnTo>
                  <a:lnTo>
                    <a:pt x="522" y="209"/>
                  </a:lnTo>
                  <a:lnTo>
                    <a:pt x="512" y="209"/>
                  </a:lnTo>
                  <a:lnTo>
                    <a:pt x="512" y="208"/>
                  </a:lnTo>
                  <a:lnTo>
                    <a:pt x="505" y="208"/>
                  </a:lnTo>
                  <a:lnTo>
                    <a:pt x="505" y="206"/>
                  </a:lnTo>
                  <a:lnTo>
                    <a:pt x="500" y="206"/>
                  </a:lnTo>
                  <a:lnTo>
                    <a:pt x="500" y="208"/>
                  </a:lnTo>
                  <a:lnTo>
                    <a:pt x="493" y="208"/>
                  </a:lnTo>
                  <a:lnTo>
                    <a:pt x="493" y="202"/>
                  </a:lnTo>
                  <a:lnTo>
                    <a:pt x="496" y="202"/>
                  </a:lnTo>
                  <a:lnTo>
                    <a:pt x="500" y="202"/>
                  </a:lnTo>
                  <a:lnTo>
                    <a:pt x="503" y="202"/>
                  </a:lnTo>
                  <a:lnTo>
                    <a:pt x="505" y="199"/>
                  </a:lnTo>
                  <a:lnTo>
                    <a:pt x="507" y="199"/>
                  </a:lnTo>
                  <a:lnTo>
                    <a:pt x="510" y="201"/>
                  </a:lnTo>
                  <a:lnTo>
                    <a:pt x="514" y="202"/>
                  </a:lnTo>
                  <a:lnTo>
                    <a:pt x="517" y="201"/>
                  </a:lnTo>
                  <a:lnTo>
                    <a:pt x="517" y="201"/>
                  </a:lnTo>
                  <a:lnTo>
                    <a:pt x="519" y="201"/>
                  </a:lnTo>
                  <a:lnTo>
                    <a:pt x="519" y="199"/>
                  </a:lnTo>
                  <a:lnTo>
                    <a:pt x="527" y="199"/>
                  </a:lnTo>
                  <a:lnTo>
                    <a:pt x="527" y="197"/>
                  </a:lnTo>
                  <a:lnTo>
                    <a:pt x="529" y="197"/>
                  </a:lnTo>
                  <a:lnTo>
                    <a:pt x="529" y="197"/>
                  </a:lnTo>
                  <a:lnTo>
                    <a:pt x="533" y="197"/>
                  </a:lnTo>
                  <a:lnTo>
                    <a:pt x="533" y="195"/>
                  </a:lnTo>
                  <a:lnTo>
                    <a:pt x="540" y="195"/>
                  </a:lnTo>
                  <a:lnTo>
                    <a:pt x="540" y="194"/>
                  </a:lnTo>
                  <a:lnTo>
                    <a:pt x="545" y="194"/>
                  </a:lnTo>
                  <a:lnTo>
                    <a:pt x="545" y="192"/>
                  </a:lnTo>
                  <a:lnTo>
                    <a:pt x="547" y="192"/>
                  </a:lnTo>
                  <a:lnTo>
                    <a:pt x="547" y="194"/>
                  </a:lnTo>
                  <a:lnTo>
                    <a:pt x="547" y="194"/>
                  </a:lnTo>
                  <a:lnTo>
                    <a:pt x="554" y="192"/>
                  </a:lnTo>
                  <a:lnTo>
                    <a:pt x="555" y="194"/>
                  </a:lnTo>
                  <a:lnTo>
                    <a:pt x="559" y="194"/>
                  </a:lnTo>
                  <a:lnTo>
                    <a:pt x="559" y="195"/>
                  </a:lnTo>
                  <a:lnTo>
                    <a:pt x="561" y="195"/>
                  </a:lnTo>
                  <a:lnTo>
                    <a:pt x="561" y="197"/>
                  </a:lnTo>
                  <a:lnTo>
                    <a:pt x="568" y="197"/>
                  </a:lnTo>
                  <a:lnTo>
                    <a:pt x="568" y="199"/>
                  </a:lnTo>
                  <a:lnTo>
                    <a:pt x="564" y="201"/>
                  </a:lnTo>
                  <a:lnTo>
                    <a:pt x="561" y="201"/>
                  </a:lnTo>
                  <a:lnTo>
                    <a:pt x="557" y="201"/>
                  </a:lnTo>
                  <a:lnTo>
                    <a:pt x="552" y="201"/>
                  </a:lnTo>
                  <a:lnTo>
                    <a:pt x="550" y="204"/>
                  </a:lnTo>
                  <a:lnTo>
                    <a:pt x="547" y="204"/>
                  </a:lnTo>
                  <a:lnTo>
                    <a:pt x="550" y="206"/>
                  </a:lnTo>
                  <a:lnTo>
                    <a:pt x="552" y="206"/>
                  </a:lnTo>
                  <a:lnTo>
                    <a:pt x="554" y="206"/>
                  </a:lnTo>
                  <a:lnTo>
                    <a:pt x="557" y="206"/>
                  </a:lnTo>
                  <a:lnTo>
                    <a:pt x="557" y="208"/>
                  </a:lnTo>
                  <a:lnTo>
                    <a:pt x="566" y="209"/>
                  </a:lnTo>
                  <a:lnTo>
                    <a:pt x="566" y="209"/>
                  </a:lnTo>
                  <a:lnTo>
                    <a:pt x="568" y="209"/>
                  </a:lnTo>
                  <a:lnTo>
                    <a:pt x="568" y="211"/>
                  </a:lnTo>
                  <a:lnTo>
                    <a:pt x="571" y="211"/>
                  </a:lnTo>
                  <a:lnTo>
                    <a:pt x="576" y="211"/>
                  </a:lnTo>
                  <a:lnTo>
                    <a:pt x="580" y="211"/>
                  </a:lnTo>
                  <a:lnTo>
                    <a:pt x="582" y="209"/>
                  </a:lnTo>
                  <a:lnTo>
                    <a:pt x="583" y="209"/>
                  </a:lnTo>
                  <a:lnTo>
                    <a:pt x="585" y="209"/>
                  </a:lnTo>
                  <a:lnTo>
                    <a:pt x="587" y="211"/>
                  </a:lnTo>
                  <a:lnTo>
                    <a:pt x="585" y="216"/>
                  </a:lnTo>
                  <a:lnTo>
                    <a:pt x="583" y="220"/>
                  </a:lnTo>
                  <a:lnTo>
                    <a:pt x="580" y="223"/>
                  </a:lnTo>
                  <a:lnTo>
                    <a:pt x="580" y="225"/>
                  </a:lnTo>
                  <a:lnTo>
                    <a:pt x="582" y="227"/>
                  </a:lnTo>
                  <a:lnTo>
                    <a:pt x="583" y="230"/>
                  </a:lnTo>
                  <a:lnTo>
                    <a:pt x="580" y="230"/>
                  </a:lnTo>
                  <a:close/>
                  <a:moveTo>
                    <a:pt x="658" y="780"/>
                  </a:moveTo>
                  <a:lnTo>
                    <a:pt x="657" y="780"/>
                  </a:lnTo>
                  <a:lnTo>
                    <a:pt x="653" y="773"/>
                  </a:lnTo>
                  <a:lnTo>
                    <a:pt x="648" y="770"/>
                  </a:lnTo>
                  <a:lnTo>
                    <a:pt x="648" y="766"/>
                  </a:lnTo>
                  <a:lnTo>
                    <a:pt x="648" y="764"/>
                  </a:lnTo>
                  <a:lnTo>
                    <a:pt x="650" y="761"/>
                  </a:lnTo>
                  <a:lnTo>
                    <a:pt x="651" y="761"/>
                  </a:lnTo>
                  <a:lnTo>
                    <a:pt x="651" y="766"/>
                  </a:lnTo>
                  <a:lnTo>
                    <a:pt x="653" y="768"/>
                  </a:lnTo>
                  <a:lnTo>
                    <a:pt x="657" y="768"/>
                  </a:lnTo>
                  <a:lnTo>
                    <a:pt x="657" y="766"/>
                  </a:lnTo>
                  <a:lnTo>
                    <a:pt x="658" y="766"/>
                  </a:lnTo>
                  <a:lnTo>
                    <a:pt x="660" y="764"/>
                  </a:lnTo>
                  <a:lnTo>
                    <a:pt x="660" y="768"/>
                  </a:lnTo>
                  <a:lnTo>
                    <a:pt x="660" y="770"/>
                  </a:lnTo>
                  <a:lnTo>
                    <a:pt x="660" y="771"/>
                  </a:lnTo>
                  <a:lnTo>
                    <a:pt x="662" y="773"/>
                  </a:lnTo>
                  <a:lnTo>
                    <a:pt x="662" y="775"/>
                  </a:lnTo>
                  <a:lnTo>
                    <a:pt x="662" y="777"/>
                  </a:lnTo>
                  <a:lnTo>
                    <a:pt x="660" y="778"/>
                  </a:lnTo>
                  <a:lnTo>
                    <a:pt x="658" y="780"/>
                  </a:lnTo>
                  <a:close/>
                  <a:moveTo>
                    <a:pt x="671" y="309"/>
                  </a:moveTo>
                  <a:lnTo>
                    <a:pt x="671" y="311"/>
                  </a:lnTo>
                  <a:lnTo>
                    <a:pt x="667" y="314"/>
                  </a:lnTo>
                  <a:lnTo>
                    <a:pt x="665" y="314"/>
                  </a:lnTo>
                  <a:lnTo>
                    <a:pt x="662" y="319"/>
                  </a:lnTo>
                  <a:lnTo>
                    <a:pt x="660" y="319"/>
                  </a:lnTo>
                  <a:lnTo>
                    <a:pt x="660" y="323"/>
                  </a:lnTo>
                  <a:lnTo>
                    <a:pt x="658" y="324"/>
                  </a:lnTo>
                  <a:lnTo>
                    <a:pt x="655" y="324"/>
                  </a:lnTo>
                  <a:lnTo>
                    <a:pt x="653" y="326"/>
                  </a:lnTo>
                  <a:lnTo>
                    <a:pt x="651" y="326"/>
                  </a:lnTo>
                  <a:lnTo>
                    <a:pt x="650" y="326"/>
                  </a:lnTo>
                  <a:lnTo>
                    <a:pt x="648" y="323"/>
                  </a:lnTo>
                  <a:lnTo>
                    <a:pt x="644" y="324"/>
                  </a:lnTo>
                  <a:lnTo>
                    <a:pt x="643" y="324"/>
                  </a:lnTo>
                  <a:lnTo>
                    <a:pt x="641" y="326"/>
                  </a:lnTo>
                  <a:lnTo>
                    <a:pt x="641" y="328"/>
                  </a:lnTo>
                  <a:lnTo>
                    <a:pt x="639" y="330"/>
                  </a:lnTo>
                  <a:lnTo>
                    <a:pt x="637" y="330"/>
                  </a:lnTo>
                  <a:lnTo>
                    <a:pt x="637" y="331"/>
                  </a:lnTo>
                  <a:lnTo>
                    <a:pt x="632" y="335"/>
                  </a:lnTo>
                  <a:lnTo>
                    <a:pt x="632" y="337"/>
                  </a:lnTo>
                  <a:lnTo>
                    <a:pt x="630" y="337"/>
                  </a:lnTo>
                  <a:lnTo>
                    <a:pt x="629" y="335"/>
                  </a:lnTo>
                  <a:lnTo>
                    <a:pt x="625" y="335"/>
                  </a:lnTo>
                  <a:lnTo>
                    <a:pt x="625" y="337"/>
                  </a:lnTo>
                  <a:lnTo>
                    <a:pt x="618" y="337"/>
                  </a:lnTo>
                  <a:lnTo>
                    <a:pt x="618" y="338"/>
                  </a:lnTo>
                  <a:lnTo>
                    <a:pt x="613" y="337"/>
                  </a:lnTo>
                  <a:lnTo>
                    <a:pt x="613" y="338"/>
                  </a:lnTo>
                  <a:lnTo>
                    <a:pt x="611" y="338"/>
                  </a:lnTo>
                  <a:lnTo>
                    <a:pt x="611" y="338"/>
                  </a:lnTo>
                  <a:lnTo>
                    <a:pt x="608" y="340"/>
                  </a:lnTo>
                  <a:lnTo>
                    <a:pt x="606" y="338"/>
                  </a:lnTo>
                  <a:lnTo>
                    <a:pt x="604" y="338"/>
                  </a:lnTo>
                  <a:lnTo>
                    <a:pt x="601" y="331"/>
                  </a:lnTo>
                  <a:lnTo>
                    <a:pt x="599" y="331"/>
                  </a:lnTo>
                  <a:lnTo>
                    <a:pt x="596" y="330"/>
                  </a:lnTo>
                  <a:lnTo>
                    <a:pt x="596" y="330"/>
                  </a:lnTo>
                  <a:lnTo>
                    <a:pt x="590" y="330"/>
                  </a:lnTo>
                  <a:lnTo>
                    <a:pt x="590" y="328"/>
                  </a:lnTo>
                  <a:lnTo>
                    <a:pt x="589" y="328"/>
                  </a:lnTo>
                  <a:lnTo>
                    <a:pt x="589" y="326"/>
                  </a:lnTo>
                  <a:lnTo>
                    <a:pt x="585" y="324"/>
                  </a:lnTo>
                  <a:lnTo>
                    <a:pt x="585" y="323"/>
                  </a:lnTo>
                  <a:lnTo>
                    <a:pt x="585" y="323"/>
                  </a:lnTo>
                  <a:lnTo>
                    <a:pt x="583" y="323"/>
                  </a:lnTo>
                  <a:lnTo>
                    <a:pt x="583" y="321"/>
                  </a:lnTo>
                  <a:lnTo>
                    <a:pt x="589" y="323"/>
                  </a:lnTo>
                  <a:lnTo>
                    <a:pt x="589" y="323"/>
                  </a:lnTo>
                  <a:lnTo>
                    <a:pt x="596" y="323"/>
                  </a:lnTo>
                  <a:lnTo>
                    <a:pt x="596" y="324"/>
                  </a:lnTo>
                  <a:lnTo>
                    <a:pt x="599" y="324"/>
                  </a:lnTo>
                  <a:lnTo>
                    <a:pt x="604" y="321"/>
                  </a:lnTo>
                  <a:lnTo>
                    <a:pt x="608" y="319"/>
                  </a:lnTo>
                  <a:lnTo>
                    <a:pt x="613" y="316"/>
                  </a:lnTo>
                  <a:lnTo>
                    <a:pt x="617" y="312"/>
                  </a:lnTo>
                  <a:lnTo>
                    <a:pt x="618" y="311"/>
                  </a:lnTo>
                  <a:lnTo>
                    <a:pt x="627" y="311"/>
                  </a:lnTo>
                  <a:lnTo>
                    <a:pt x="629" y="307"/>
                  </a:lnTo>
                  <a:lnTo>
                    <a:pt x="625" y="307"/>
                  </a:lnTo>
                  <a:lnTo>
                    <a:pt x="625" y="305"/>
                  </a:lnTo>
                  <a:lnTo>
                    <a:pt x="623" y="302"/>
                  </a:lnTo>
                  <a:lnTo>
                    <a:pt x="620" y="302"/>
                  </a:lnTo>
                  <a:lnTo>
                    <a:pt x="620" y="298"/>
                  </a:lnTo>
                  <a:lnTo>
                    <a:pt x="620" y="297"/>
                  </a:lnTo>
                  <a:lnTo>
                    <a:pt x="618" y="297"/>
                  </a:lnTo>
                  <a:lnTo>
                    <a:pt x="618" y="293"/>
                  </a:lnTo>
                  <a:lnTo>
                    <a:pt x="617" y="293"/>
                  </a:lnTo>
                  <a:lnTo>
                    <a:pt x="617" y="290"/>
                  </a:lnTo>
                  <a:lnTo>
                    <a:pt x="617" y="290"/>
                  </a:lnTo>
                  <a:lnTo>
                    <a:pt x="615" y="288"/>
                  </a:lnTo>
                  <a:lnTo>
                    <a:pt x="613" y="286"/>
                  </a:lnTo>
                  <a:lnTo>
                    <a:pt x="611" y="283"/>
                  </a:lnTo>
                  <a:lnTo>
                    <a:pt x="617" y="283"/>
                  </a:lnTo>
                  <a:lnTo>
                    <a:pt x="618" y="284"/>
                  </a:lnTo>
                  <a:lnTo>
                    <a:pt x="622" y="284"/>
                  </a:lnTo>
                  <a:lnTo>
                    <a:pt x="622" y="286"/>
                  </a:lnTo>
                  <a:lnTo>
                    <a:pt x="623" y="286"/>
                  </a:lnTo>
                  <a:lnTo>
                    <a:pt x="623" y="288"/>
                  </a:lnTo>
                  <a:lnTo>
                    <a:pt x="625" y="290"/>
                  </a:lnTo>
                  <a:lnTo>
                    <a:pt x="630" y="288"/>
                  </a:lnTo>
                  <a:lnTo>
                    <a:pt x="632" y="293"/>
                  </a:lnTo>
                  <a:lnTo>
                    <a:pt x="630" y="293"/>
                  </a:lnTo>
                  <a:lnTo>
                    <a:pt x="630" y="297"/>
                  </a:lnTo>
                  <a:lnTo>
                    <a:pt x="632" y="297"/>
                  </a:lnTo>
                  <a:lnTo>
                    <a:pt x="632" y="302"/>
                  </a:lnTo>
                  <a:lnTo>
                    <a:pt x="632" y="304"/>
                  </a:lnTo>
                  <a:lnTo>
                    <a:pt x="634" y="304"/>
                  </a:lnTo>
                  <a:lnTo>
                    <a:pt x="634" y="304"/>
                  </a:lnTo>
                  <a:lnTo>
                    <a:pt x="643" y="304"/>
                  </a:lnTo>
                  <a:lnTo>
                    <a:pt x="651" y="304"/>
                  </a:lnTo>
                  <a:lnTo>
                    <a:pt x="658" y="305"/>
                  </a:lnTo>
                  <a:lnTo>
                    <a:pt x="667" y="300"/>
                  </a:lnTo>
                  <a:lnTo>
                    <a:pt x="667" y="297"/>
                  </a:lnTo>
                  <a:lnTo>
                    <a:pt x="667" y="297"/>
                  </a:lnTo>
                  <a:lnTo>
                    <a:pt x="671" y="293"/>
                  </a:lnTo>
                  <a:lnTo>
                    <a:pt x="676" y="291"/>
                  </a:lnTo>
                  <a:lnTo>
                    <a:pt x="683" y="284"/>
                  </a:lnTo>
                  <a:lnTo>
                    <a:pt x="685" y="284"/>
                  </a:lnTo>
                  <a:lnTo>
                    <a:pt x="685" y="284"/>
                  </a:lnTo>
                  <a:lnTo>
                    <a:pt x="692" y="284"/>
                  </a:lnTo>
                  <a:lnTo>
                    <a:pt x="692" y="283"/>
                  </a:lnTo>
                  <a:lnTo>
                    <a:pt x="693" y="283"/>
                  </a:lnTo>
                  <a:lnTo>
                    <a:pt x="697" y="281"/>
                  </a:lnTo>
                  <a:lnTo>
                    <a:pt x="700" y="283"/>
                  </a:lnTo>
                  <a:lnTo>
                    <a:pt x="704" y="284"/>
                  </a:lnTo>
                  <a:lnTo>
                    <a:pt x="704" y="286"/>
                  </a:lnTo>
                  <a:lnTo>
                    <a:pt x="695" y="284"/>
                  </a:lnTo>
                  <a:lnTo>
                    <a:pt x="697" y="286"/>
                  </a:lnTo>
                  <a:lnTo>
                    <a:pt x="697" y="288"/>
                  </a:lnTo>
                  <a:lnTo>
                    <a:pt x="699" y="290"/>
                  </a:lnTo>
                  <a:lnTo>
                    <a:pt x="695" y="291"/>
                  </a:lnTo>
                  <a:lnTo>
                    <a:pt x="692" y="291"/>
                  </a:lnTo>
                  <a:lnTo>
                    <a:pt x="692" y="297"/>
                  </a:lnTo>
                  <a:lnTo>
                    <a:pt x="688" y="297"/>
                  </a:lnTo>
                  <a:lnTo>
                    <a:pt x="686" y="297"/>
                  </a:lnTo>
                  <a:lnTo>
                    <a:pt x="685" y="297"/>
                  </a:lnTo>
                  <a:lnTo>
                    <a:pt x="685" y="300"/>
                  </a:lnTo>
                  <a:lnTo>
                    <a:pt x="681" y="304"/>
                  </a:lnTo>
                  <a:lnTo>
                    <a:pt x="679" y="305"/>
                  </a:lnTo>
                  <a:lnTo>
                    <a:pt x="679" y="305"/>
                  </a:lnTo>
                  <a:lnTo>
                    <a:pt x="678" y="305"/>
                  </a:lnTo>
                  <a:lnTo>
                    <a:pt x="676" y="305"/>
                  </a:lnTo>
                  <a:lnTo>
                    <a:pt x="674" y="305"/>
                  </a:lnTo>
                  <a:lnTo>
                    <a:pt x="674" y="309"/>
                  </a:lnTo>
                  <a:lnTo>
                    <a:pt x="671" y="309"/>
                  </a:lnTo>
                  <a:close/>
                  <a:moveTo>
                    <a:pt x="730" y="373"/>
                  </a:moveTo>
                  <a:lnTo>
                    <a:pt x="730" y="372"/>
                  </a:lnTo>
                  <a:lnTo>
                    <a:pt x="726" y="372"/>
                  </a:lnTo>
                  <a:lnTo>
                    <a:pt x="725" y="373"/>
                  </a:lnTo>
                  <a:lnTo>
                    <a:pt x="721" y="373"/>
                  </a:lnTo>
                  <a:lnTo>
                    <a:pt x="721" y="377"/>
                  </a:lnTo>
                  <a:lnTo>
                    <a:pt x="714" y="379"/>
                  </a:lnTo>
                  <a:lnTo>
                    <a:pt x="707" y="380"/>
                  </a:lnTo>
                  <a:lnTo>
                    <a:pt x="706" y="384"/>
                  </a:lnTo>
                  <a:lnTo>
                    <a:pt x="704" y="384"/>
                  </a:lnTo>
                  <a:lnTo>
                    <a:pt x="704" y="384"/>
                  </a:lnTo>
                  <a:lnTo>
                    <a:pt x="702" y="384"/>
                  </a:lnTo>
                  <a:lnTo>
                    <a:pt x="700" y="386"/>
                  </a:lnTo>
                  <a:lnTo>
                    <a:pt x="697" y="386"/>
                  </a:lnTo>
                  <a:lnTo>
                    <a:pt x="697" y="389"/>
                  </a:lnTo>
                  <a:lnTo>
                    <a:pt x="685" y="398"/>
                  </a:lnTo>
                  <a:lnTo>
                    <a:pt x="685" y="403"/>
                  </a:lnTo>
                  <a:lnTo>
                    <a:pt x="676" y="403"/>
                  </a:lnTo>
                  <a:lnTo>
                    <a:pt x="676" y="401"/>
                  </a:lnTo>
                  <a:lnTo>
                    <a:pt x="674" y="401"/>
                  </a:lnTo>
                  <a:lnTo>
                    <a:pt x="674" y="398"/>
                  </a:lnTo>
                  <a:lnTo>
                    <a:pt x="676" y="396"/>
                  </a:lnTo>
                  <a:lnTo>
                    <a:pt x="678" y="394"/>
                  </a:lnTo>
                  <a:lnTo>
                    <a:pt x="679" y="393"/>
                  </a:lnTo>
                  <a:lnTo>
                    <a:pt x="681" y="391"/>
                  </a:lnTo>
                  <a:lnTo>
                    <a:pt x="683" y="389"/>
                  </a:lnTo>
                  <a:lnTo>
                    <a:pt x="685" y="387"/>
                  </a:lnTo>
                  <a:lnTo>
                    <a:pt x="686" y="386"/>
                  </a:lnTo>
                  <a:lnTo>
                    <a:pt x="690" y="384"/>
                  </a:lnTo>
                  <a:lnTo>
                    <a:pt x="690" y="384"/>
                  </a:lnTo>
                  <a:lnTo>
                    <a:pt x="695" y="379"/>
                  </a:lnTo>
                  <a:lnTo>
                    <a:pt x="695" y="375"/>
                  </a:lnTo>
                  <a:lnTo>
                    <a:pt x="699" y="372"/>
                  </a:lnTo>
                  <a:lnTo>
                    <a:pt x="700" y="368"/>
                  </a:lnTo>
                  <a:lnTo>
                    <a:pt x="704" y="370"/>
                  </a:lnTo>
                  <a:lnTo>
                    <a:pt x="706" y="370"/>
                  </a:lnTo>
                  <a:lnTo>
                    <a:pt x="707" y="370"/>
                  </a:lnTo>
                  <a:lnTo>
                    <a:pt x="709" y="372"/>
                  </a:lnTo>
                  <a:lnTo>
                    <a:pt x="709" y="373"/>
                  </a:lnTo>
                  <a:lnTo>
                    <a:pt x="711" y="373"/>
                  </a:lnTo>
                  <a:lnTo>
                    <a:pt x="711" y="373"/>
                  </a:lnTo>
                  <a:lnTo>
                    <a:pt x="711" y="372"/>
                  </a:lnTo>
                  <a:lnTo>
                    <a:pt x="716" y="372"/>
                  </a:lnTo>
                  <a:lnTo>
                    <a:pt x="718" y="370"/>
                  </a:lnTo>
                  <a:lnTo>
                    <a:pt x="725" y="370"/>
                  </a:lnTo>
                  <a:lnTo>
                    <a:pt x="725" y="372"/>
                  </a:lnTo>
                  <a:lnTo>
                    <a:pt x="730" y="370"/>
                  </a:lnTo>
                  <a:lnTo>
                    <a:pt x="733" y="372"/>
                  </a:lnTo>
                  <a:lnTo>
                    <a:pt x="739" y="373"/>
                  </a:lnTo>
                  <a:lnTo>
                    <a:pt x="737" y="373"/>
                  </a:lnTo>
                  <a:lnTo>
                    <a:pt x="733" y="373"/>
                  </a:lnTo>
                  <a:lnTo>
                    <a:pt x="730" y="373"/>
                  </a:lnTo>
                  <a:close/>
                  <a:moveTo>
                    <a:pt x="791" y="398"/>
                  </a:moveTo>
                  <a:lnTo>
                    <a:pt x="795" y="400"/>
                  </a:lnTo>
                  <a:lnTo>
                    <a:pt x="795" y="405"/>
                  </a:lnTo>
                  <a:lnTo>
                    <a:pt x="793" y="408"/>
                  </a:lnTo>
                  <a:lnTo>
                    <a:pt x="789" y="410"/>
                  </a:lnTo>
                  <a:lnTo>
                    <a:pt x="788" y="407"/>
                  </a:lnTo>
                  <a:lnTo>
                    <a:pt x="788" y="405"/>
                  </a:lnTo>
                  <a:lnTo>
                    <a:pt x="786" y="403"/>
                  </a:lnTo>
                  <a:lnTo>
                    <a:pt x="786" y="403"/>
                  </a:lnTo>
                  <a:lnTo>
                    <a:pt x="786" y="401"/>
                  </a:lnTo>
                  <a:lnTo>
                    <a:pt x="789" y="400"/>
                  </a:lnTo>
                  <a:lnTo>
                    <a:pt x="791" y="398"/>
                  </a:lnTo>
                  <a:close/>
                  <a:moveTo>
                    <a:pt x="788" y="452"/>
                  </a:moveTo>
                  <a:lnTo>
                    <a:pt x="788" y="452"/>
                  </a:lnTo>
                  <a:lnTo>
                    <a:pt x="784" y="452"/>
                  </a:lnTo>
                  <a:lnTo>
                    <a:pt x="784" y="450"/>
                  </a:lnTo>
                  <a:lnTo>
                    <a:pt x="786" y="450"/>
                  </a:lnTo>
                  <a:lnTo>
                    <a:pt x="786" y="447"/>
                  </a:lnTo>
                  <a:lnTo>
                    <a:pt x="788" y="448"/>
                  </a:lnTo>
                  <a:lnTo>
                    <a:pt x="788" y="448"/>
                  </a:lnTo>
                  <a:lnTo>
                    <a:pt x="791" y="448"/>
                  </a:lnTo>
                  <a:lnTo>
                    <a:pt x="789" y="450"/>
                  </a:lnTo>
                  <a:lnTo>
                    <a:pt x="788" y="452"/>
                  </a:lnTo>
                  <a:close/>
                  <a:moveTo>
                    <a:pt x="810" y="417"/>
                  </a:moveTo>
                  <a:lnTo>
                    <a:pt x="809" y="417"/>
                  </a:lnTo>
                  <a:lnTo>
                    <a:pt x="809" y="419"/>
                  </a:lnTo>
                  <a:lnTo>
                    <a:pt x="809" y="420"/>
                  </a:lnTo>
                  <a:lnTo>
                    <a:pt x="807" y="420"/>
                  </a:lnTo>
                  <a:lnTo>
                    <a:pt x="805" y="422"/>
                  </a:lnTo>
                  <a:lnTo>
                    <a:pt x="805" y="426"/>
                  </a:lnTo>
                  <a:lnTo>
                    <a:pt x="809" y="426"/>
                  </a:lnTo>
                  <a:lnTo>
                    <a:pt x="809" y="429"/>
                  </a:lnTo>
                  <a:lnTo>
                    <a:pt x="807" y="429"/>
                  </a:lnTo>
                  <a:lnTo>
                    <a:pt x="807" y="429"/>
                  </a:lnTo>
                  <a:lnTo>
                    <a:pt x="805" y="431"/>
                  </a:lnTo>
                  <a:lnTo>
                    <a:pt x="805" y="431"/>
                  </a:lnTo>
                  <a:lnTo>
                    <a:pt x="805" y="434"/>
                  </a:lnTo>
                  <a:lnTo>
                    <a:pt x="803" y="434"/>
                  </a:lnTo>
                  <a:lnTo>
                    <a:pt x="803" y="438"/>
                  </a:lnTo>
                  <a:lnTo>
                    <a:pt x="803" y="443"/>
                  </a:lnTo>
                  <a:lnTo>
                    <a:pt x="802" y="443"/>
                  </a:lnTo>
                  <a:lnTo>
                    <a:pt x="802" y="443"/>
                  </a:lnTo>
                  <a:lnTo>
                    <a:pt x="802" y="443"/>
                  </a:lnTo>
                  <a:lnTo>
                    <a:pt x="796" y="443"/>
                  </a:lnTo>
                  <a:lnTo>
                    <a:pt x="796" y="445"/>
                  </a:lnTo>
                  <a:lnTo>
                    <a:pt x="795" y="445"/>
                  </a:lnTo>
                  <a:lnTo>
                    <a:pt x="796" y="441"/>
                  </a:lnTo>
                  <a:lnTo>
                    <a:pt x="795" y="441"/>
                  </a:lnTo>
                  <a:lnTo>
                    <a:pt x="793" y="431"/>
                  </a:lnTo>
                  <a:lnTo>
                    <a:pt x="791" y="431"/>
                  </a:lnTo>
                  <a:lnTo>
                    <a:pt x="793" y="429"/>
                  </a:lnTo>
                  <a:lnTo>
                    <a:pt x="793" y="427"/>
                  </a:lnTo>
                  <a:lnTo>
                    <a:pt x="793" y="426"/>
                  </a:lnTo>
                  <a:lnTo>
                    <a:pt x="795" y="426"/>
                  </a:lnTo>
                  <a:lnTo>
                    <a:pt x="796" y="422"/>
                  </a:lnTo>
                  <a:lnTo>
                    <a:pt x="798" y="420"/>
                  </a:lnTo>
                  <a:lnTo>
                    <a:pt x="798" y="417"/>
                  </a:lnTo>
                  <a:lnTo>
                    <a:pt x="802" y="413"/>
                  </a:lnTo>
                  <a:lnTo>
                    <a:pt x="802" y="412"/>
                  </a:lnTo>
                  <a:lnTo>
                    <a:pt x="802" y="412"/>
                  </a:lnTo>
                  <a:lnTo>
                    <a:pt x="803" y="410"/>
                  </a:lnTo>
                  <a:lnTo>
                    <a:pt x="805" y="410"/>
                  </a:lnTo>
                  <a:lnTo>
                    <a:pt x="807" y="410"/>
                  </a:lnTo>
                  <a:lnTo>
                    <a:pt x="807" y="412"/>
                  </a:lnTo>
                  <a:lnTo>
                    <a:pt x="807" y="412"/>
                  </a:lnTo>
                  <a:lnTo>
                    <a:pt x="807" y="413"/>
                  </a:lnTo>
                  <a:lnTo>
                    <a:pt x="812" y="413"/>
                  </a:lnTo>
                  <a:lnTo>
                    <a:pt x="810" y="417"/>
                  </a:lnTo>
                  <a:close/>
                  <a:moveTo>
                    <a:pt x="842" y="515"/>
                  </a:moveTo>
                  <a:lnTo>
                    <a:pt x="843" y="515"/>
                  </a:lnTo>
                  <a:lnTo>
                    <a:pt x="845" y="513"/>
                  </a:lnTo>
                  <a:lnTo>
                    <a:pt x="845" y="513"/>
                  </a:lnTo>
                  <a:lnTo>
                    <a:pt x="847" y="510"/>
                  </a:lnTo>
                  <a:lnTo>
                    <a:pt x="847" y="506"/>
                  </a:lnTo>
                  <a:lnTo>
                    <a:pt x="850" y="503"/>
                  </a:lnTo>
                  <a:lnTo>
                    <a:pt x="850" y="501"/>
                  </a:lnTo>
                  <a:lnTo>
                    <a:pt x="850" y="501"/>
                  </a:lnTo>
                  <a:lnTo>
                    <a:pt x="854" y="503"/>
                  </a:lnTo>
                  <a:lnTo>
                    <a:pt x="856" y="503"/>
                  </a:lnTo>
                  <a:lnTo>
                    <a:pt x="857" y="503"/>
                  </a:lnTo>
                  <a:lnTo>
                    <a:pt x="856" y="497"/>
                  </a:lnTo>
                  <a:lnTo>
                    <a:pt x="857" y="496"/>
                  </a:lnTo>
                  <a:lnTo>
                    <a:pt x="857" y="496"/>
                  </a:lnTo>
                  <a:lnTo>
                    <a:pt x="857" y="496"/>
                  </a:lnTo>
                  <a:lnTo>
                    <a:pt x="857" y="496"/>
                  </a:lnTo>
                  <a:lnTo>
                    <a:pt x="859" y="496"/>
                  </a:lnTo>
                  <a:lnTo>
                    <a:pt x="859" y="494"/>
                  </a:lnTo>
                  <a:lnTo>
                    <a:pt x="859" y="494"/>
                  </a:lnTo>
                  <a:lnTo>
                    <a:pt x="859" y="499"/>
                  </a:lnTo>
                  <a:lnTo>
                    <a:pt x="863" y="499"/>
                  </a:lnTo>
                  <a:lnTo>
                    <a:pt x="863" y="503"/>
                  </a:lnTo>
                  <a:lnTo>
                    <a:pt x="863" y="508"/>
                  </a:lnTo>
                  <a:lnTo>
                    <a:pt x="863" y="513"/>
                  </a:lnTo>
                  <a:lnTo>
                    <a:pt x="864" y="513"/>
                  </a:lnTo>
                  <a:lnTo>
                    <a:pt x="864" y="516"/>
                  </a:lnTo>
                  <a:lnTo>
                    <a:pt x="866" y="516"/>
                  </a:lnTo>
                  <a:lnTo>
                    <a:pt x="866" y="518"/>
                  </a:lnTo>
                  <a:lnTo>
                    <a:pt x="868" y="520"/>
                  </a:lnTo>
                  <a:lnTo>
                    <a:pt x="868" y="525"/>
                  </a:lnTo>
                  <a:lnTo>
                    <a:pt x="871" y="527"/>
                  </a:lnTo>
                  <a:lnTo>
                    <a:pt x="871" y="530"/>
                  </a:lnTo>
                  <a:lnTo>
                    <a:pt x="873" y="530"/>
                  </a:lnTo>
                  <a:lnTo>
                    <a:pt x="875" y="536"/>
                  </a:lnTo>
                  <a:lnTo>
                    <a:pt x="877" y="536"/>
                  </a:lnTo>
                  <a:lnTo>
                    <a:pt x="877" y="539"/>
                  </a:lnTo>
                  <a:lnTo>
                    <a:pt x="875" y="539"/>
                  </a:lnTo>
                  <a:lnTo>
                    <a:pt x="875" y="541"/>
                  </a:lnTo>
                  <a:lnTo>
                    <a:pt x="877" y="541"/>
                  </a:lnTo>
                  <a:lnTo>
                    <a:pt x="877" y="543"/>
                  </a:lnTo>
                  <a:lnTo>
                    <a:pt x="877" y="543"/>
                  </a:lnTo>
                  <a:lnTo>
                    <a:pt x="878" y="550"/>
                  </a:lnTo>
                  <a:lnTo>
                    <a:pt x="882" y="551"/>
                  </a:lnTo>
                  <a:lnTo>
                    <a:pt x="884" y="555"/>
                  </a:lnTo>
                  <a:lnTo>
                    <a:pt x="885" y="557"/>
                  </a:lnTo>
                  <a:lnTo>
                    <a:pt x="889" y="557"/>
                  </a:lnTo>
                  <a:lnTo>
                    <a:pt x="892" y="557"/>
                  </a:lnTo>
                  <a:lnTo>
                    <a:pt x="891" y="560"/>
                  </a:lnTo>
                  <a:lnTo>
                    <a:pt x="891" y="562"/>
                  </a:lnTo>
                  <a:lnTo>
                    <a:pt x="889" y="565"/>
                  </a:lnTo>
                  <a:lnTo>
                    <a:pt x="889" y="567"/>
                  </a:lnTo>
                  <a:lnTo>
                    <a:pt x="889" y="571"/>
                  </a:lnTo>
                  <a:lnTo>
                    <a:pt x="889" y="571"/>
                  </a:lnTo>
                  <a:lnTo>
                    <a:pt x="889" y="576"/>
                  </a:lnTo>
                  <a:lnTo>
                    <a:pt x="891" y="576"/>
                  </a:lnTo>
                  <a:lnTo>
                    <a:pt x="891" y="576"/>
                  </a:lnTo>
                  <a:lnTo>
                    <a:pt x="885" y="578"/>
                  </a:lnTo>
                  <a:lnTo>
                    <a:pt x="885" y="581"/>
                  </a:lnTo>
                  <a:lnTo>
                    <a:pt x="880" y="581"/>
                  </a:lnTo>
                  <a:lnTo>
                    <a:pt x="880" y="572"/>
                  </a:lnTo>
                  <a:lnTo>
                    <a:pt x="878" y="572"/>
                  </a:lnTo>
                  <a:lnTo>
                    <a:pt x="878" y="567"/>
                  </a:lnTo>
                  <a:lnTo>
                    <a:pt x="880" y="567"/>
                  </a:lnTo>
                  <a:lnTo>
                    <a:pt x="880" y="565"/>
                  </a:lnTo>
                  <a:lnTo>
                    <a:pt x="878" y="564"/>
                  </a:lnTo>
                  <a:lnTo>
                    <a:pt x="878" y="564"/>
                  </a:lnTo>
                  <a:lnTo>
                    <a:pt x="878" y="557"/>
                  </a:lnTo>
                  <a:lnTo>
                    <a:pt x="875" y="557"/>
                  </a:lnTo>
                  <a:lnTo>
                    <a:pt x="875" y="557"/>
                  </a:lnTo>
                  <a:lnTo>
                    <a:pt x="875" y="557"/>
                  </a:lnTo>
                  <a:lnTo>
                    <a:pt x="875" y="555"/>
                  </a:lnTo>
                  <a:lnTo>
                    <a:pt x="875" y="553"/>
                  </a:lnTo>
                  <a:lnTo>
                    <a:pt x="875" y="551"/>
                  </a:lnTo>
                  <a:lnTo>
                    <a:pt x="868" y="551"/>
                  </a:lnTo>
                  <a:lnTo>
                    <a:pt x="866" y="546"/>
                  </a:lnTo>
                  <a:lnTo>
                    <a:pt x="868" y="546"/>
                  </a:lnTo>
                  <a:lnTo>
                    <a:pt x="868" y="544"/>
                  </a:lnTo>
                  <a:lnTo>
                    <a:pt x="870" y="543"/>
                  </a:lnTo>
                  <a:lnTo>
                    <a:pt x="870" y="541"/>
                  </a:lnTo>
                  <a:lnTo>
                    <a:pt x="868" y="541"/>
                  </a:lnTo>
                  <a:lnTo>
                    <a:pt x="866" y="539"/>
                  </a:lnTo>
                  <a:lnTo>
                    <a:pt x="866" y="537"/>
                  </a:lnTo>
                  <a:lnTo>
                    <a:pt x="864" y="537"/>
                  </a:lnTo>
                  <a:lnTo>
                    <a:pt x="863" y="539"/>
                  </a:lnTo>
                  <a:lnTo>
                    <a:pt x="863" y="539"/>
                  </a:lnTo>
                  <a:lnTo>
                    <a:pt x="859" y="536"/>
                  </a:lnTo>
                  <a:lnTo>
                    <a:pt x="854" y="532"/>
                  </a:lnTo>
                  <a:lnTo>
                    <a:pt x="850" y="530"/>
                  </a:lnTo>
                  <a:lnTo>
                    <a:pt x="850" y="529"/>
                  </a:lnTo>
                  <a:lnTo>
                    <a:pt x="849" y="529"/>
                  </a:lnTo>
                  <a:lnTo>
                    <a:pt x="849" y="527"/>
                  </a:lnTo>
                  <a:lnTo>
                    <a:pt x="849" y="525"/>
                  </a:lnTo>
                  <a:lnTo>
                    <a:pt x="850" y="523"/>
                  </a:lnTo>
                  <a:lnTo>
                    <a:pt x="852" y="522"/>
                  </a:lnTo>
                  <a:lnTo>
                    <a:pt x="852" y="522"/>
                  </a:lnTo>
                  <a:lnTo>
                    <a:pt x="845" y="522"/>
                  </a:lnTo>
                  <a:lnTo>
                    <a:pt x="845" y="520"/>
                  </a:lnTo>
                  <a:lnTo>
                    <a:pt x="843" y="518"/>
                  </a:lnTo>
                  <a:lnTo>
                    <a:pt x="843" y="516"/>
                  </a:lnTo>
                  <a:lnTo>
                    <a:pt x="842" y="516"/>
                  </a:lnTo>
                  <a:lnTo>
                    <a:pt x="842" y="515"/>
                  </a:lnTo>
                  <a:close/>
                  <a:moveTo>
                    <a:pt x="838" y="550"/>
                  </a:moveTo>
                  <a:lnTo>
                    <a:pt x="836" y="550"/>
                  </a:lnTo>
                  <a:lnTo>
                    <a:pt x="833" y="550"/>
                  </a:lnTo>
                  <a:lnTo>
                    <a:pt x="831" y="548"/>
                  </a:lnTo>
                  <a:lnTo>
                    <a:pt x="831" y="546"/>
                  </a:lnTo>
                  <a:lnTo>
                    <a:pt x="829" y="546"/>
                  </a:lnTo>
                  <a:lnTo>
                    <a:pt x="829" y="544"/>
                  </a:lnTo>
                  <a:lnTo>
                    <a:pt x="831" y="543"/>
                  </a:lnTo>
                  <a:lnTo>
                    <a:pt x="833" y="541"/>
                  </a:lnTo>
                  <a:lnTo>
                    <a:pt x="833" y="537"/>
                  </a:lnTo>
                  <a:lnTo>
                    <a:pt x="831" y="536"/>
                  </a:lnTo>
                  <a:lnTo>
                    <a:pt x="831" y="532"/>
                  </a:lnTo>
                  <a:lnTo>
                    <a:pt x="829" y="530"/>
                  </a:lnTo>
                  <a:lnTo>
                    <a:pt x="829" y="530"/>
                  </a:lnTo>
                  <a:lnTo>
                    <a:pt x="828" y="530"/>
                  </a:lnTo>
                  <a:lnTo>
                    <a:pt x="826" y="529"/>
                  </a:lnTo>
                  <a:lnTo>
                    <a:pt x="826" y="525"/>
                  </a:lnTo>
                  <a:lnTo>
                    <a:pt x="822" y="525"/>
                  </a:lnTo>
                  <a:lnTo>
                    <a:pt x="822" y="525"/>
                  </a:lnTo>
                  <a:lnTo>
                    <a:pt x="822" y="523"/>
                  </a:lnTo>
                  <a:lnTo>
                    <a:pt x="821" y="523"/>
                  </a:lnTo>
                  <a:lnTo>
                    <a:pt x="821" y="523"/>
                  </a:lnTo>
                  <a:lnTo>
                    <a:pt x="826" y="522"/>
                  </a:lnTo>
                  <a:lnTo>
                    <a:pt x="831" y="522"/>
                  </a:lnTo>
                  <a:lnTo>
                    <a:pt x="829" y="520"/>
                  </a:lnTo>
                  <a:lnTo>
                    <a:pt x="829" y="520"/>
                  </a:lnTo>
                  <a:lnTo>
                    <a:pt x="829" y="518"/>
                  </a:lnTo>
                  <a:lnTo>
                    <a:pt x="829" y="516"/>
                  </a:lnTo>
                  <a:lnTo>
                    <a:pt x="829" y="516"/>
                  </a:lnTo>
                  <a:lnTo>
                    <a:pt x="829" y="516"/>
                  </a:lnTo>
                  <a:lnTo>
                    <a:pt x="831" y="516"/>
                  </a:lnTo>
                  <a:lnTo>
                    <a:pt x="833" y="516"/>
                  </a:lnTo>
                  <a:lnTo>
                    <a:pt x="835" y="518"/>
                  </a:lnTo>
                  <a:lnTo>
                    <a:pt x="835" y="520"/>
                  </a:lnTo>
                  <a:lnTo>
                    <a:pt x="833" y="522"/>
                  </a:lnTo>
                  <a:lnTo>
                    <a:pt x="833" y="522"/>
                  </a:lnTo>
                  <a:lnTo>
                    <a:pt x="835" y="523"/>
                  </a:lnTo>
                  <a:lnTo>
                    <a:pt x="836" y="525"/>
                  </a:lnTo>
                  <a:lnTo>
                    <a:pt x="838" y="527"/>
                  </a:lnTo>
                  <a:lnTo>
                    <a:pt x="838" y="536"/>
                  </a:lnTo>
                  <a:lnTo>
                    <a:pt x="838" y="543"/>
                  </a:lnTo>
                  <a:lnTo>
                    <a:pt x="838" y="550"/>
                  </a:lnTo>
                  <a:close/>
                  <a:moveTo>
                    <a:pt x="861" y="585"/>
                  </a:moveTo>
                  <a:lnTo>
                    <a:pt x="856" y="585"/>
                  </a:lnTo>
                  <a:lnTo>
                    <a:pt x="852" y="569"/>
                  </a:lnTo>
                  <a:lnTo>
                    <a:pt x="849" y="567"/>
                  </a:lnTo>
                  <a:lnTo>
                    <a:pt x="849" y="564"/>
                  </a:lnTo>
                  <a:lnTo>
                    <a:pt x="847" y="562"/>
                  </a:lnTo>
                  <a:lnTo>
                    <a:pt x="845" y="560"/>
                  </a:lnTo>
                  <a:lnTo>
                    <a:pt x="843" y="558"/>
                  </a:lnTo>
                  <a:lnTo>
                    <a:pt x="842" y="558"/>
                  </a:lnTo>
                  <a:lnTo>
                    <a:pt x="842" y="557"/>
                  </a:lnTo>
                  <a:lnTo>
                    <a:pt x="842" y="555"/>
                  </a:lnTo>
                  <a:lnTo>
                    <a:pt x="840" y="555"/>
                  </a:lnTo>
                  <a:lnTo>
                    <a:pt x="840" y="551"/>
                  </a:lnTo>
                  <a:lnTo>
                    <a:pt x="842" y="551"/>
                  </a:lnTo>
                  <a:lnTo>
                    <a:pt x="842" y="550"/>
                  </a:lnTo>
                  <a:lnTo>
                    <a:pt x="842" y="550"/>
                  </a:lnTo>
                  <a:lnTo>
                    <a:pt x="843" y="550"/>
                  </a:lnTo>
                  <a:lnTo>
                    <a:pt x="845" y="551"/>
                  </a:lnTo>
                  <a:lnTo>
                    <a:pt x="847" y="553"/>
                  </a:lnTo>
                  <a:lnTo>
                    <a:pt x="847" y="555"/>
                  </a:lnTo>
                  <a:lnTo>
                    <a:pt x="849" y="555"/>
                  </a:lnTo>
                  <a:lnTo>
                    <a:pt x="849" y="557"/>
                  </a:lnTo>
                  <a:lnTo>
                    <a:pt x="852" y="555"/>
                  </a:lnTo>
                  <a:lnTo>
                    <a:pt x="852" y="560"/>
                  </a:lnTo>
                  <a:lnTo>
                    <a:pt x="854" y="564"/>
                  </a:lnTo>
                  <a:lnTo>
                    <a:pt x="856" y="567"/>
                  </a:lnTo>
                  <a:lnTo>
                    <a:pt x="857" y="567"/>
                  </a:lnTo>
                  <a:lnTo>
                    <a:pt x="859" y="574"/>
                  </a:lnTo>
                  <a:lnTo>
                    <a:pt x="859" y="576"/>
                  </a:lnTo>
                  <a:lnTo>
                    <a:pt x="861" y="578"/>
                  </a:lnTo>
                  <a:lnTo>
                    <a:pt x="863" y="579"/>
                  </a:lnTo>
                  <a:lnTo>
                    <a:pt x="863" y="581"/>
                  </a:lnTo>
                  <a:lnTo>
                    <a:pt x="861" y="583"/>
                  </a:lnTo>
                  <a:lnTo>
                    <a:pt x="861" y="585"/>
                  </a:lnTo>
                  <a:close/>
                  <a:moveTo>
                    <a:pt x="1034" y="1326"/>
                  </a:moveTo>
                  <a:lnTo>
                    <a:pt x="1032" y="1325"/>
                  </a:lnTo>
                  <a:lnTo>
                    <a:pt x="1030" y="1325"/>
                  </a:lnTo>
                  <a:lnTo>
                    <a:pt x="1030" y="1325"/>
                  </a:lnTo>
                  <a:lnTo>
                    <a:pt x="1027" y="1323"/>
                  </a:lnTo>
                  <a:lnTo>
                    <a:pt x="1027" y="1323"/>
                  </a:lnTo>
                  <a:lnTo>
                    <a:pt x="1027" y="1321"/>
                  </a:lnTo>
                  <a:lnTo>
                    <a:pt x="1027" y="1321"/>
                  </a:lnTo>
                  <a:lnTo>
                    <a:pt x="1027" y="1319"/>
                  </a:lnTo>
                  <a:lnTo>
                    <a:pt x="1030" y="1321"/>
                  </a:lnTo>
                  <a:lnTo>
                    <a:pt x="1034" y="1321"/>
                  </a:lnTo>
                  <a:lnTo>
                    <a:pt x="1034" y="1326"/>
                  </a:lnTo>
                  <a:close/>
                  <a:moveTo>
                    <a:pt x="1053" y="1347"/>
                  </a:moveTo>
                  <a:lnTo>
                    <a:pt x="1042" y="1344"/>
                  </a:lnTo>
                  <a:lnTo>
                    <a:pt x="1041" y="1342"/>
                  </a:lnTo>
                  <a:lnTo>
                    <a:pt x="1041" y="1340"/>
                  </a:lnTo>
                  <a:lnTo>
                    <a:pt x="1039" y="1339"/>
                  </a:lnTo>
                  <a:lnTo>
                    <a:pt x="1039" y="1337"/>
                  </a:lnTo>
                  <a:lnTo>
                    <a:pt x="1037" y="1337"/>
                  </a:lnTo>
                  <a:lnTo>
                    <a:pt x="1037" y="1328"/>
                  </a:lnTo>
                  <a:lnTo>
                    <a:pt x="1042" y="1332"/>
                  </a:lnTo>
                  <a:lnTo>
                    <a:pt x="1042" y="1335"/>
                  </a:lnTo>
                  <a:lnTo>
                    <a:pt x="1048" y="1335"/>
                  </a:lnTo>
                  <a:lnTo>
                    <a:pt x="1049" y="1339"/>
                  </a:lnTo>
                  <a:lnTo>
                    <a:pt x="1051" y="1342"/>
                  </a:lnTo>
                  <a:lnTo>
                    <a:pt x="1053" y="1344"/>
                  </a:lnTo>
                  <a:lnTo>
                    <a:pt x="1053" y="1347"/>
                  </a:lnTo>
                  <a:close/>
                  <a:moveTo>
                    <a:pt x="1222" y="2562"/>
                  </a:moveTo>
                  <a:lnTo>
                    <a:pt x="1224" y="2559"/>
                  </a:lnTo>
                  <a:lnTo>
                    <a:pt x="1226" y="2557"/>
                  </a:lnTo>
                  <a:lnTo>
                    <a:pt x="1229" y="2555"/>
                  </a:lnTo>
                  <a:lnTo>
                    <a:pt x="1229" y="2562"/>
                  </a:lnTo>
                  <a:lnTo>
                    <a:pt x="1222" y="2562"/>
                  </a:lnTo>
                  <a:close/>
                  <a:moveTo>
                    <a:pt x="1231" y="2550"/>
                  </a:moveTo>
                  <a:lnTo>
                    <a:pt x="1234" y="2552"/>
                  </a:lnTo>
                  <a:lnTo>
                    <a:pt x="1240" y="2554"/>
                  </a:lnTo>
                  <a:lnTo>
                    <a:pt x="1238" y="2554"/>
                  </a:lnTo>
                  <a:lnTo>
                    <a:pt x="1234" y="2554"/>
                  </a:lnTo>
                  <a:lnTo>
                    <a:pt x="1233" y="2552"/>
                  </a:lnTo>
                  <a:lnTo>
                    <a:pt x="1231" y="2550"/>
                  </a:lnTo>
                  <a:close/>
                  <a:moveTo>
                    <a:pt x="1238" y="2566"/>
                  </a:moveTo>
                  <a:lnTo>
                    <a:pt x="1234" y="2566"/>
                  </a:lnTo>
                  <a:lnTo>
                    <a:pt x="1234" y="2562"/>
                  </a:lnTo>
                  <a:lnTo>
                    <a:pt x="1238" y="2562"/>
                  </a:lnTo>
                  <a:lnTo>
                    <a:pt x="1238" y="2555"/>
                  </a:lnTo>
                  <a:lnTo>
                    <a:pt x="1240" y="2555"/>
                  </a:lnTo>
                  <a:lnTo>
                    <a:pt x="1240" y="2555"/>
                  </a:lnTo>
                  <a:lnTo>
                    <a:pt x="1241" y="2555"/>
                  </a:lnTo>
                  <a:lnTo>
                    <a:pt x="1241" y="2555"/>
                  </a:lnTo>
                  <a:lnTo>
                    <a:pt x="1243" y="2557"/>
                  </a:lnTo>
                  <a:lnTo>
                    <a:pt x="1243" y="2561"/>
                  </a:lnTo>
                  <a:lnTo>
                    <a:pt x="1241" y="2562"/>
                  </a:lnTo>
                  <a:lnTo>
                    <a:pt x="1240" y="2564"/>
                  </a:lnTo>
                  <a:lnTo>
                    <a:pt x="1238" y="2566"/>
                  </a:lnTo>
                  <a:close/>
                  <a:moveTo>
                    <a:pt x="1276" y="1834"/>
                  </a:moveTo>
                  <a:lnTo>
                    <a:pt x="1276" y="1836"/>
                  </a:lnTo>
                  <a:lnTo>
                    <a:pt x="1275" y="1834"/>
                  </a:lnTo>
                  <a:lnTo>
                    <a:pt x="1273" y="1833"/>
                  </a:lnTo>
                  <a:lnTo>
                    <a:pt x="1271" y="1833"/>
                  </a:lnTo>
                  <a:lnTo>
                    <a:pt x="1268" y="1827"/>
                  </a:lnTo>
                  <a:lnTo>
                    <a:pt x="1262" y="1827"/>
                  </a:lnTo>
                  <a:lnTo>
                    <a:pt x="1262" y="1826"/>
                  </a:lnTo>
                  <a:lnTo>
                    <a:pt x="1262" y="1824"/>
                  </a:lnTo>
                  <a:lnTo>
                    <a:pt x="1262" y="1822"/>
                  </a:lnTo>
                  <a:lnTo>
                    <a:pt x="1262" y="1819"/>
                  </a:lnTo>
                  <a:lnTo>
                    <a:pt x="1266" y="1819"/>
                  </a:lnTo>
                  <a:lnTo>
                    <a:pt x="1268" y="1821"/>
                  </a:lnTo>
                  <a:lnTo>
                    <a:pt x="1268" y="1821"/>
                  </a:lnTo>
                  <a:lnTo>
                    <a:pt x="1268" y="1824"/>
                  </a:lnTo>
                  <a:lnTo>
                    <a:pt x="1269" y="1824"/>
                  </a:lnTo>
                  <a:lnTo>
                    <a:pt x="1269" y="1827"/>
                  </a:lnTo>
                  <a:lnTo>
                    <a:pt x="1271" y="1827"/>
                  </a:lnTo>
                  <a:lnTo>
                    <a:pt x="1273" y="1827"/>
                  </a:lnTo>
                  <a:lnTo>
                    <a:pt x="1275" y="1829"/>
                  </a:lnTo>
                  <a:lnTo>
                    <a:pt x="1275" y="1829"/>
                  </a:lnTo>
                  <a:lnTo>
                    <a:pt x="1278" y="1833"/>
                  </a:lnTo>
                  <a:lnTo>
                    <a:pt x="1278" y="1833"/>
                  </a:lnTo>
                  <a:lnTo>
                    <a:pt x="1278" y="1834"/>
                  </a:lnTo>
                  <a:lnTo>
                    <a:pt x="1276" y="1834"/>
                  </a:lnTo>
                  <a:close/>
                  <a:moveTo>
                    <a:pt x="1304" y="1887"/>
                  </a:moveTo>
                  <a:lnTo>
                    <a:pt x="1302" y="1885"/>
                  </a:lnTo>
                  <a:lnTo>
                    <a:pt x="1302" y="1885"/>
                  </a:lnTo>
                  <a:lnTo>
                    <a:pt x="1302" y="1885"/>
                  </a:lnTo>
                  <a:lnTo>
                    <a:pt x="1301" y="1883"/>
                  </a:lnTo>
                  <a:lnTo>
                    <a:pt x="1299" y="1880"/>
                  </a:lnTo>
                  <a:lnTo>
                    <a:pt x="1297" y="1876"/>
                  </a:lnTo>
                  <a:lnTo>
                    <a:pt x="1301" y="1876"/>
                  </a:lnTo>
                  <a:lnTo>
                    <a:pt x="1302" y="1878"/>
                  </a:lnTo>
                  <a:lnTo>
                    <a:pt x="1302" y="1883"/>
                  </a:lnTo>
                  <a:lnTo>
                    <a:pt x="1304" y="1883"/>
                  </a:lnTo>
                  <a:lnTo>
                    <a:pt x="1304" y="1887"/>
                  </a:lnTo>
                  <a:close/>
                  <a:moveTo>
                    <a:pt x="1163" y="14"/>
                  </a:moveTo>
                  <a:lnTo>
                    <a:pt x="1163" y="9"/>
                  </a:lnTo>
                  <a:lnTo>
                    <a:pt x="1161" y="9"/>
                  </a:lnTo>
                  <a:lnTo>
                    <a:pt x="1159" y="5"/>
                  </a:lnTo>
                  <a:lnTo>
                    <a:pt x="1159" y="2"/>
                  </a:lnTo>
                  <a:lnTo>
                    <a:pt x="1156" y="2"/>
                  </a:lnTo>
                  <a:lnTo>
                    <a:pt x="1156" y="3"/>
                  </a:lnTo>
                  <a:lnTo>
                    <a:pt x="1154" y="3"/>
                  </a:lnTo>
                  <a:lnTo>
                    <a:pt x="1154" y="2"/>
                  </a:lnTo>
                  <a:lnTo>
                    <a:pt x="1152" y="2"/>
                  </a:lnTo>
                  <a:lnTo>
                    <a:pt x="1151" y="0"/>
                  </a:lnTo>
                  <a:lnTo>
                    <a:pt x="1151" y="2"/>
                  </a:lnTo>
                  <a:lnTo>
                    <a:pt x="1145" y="2"/>
                  </a:lnTo>
                  <a:lnTo>
                    <a:pt x="1145" y="2"/>
                  </a:lnTo>
                  <a:lnTo>
                    <a:pt x="1142" y="2"/>
                  </a:lnTo>
                  <a:lnTo>
                    <a:pt x="1142" y="3"/>
                  </a:lnTo>
                  <a:lnTo>
                    <a:pt x="1138" y="3"/>
                  </a:lnTo>
                  <a:lnTo>
                    <a:pt x="1138" y="3"/>
                  </a:lnTo>
                  <a:lnTo>
                    <a:pt x="1138" y="5"/>
                  </a:lnTo>
                  <a:lnTo>
                    <a:pt x="1137" y="5"/>
                  </a:lnTo>
                  <a:lnTo>
                    <a:pt x="1135" y="5"/>
                  </a:lnTo>
                  <a:lnTo>
                    <a:pt x="1135" y="5"/>
                  </a:lnTo>
                  <a:lnTo>
                    <a:pt x="1133" y="5"/>
                  </a:lnTo>
                  <a:lnTo>
                    <a:pt x="1133" y="3"/>
                  </a:lnTo>
                  <a:lnTo>
                    <a:pt x="1130" y="3"/>
                  </a:lnTo>
                  <a:lnTo>
                    <a:pt x="1130" y="2"/>
                  </a:lnTo>
                  <a:lnTo>
                    <a:pt x="1126" y="2"/>
                  </a:lnTo>
                  <a:lnTo>
                    <a:pt x="1126" y="2"/>
                  </a:lnTo>
                  <a:lnTo>
                    <a:pt x="1121" y="2"/>
                  </a:lnTo>
                  <a:lnTo>
                    <a:pt x="1119" y="5"/>
                  </a:lnTo>
                  <a:lnTo>
                    <a:pt x="1116" y="5"/>
                  </a:lnTo>
                  <a:lnTo>
                    <a:pt x="1116" y="5"/>
                  </a:lnTo>
                  <a:lnTo>
                    <a:pt x="1114" y="5"/>
                  </a:lnTo>
                  <a:lnTo>
                    <a:pt x="1112" y="9"/>
                  </a:lnTo>
                  <a:lnTo>
                    <a:pt x="1109" y="10"/>
                  </a:lnTo>
                  <a:lnTo>
                    <a:pt x="1107" y="14"/>
                  </a:lnTo>
                  <a:lnTo>
                    <a:pt x="1107" y="15"/>
                  </a:lnTo>
                  <a:lnTo>
                    <a:pt x="1105" y="15"/>
                  </a:lnTo>
                  <a:lnTo>
                    <a:pt x="1105" y="17"/>
                  </a:lnTo>
                  <a:lnTo>
                    <a:pt x="1107" y="19"/>
                  </a:lnTo>
                  <a:lnTo>
                    <a:pt x="1107" y="19"/>
                  </a:lnTo>
                  <a:lnTo>
                    <a:pt x="1105" y="26"/>
                  </a:lnTo>
                  <a:lnTo>
                    <a:pt x="1103" y="28"/>
                  </a:lnTo>
                  <a:lnTo>
                    <a:pt x="1105" y="31"/>
                  </a:lnTo>
                  <a:lnTo>
                    <a:pt x="1107" y="35"/>
                  </a:lnTo>
                  <a:lnTo>
                    <a:pt x="1109" y="38"/>
                  </a:lnTo>
                  <a:lnTo>
                    <a:pt x="1112" y="40"/>
                  </a:lnTo>
                  <a:lnTo>
                    <a:pt x="1117" y="38"/>
                  </a:lnTo>
                  <a:lnTo>
                    <a:pt x="1119" y="38"/>
                  </a:lnTo>
                  <a:lnTo>
                    <a:pt x="1121" y="36"/>
                  </a:lnTo>
                  <a:lnTo>
                    <a:pt x="1123" y="35"/>
                  </a:lnTo>
                  <a:lnTo>
                    <a:pt x="1124" y="35"/>
                  </a:lnTo>
                  <a:lnTo>
                    <a:pt x="1124" y="36"/>
                  </a:lnTo>
                  <a:lnTo>
                    <a:pt x="1128" y="36"/>
                  </a:lnTo>
                  <a:lnTo>
                    <a:pt x="1131" y="38"/>
                  </a:lnTo>
                  <a:lnTo>
                    <a:pt x="1137" y="36"/>
                  </a:lnTo>
                  <a:lnTo>
                    <a:pt x="1138" y="36"/>
                  </a:lnTo>
                  <a:lnTo>
                    <a:pt x="1138" y="35"/>
                  </a:lnTo>
                  <a:lnTo>
                    <a:pt x="1142" y="35"/>
                  </a:lnTo>
                  <a:lnTo>
                    <a:pt x="1142" y="35"/>
                  </a:lnTo>
                  <a:lnTo>
                    <a:pt x="1144" y="35"/>
                  </a:lnTo>
                  <a:lnTo>
                    <a:pt x="1147" y="29"/>
                  </a:lnTo>
                  <a:lnTo>
                    <a:pt x="1154" y="29"/>
                  </a:lnTo>
                  <a:lnTo>
                    <a:pt x="1156" y="26"/>
                  </a:lnTo>
                  <a:lnTo>
                    <a:pt x="1158" y="26"/>
                  </a:lnTo>
                  <a:lnTo>
                    <a:pt x="1159" y="26"/>
                  </a:lnTo>
                  <a:lnTo>
                    <a:pt x="1163" y="28"/>
                  </a:lnTo>
                  <a:lnTo>
                    <a:pt x="1165" y="26"/>
                  </a:lnTo>
                  <a:lnTo>
                    <a:pt x="1165" y="26"/>
                  </a:lnTo>
                  <a:lnTo>
                    <a:pt x="1166" y="24"/>
                  </a:lnTo>
                  <a:lnTo>
                    <a:pt x="1168" y="22"/>
                  </a:lnTo>
                  <a:lnTo>
                    <a:pt x="1168" y="21"/>
                  </a:lnTo>
                  <a:lnTo>
                    <a:pt x="1168" y="21"/>
                  </a:lnTo>
                  <a:lnTo>
                    <a:pt x="1166" y="19"/>
                  </a:lnTo>
                  <a:lnTo>
                    <a:pt x="1166" y="19"/>
                  </a:lnTo>
                  <a:lnTo>
                    <a:pt x="1166" y="17"/>
                  </a:lnTo>
                  <a:lnTo>
                    <a:pt x="1165" y="17"/>
                  </a:lnTo>
                  <a:lnTo>
                    <a:pt x="1165" y="14"/>
                  </a:lnTo>
                  <a:lnTo>
                    <a:pt x="1163" y="14"/>
                  </a:lnTo>
                  <a:close/>
                  <a:moveTo>
                    <a:pt x="3877" y="2"/>
                  </a:moveTo>
                  <a:lnTo>
                    <a:pt x="3877" y="5"/>
                  </a:lnTo>
                  <a:lnTo>
                    <a:pt x="3875" y="7"/>
                  </a:lnTo>
                  <a:lnTo>
                    <a:pt x="3875" y="10"/>
                  </a:lnTo>
                  <a:lnTo>
                    <a:pt x="3879" y="10"/>
                  </a:lnTo>
                  <a:lnTo>
                    <a:pt x="3881" y="10"/>
                  </a:lnTo>
                  <a:lnTo>
                    <a:pt x="3884" y="9"/>
                  </a:lnTo>
                  <a:lnTo>
                    <a:pt x="3884" y="7"/>
                  </a:lnTo>
                  <a:lnTo>
                    <a:pt x="3886" y="3"/>
                  </a:lnTo>
                  <a:lnTo>
                    <a:pt x="3886" y="0"/>
                  </a:lnTo>
                  <a:lnTo>
                    <a:pt x="3884" y="0"/>
                  </a:lnTo>
                  <a:lnTo>
                    <a:pt x="3882" y="2"/>
                  </a:lnTo>
                  <a:lnTo>
                    <a:pt x="3877" y="2"/>
                  </a:lnTo>
                  <a:close/>
                  <a:moveTo>
                    <a:pt x="4277" y="2"/>
                  </a:moveTo>
                  <a:lnTo>
                    <a:pt x="4275" y="3"/>
                  </a:lnTo>
                  <a:lnTo>
                    <a:pt x="4275" y="5"/>
                  </a:lnTo>
                  <a:lnTo>
                    <a:pt x="4275" y="7"/>
                  </a:lnTo>
                  <a:lnTo>
                    <a:pt x="4275" y="9"/>
                  </a:lnTo>
                  <a:lnTo>
                    <a:pt x="4277" y="10"/>
                  </a:lnTo>
                  <a:lnTo>
                    <a:pt x="4277" y="12"/>
                  </a:lnTo>
                  <a:lnTo>
                    <a:pt x="4280" y="10"/>
                  </a:lnTo>
                  <a:lnTo>
                    <a:pt x="4280" y="10"/>
                  </a:lnTo>
                  <a:lnTo>
                    <a:pt x="4282" y="9"/>
                  </a:lnTo>
                  <a:lnTo>
                    <a:pt x="4280" y="2"/>
                  </a:lnTo>
                  <a:lnTo>
                    <a:pt x="4280" y="2"/>
                  </a:lnTo>
                  <a:lnTo>
                    <a:pt x="4280" y="2"/>
                  </a:lnTo>
                  <a:lnTo>
                    <a:pt x="4277" y="2"/>
                  </a:lnTo>
                  <a:close/>
                  <a:moveTo>
                    <a:pt x="1248" y="84"/>
                  </a:moveTo>
                  <a:lnTo>
                    <a:pt x="1248" y="82"/>
                  </a:lnTo>
                  <a:lnTo>
                    <a:pt x="1250" y="82"/>
                  </a:lnTo>
                  <a:lnTo>
                    <a:pt x="1252" y="80"/>
                  </a:lnTo>
                  <a:lnTo>
                    <a:pt x="1252" y="80"/>
                  </a:lnTo>
                  <a:lnTo>
                    <a:pt x="1252" y="77"/>
                  </a:lnTo>
                  <a:lnTo>
                    <a:pt x="1252" y="77"/>
                  </a:lnTo>
                  <a:lnTo>
                    <a:pt x="1250" y="77"/>
                  </a:lnTo>
                  <a:lnTo>
                    <a:pt x="1247" y="77"/>
                  </a:lnTo>
                  <a:lnTo>
                    <a:pt x="1247" y="77"/>
                  </a:lnTo>
                  <a:lnTo>
                    <a:pt x="1247" y="77"/>
                  </a:lnTo>
                  <a:lnTo>
                    <a:pt x="1241" y="68"/>
                  </a:lnTo>
                  <a:lnTo>
                    <a:pt x="1234" y="70"/>
                  </a:lnTo>
                  <a:lnTo>
                    <a:pt x="1234" y="73"/>
                  </a:lnTo>
                  <a:lnTo>
                    <a:pt x="1233" y="73"/>
                  </a:lnTo>
                  <a:lnTo>
                    <a:pt x="1234" y="80"/>
                  </a:lnTo>
                  <a:lnTo>
                    <a:pt x="1233" y="80"/>
                  </a:lnTo>
                  <a:lnTo>
                    <a:pt x="1233" y="80"/>
                  </a:lnTo>
                  <a:lnTo>
                    <a:pt x="1231" y="80"/>
                  </a:lnTo>
                  <a:lnTo>
                    <a:pt x="1231" y="77"/>
                  </a:lnTo>
                  <a:lnTo>
                    <a:pt x="1229" y="77"/>
                  </a:lnTo>
                  <a:lnTo>
                    <a:pt x="1229" y="77"/>
                  </a:lnTo>
                  <a:lnTo>
                    <a:pt x="1226" y="77"/>
                  </a:lnTo>
                  <a:lnTo>
                    <a:pt x="1226" y="80"/>
                  </a:lnTo>
                  <a:lnTo>
                    <a:pt x="1226" y="80"/>
                  </a:lnTo>
                  <a:lnTo>
                    <a:pt x="1226" y="73"/>
                  </a:lnTo>
                  <a:lnTo>
                    <a:pt x="1222" y="73"/>
                  </a:lnTo>
                  <a:lnTo>
                    <a:pt x="1224" y="68"/>
                  </a:lnTo>
                  <a:lnTo>
                    <a:pt x="1220" y="68"/>
                  </a:lnTo>
                  <a:lnTo>
                    <a:pt x="1217" y="77"/>
                  </a:lnTo>
                  <a:lnTo>
                    <a:pt x="1217" y="78"/>
                  </a:lnTo>
                  <a:lnTo>
                    <a:pt x="1215" y="78"/>
                  </a:lnTo>
                  <a:lnTo>
                    <a:pt x="1213" y="78"/>
                  </a:lnTo>
                  <a:lnTo>
                    <a:pt x="1213" y="77"/>
                  </a:lnTo>
                  <a:lnTo>
                    <a:pt x="1212" y="77"/>
                  </a:lnTo>
                  <a:lnTo>
                    <a:pt x="1213" y="71"/>
                  </a:lnTo>
                  <a:lnTo>
                    <a:pt x="1213" y="71"/>
                  </a:lnTo>
                  <a:lnTo>
                    <a:pt x="1212" y="71"/>
                  </a:lnTo>
                  <a:lnTo>
                    <a:pt x="1210" y="71"/>
                  </a:lnTo>
                  <a:lnTo>
                    <a:pt x="1210" y="70"/>
                  </a:lnTo>
                  <a:lnTo>
                    <a:pt x="1210" y="70"/>
                  </a:lnTo>
                  <a:lnTo>
                    <a:pt x="1208" y="68"/>
                  </a:lnTo>
                  <a:lnTo>
                    <a:pt x="1212" y="68"/>
                  </a:lnTo>
                  <a:lnTo>
                    <a:pt x="1213" y="66"/>
                  </a:lnTo>
                  <a:lnTo>
                    <a:pt x="1217" y="64"/>
                  </a:lnTo>
                  <a:lnTo>
                    <a:pt x="1217" y="61"/>
                  </a:lnTo>
                  <a:lnTo>
                    <a:pt x="1217" y="56"/>
                  </a:lnTo>
                  <a:lnTo>
                    <a:pt x="1213" y="54"/>
                  </a:lnTo>
                  <a:lnTo>
                    <a:pt x="1213" y="52"/>
                  </a:lnTo>
                  <a:lnTo>
                    <a:pt x="1213" y="52"/>
                  </a:lnTo>
                  <a:lnTo>
                    <a:pt x="1210" y="54"/>
                  </a:lnTo>
                  <a:lnTo>
                    <a:pt x="1208" y="54"/>
                  </a:lnTo>
                  <a:lnTo>
                    <a:pt x="1208" y="52"/>
                  </a:lnTo>
                  <a:lnTo>
                    <a:pt x="1208" y="52"/>
                  </a:lnTo>
                  <a:lnTo>
                    <a:pt x="1208" y="50"/>
                  </a:lnTo>
                  <a:lnTo>
                    <a:pt x="1212" y="50"/>
                  </a:lnTo>
                  <a:lnTo>
                    <a:pt x="1210" y="43"/>
                  </a:lnTo>
                  <a:lnTo>
                    <a:pt x="1208" y="43"/>
                  </a:lnTo>
                  <a:lnTo>
                    <a:pt x="1208" y="42"/>
                  </a:lnTo>
                  <a:lnTo>
                    <a:pt x="1206" y="40"/>
                  </a:lnTo>
                  <a:lnTo>
                    <a:pt x="1206" y="38"/>
                  </a:lnTo>
                  <a:lnTo>
                    <a:pt x="1205" y="38"/>
                  </a:lnTo>
                  <a:lnTo>
                    <a:pt x="1205" y="40"/>
                  </a:lnTo>
                  <a:lnTo>
                    <a:pt x="1198" y="40"/>
                  </a:lnTo>
                  <a:lnTo>
                    <a:pt x="1198" y="42"/>
                  </a:lnTo>
                  <a:lnTo>
                    <a:pt x="1193" y="40"/>
                  </a:lnTo>
                  <a:lnTo>
                    <a:pt x="1193" y="42"/>
                  </a:lnTo>
                  <a:lnTo>
                    <a:pt x="1186" y="43"/>
                  </a:lnTo>
                  <a:lnTo>
                    <a:pt x="1186" y="42"/>
                  </a:lnTo>
                  <a:lnTo>
                    <a:pt x="1182" y="42"/>
                  </a:lnTo>
                  <a:lnTo>
                    <a:pt x="1182" y="42"/>
                  </a:lnTo>
                  <a:lnTo>
                    <a:pt x="1177" y="40"/>
                  </a:lnTo>
                  <a:lnTo>
                    <a:pt x="1177" y="38"/>
                  </a:lnTo>
                  <a:lnTo>
                    <a:pt x="1175" y="38"/>
                  </a:lnTo>
                  <a:lnTo>
                    <a:pt x="1175" y="38"/>
                  </a:lnTo>
                  <a:lnTo>
                    <a:pt x="1166" y="36"/>
                  </a:lnTo>
                  <a:lnTo>
                    <a:pt x="1165" y="33"/>
                  </a:lnTo>
                  <a:lnTo>
                    <a:pt x="1151" y="33"/>
                  </a:lnTo>
                  <a:lnTo>
                    <a:pt x="1151" y="33"/>
                  </a:lnTo>
                  <a:lnTo>
                    <a:pt x="1147" y="33"/>
                  </a:lnTo>
                  <a:lnTo>
                    <a:pt x="1145" y="35"/>
                  </a:lnTo>
                  <a:lnTo>
                    <a:pt x="1144" y="35"/>
                  </a:lnTo>
                  <a:lnTo>
                    <a:pt x="1142" y="36"/>
                  </a:lnTo>
                  <a:lnTo>
                    <a:pt x="1142" y="40"/>
                  </a:lnTo>
                  <a:lnTo>
                    <a:pt x="1144" y="40"/>
                  </a:lnTo>
                  <a:lnTo>
                    <a:pt x="1145" y="42"/>
                  </a:lnTo>
                  <a:lnTo>
                    <a:pt x="1147" y="42"/>
                  </a:lnTo>
                  <a:lnTo>
                    <a:pt x="1149" y="43"/>
                  </a:lnTo>
                  <a:lnTo>
                    <a:pt x="1152" y="43"/>
                  </a:lnTo>
                  <a:lnTo>
                    <a:pt x="1154" y="45"/>
                  </a:lnTo>
                  <a:lnTo>
                    <a:pt x="1156" y="47"/>
                  </a:lnTo>
                  <a:lnTo>
                    <a:pt x="1158" y="49"/>
                  </a:lnTo>
                  <a:lnTo>
                    <a:pt x="1161" y="49"/>
                  </a:lnTo>
                  <a:lnTo>
                    <a:pt x="1161" y="50"/>
                  </a:lnTo>
                  <a:lnTo>
                    <a:pt x="1159" y="50"/>
                  </a:lnTo>
                  <a:lnTo>
                    <a:pt x="1159" y="50"/>
                  </a:lnTo>
                  <a:lnTo>
                    <a:pt x="1158" y="50"/>
                  </a:lnTo>
                  <a:lnTo>
                    <a:pt x="1158" y="50"/>
                  </a:lnTo>
                  <a:lnTo>
                    <a:pt x="1152" y="50"/>
                  </a:lnTo>
                  <a:lnTo>
                    <a:pt x="1149" y="49"/>
                  </a:lnTo>
                  <a:lnTo>
                    <a:pt x="1145" y="45"/>
                  </a:lnTo>
                  <a:lnTo>
                    <a:pt x="1142" y="45"/>
                  </a:lnTo>
                  <a:lnTo>
                    <a:pt x="1140" y="47"/>
                  </a:lnTo>
                  <a:lnTo>
                    <a:pt x="1144" y="56"/>
                  </a:lnTo>
                  <a:lnTo>
                    <a:pt x="1142" y="56"/>
                  </a:lnTo>
                  <a:lnTo>
                    <a:pt x="1142" y="54"/>
                  </a:lnTo>
                  <a:lnTo>
                    <a:pt x="1138" y="54"/>
                  </a:lnTo>
                  <a:lnTo>
                    <a:pt x="1138" y="56"/>
                  </a:lnTo>
                  <a:lnTo>
                    <a:pt x="1137" y="57"/>
                  </a:lnTo>
                  <a:lnTo>
                    <a:pt x="1135" y="57"/>
                  </a:lnTo>
                  <a:lnTo>
                    <a:pt x="1137" y="59"/>
                  </a:lnTo>
                  <a:lnTo>
                    <a:pt x="1137" y="61"/>
                  </a:lnTo>
                  <a:lnTo>
                    <a:pt x="1138" y="61"/>
                  </a:lnTo>
                  <a:lnTo>
                    <a:pt x="1138" y="63"/>
                  </a:lnTo>
                  <a:lnTo>
                    <a:pt x="1138" y="63"/>
                  </a:lnTo>
                  <a:lnTo>
                    <a:pt x="1138" y="63"/>
                  </a:lnTo>
                  <a:lnTo>
                    <a:pt x="1138" y="64"/>
                  </a:lnTo>
                  <a:lnTo>
                    <a:pt x="1137" y="63"/>
                  </a:lnTo>
                  <a:lnTo>
                    <a:pt x="1135" y="63"/>
                  </a:lnTo>
                  <a:lnTo>
                    <a:pt x="1133" y="63"/>
                  </a:lnTo>
                  <a:lnTo>
                    <a:pt x="1133" y="57"/>
                  </a:lnTo>
                  <a:lnTo>
                    <a:pt x="1135" y="57"/>
                  </a:lnTo>
                  <a:lnTo>
                    <a:pt x="1135" y="47"/>
                  </a:lnTo>
                  <a:lnTo>
                    <a:pt x="1135" y="47"/>
                  </a:lnTo>
                  <a:lnTo>
                    <a:pt x="1135" y="45"/>
                  </a:lnTo>
                  <a:lnTo>
                    <a:pt x="1124" y="50"/>
                  </a:lnTo>
                  <a:lnTo>
                    <a:pt x="1123" y="47"/>
                  </a:lnTo>
                  <a:lnTo>
                    <a:pt x="1126" y="47"/>
                  </a:lnTo>
                  <a:lnTo>
                    <a:pt x="1126" y="45"/>
                  </a:lnTo>
                  <a:lnTo>
                    <a:pt x="1124" y="45"/>
                  </a:lnTo>
                  <a:lnTo>
                    <a:pt x="1124" y="45"/>
                  </a:lnTo>
                  <a:lnTo>
                    <a:pt x="1123" y="43"/>
                  </a:lnTo>
                  <a:lnTo>
                    <a:pt x="1121" y="45"/>
                  </a:lnTo>
                  <a:lnTo>
                    <a:pt x="1121" y="45"/>
                  </a:lnTo>
                  <a:lnTo>
                    <a:pt x="1119" y="45"/>
                  </a:lnTo>
                  <a:lnTo>
                    <a:pt x="1119" y="47"/>
                  </a:lnTo>
                  <a:lnTo>
                    <a:pt x="1116" y="47"/>
                  </a:lnTo>
                  <a:lnTo>
                    <a:pt x="1116" y="47"/>
                  </a:lnTo>
                  <a:lnTo>
                    <a:pt x="1114" y="49"/>
                  </a:lnTo>
                  <a:lnTo>
                    <a:pt x="1114" y="50"/>
                  </a:lnTo>
                  <a:lnTo>
                    <a:pt x="1109" y="54"/>
                  </a:lnTo>
                  <a:lnTo>
                    <a:pt x="1110" y="56"/>
                  </a:lnTo>
                  <a:lnTo>
                    <a:pt x="1114" y="57"/>
                  </a:lnTo>
                  <a:lnTo>
                    <a:pt x="1112" y="63"/>
                  </a:lnTo>
                  <a:lnTo>
                    <a:pt x="1110" y="63"/>
                  </a:lnTo>
                  <a:lnTo>
                    <a:pt x="1109" y="63"/>
                  </a:lnTo>
                  <a:lnTo>
                    <a:pt x="1105" y="63"/>
                  </a:lnTo>
                  <a:lnTo>
                    <a:pt x="1105" y="63"/>
                  </a:lnTo>
                  <a:lnTo>
                    <a:pt x="1103" y="61"/>
                  </a:lnTo>
                  <a:lnTo>
                    <a:pt x="1100" y="61"/>
                  </a:lnTo>
                  <a:lnTo>
                    <a:pt x="1100" y="59"/>
                  </a:lnTo>
                  <a:lnTo>
                    <a:pt x="1105" y="59"/>
                  </a:lnTo>
                  <a:lnTo>
                    <a:pt x="1105" y="56"/>
                  </a:lnTo>
                  <a:lnTo>
                    <a:pt x="1105" y="52"/>
                  </a:lnTo>
                  <a:lnTo>
                    <a:pt x="1109" y="49"/>
                  </a:lnTo>
                  <a:lnTo>
                    <a:pt x="1109" y="47"/>
                  </a:lnTo>
                  <a:lnTo>
                    <a:pt x="1107" y="47"/>
                  </a:lnTo>
                  <a:lnTo>
                    <a:pt x="1105" y="49"/>
                  </a:lnTo>
                  <a:lnTo>
                    <a:pt x="1103" y="49"/>
                  </a:lnTo>
                  <a:lnTo>
                    <a:pt x="1105" y="47"/>
                  </a:lnTo>
                  <a:lnTo>
                    <a:pt x="1105" y="45"/>
                  </a:lnTo>
                  <a:lnTo>
                    <a:pt x="1105" y="42"/>
                  </a:lnTo>
                  <a:lnTo>
                    <a:pt x="1103" y="38"/>
                  </a:lnTo>
                  <a:lnTo>
                    <a:pt x="1102" y="36"/>
                  </a:lnTo>
                  <a:lnTo>
                    <a:pt x="1100" y="35"/>
                  </a:lnTo>
                  <a:lnTo>
                    <a:pt x="1100" y="29"/>
                  </a:lnTo>
                  <a:lnTo>
                    <a:pt x="1100" y="28"/>
                  </a:lnTo>
                  <a:lnTo>
                    <a:pt x="1102" y="24"/>
                  </a:lnTo>
                  <a:lnTo>
                    <a:pt x="1103" y="24"/>
                  </a:lnTo>
                  <a:lnTo>
                    <a:pt x="1103" y="21"/>
                  </a:lnTo>
                  <a:lnTo>
                    <a:pt x="1102" y="21"/>
                  </a:lnTo>
                  <a:lnTo>
                    <a:pt x="1102" y="21"/>
                  </a:lnTo>
                  <a:lnTo>
                    <a:pt x="1102" y="19"/>
                  </a:lnTo>
                  <a:lnTo>
                    <a:pt x="1103" y="17"/>
                  </a:lnTo>
                  <a:lnTo>
                    <a:pt x="1105" y="14"/>
                  </a:lnTo>
                  <a:lnTo>
                    <a:pt x="1105" y="12"/>
                  </a:lnTo>
                  <a:lnTo>
                    <a:pt x="1105" y="10"/>
                  </a:lnTo>
                  <a:lnTo>
                    <a:pt x="1102" y="9"/>
                  </a:lnTo>
                  <a:lnTo>
                    <a:pt x="1097" y="7"/>
                  </a:lnTo>
                  <a:lnTo>
                    <a:pt x="1093" y="5"/>
                  </a:lnTo>
                  <a:lnTo>
                    <a:pt x="1086" y="5"/>
                  </a:lnTo>
                  <a:lnTo>
                    <a:pt x="1086" y="7"/>
                  </a:lnTo>
                  <a:lnTo>
                    <a:pt x="1084" y="7"/>
                  </a:lnTo>
                  <a:lnTo>
                    <a:pt x="1081" y="9"/>
                  </a:lnTo>
                  <a:lnTo>
                    <a:pt x="1079" y="9"/>
                  </a:lnTo>
                  <a:lnTo>
                    <a:pt x="1076" y="9"/>
                  </a:lnTo>
                  <a:lnTo>
                    <a:pt x="1076" y="10"/>
                  </a:lnTo>
                  <a:lnTo>
                    <a:pt x="1076" y="10"/>
                  </a:lnTo>
                  <a:lnTo>
                    <a:pt x="1076" y="14"/>
                  </a:lnTo>
                  <a:lnTo>
                    <a:pt x="1070" y="14"/>
                  </a:lnTo>
                  <a:lnTo>
                    <a:pt x="1065" y="14"/>
                  </a:lnTo>
                  <a:lnTo>
                    <a:pt x="1065" y="17"/>
                  </a:lnTo>
                  <a:lnTo>
                    <a:pt x="1063" y="17"/>
                  </a:lnTo>
                  <a:lnTo>
                    <a:pt x="1062" y="17"/>
                  </a:lnTo>
                  <a:lnTo>
                    <a:pt x="1060" y="17"/>
                  </a:lnTo>
                  <a:lnTo>
                    <a:pt x="1060" y="17"/>
                  </a:lnTo>
                  <a:lnTo>
                    <a:pt x="1058" y="19"/>
                  </a:lnTo>
                  <a:lnTo>
                    <a:pt x="1058" y="21"/>
                  </a:lnTo>
                  <a:lnTo>
                    <a:pt x="1058" y="21"/>
                  </a:lnTo>
                  <a:lnTo>
                    <a:pt x="1060" y="21"/>
                  </a:lnTo>
                  <a:lnTo>
                    <a:pt x="1058" y="22"/>
                  </a:lnTo>
                  <a:lnTo>
                    <a:pt x="1056" y="24"/>
                  </a:lnTo>
                  <a:lnTo>
                    <a:pt x="1056" y="26"/>
                  </a:lnTo>
                  <a:lnTo>
                    <a:pt x="1058" y="26"/>
                  </a:lnTo>
                  <a:lnTo>
                    <a:pt x="1058" y="28"/>
                  </a:lnTo>
                  <a:lnTo>
                    <a:pt x="1051" y="26"/>
                  </a:lnTo>
                  <a:lnTo>
                    <a:pt x="1051" y="28"/>
                  </a:lnTo>
                  <a:lnTo>
                    <a:pt x="1048" y="28"/>
                  </a:lnTo>
                  <a:lnTo>
                    <a:pt x="1048" y="31"/>
                  </a:lnTo>
                  <a:lnTo>
                    <a:pt x="1046" y="35"/>
                  </a:lnTo>
                  <a:lnTo>
                    <a:pt x="1048" y="38"/>
                  </a:lnTo>
                  <a:lnTo>
                    <a:pt x="1048" y="42"/>
                  </a:lnTo>
                  <a:lnTo>
                    <a:pt x="1051" y="43"/>
                  </a:lnTo>
                  <a:lnTo>
                    <a:pt x="1051" y="43"/>
                  </a:lnTo>
                  <a:lnTo>
                    <a:pt x="1055" y="43"/>
                  </a:lnTo>
                  <a:lnTo>
                    <a:pt x="1055" y="43"/>
                  </a:lnTo>
                  <a:lnTo>
                    <a:pt x="1062" y="43"/>
                  </a:lnTo>
                  <a:lnTo>
                    <a:pt x="1060" y="45"/>
                  </a:lnTo>
                  <a:lnTo>
                    <a:pt x="1060" y="49"/>
                  </a:lnTo>
                  <a:lnTo>
                    <a:pt x="1062" y="50"/>
                  </a:lnTo>
                  <a:lnTo>
                    <a:pt x="1062" y="52"/>
                  </a:lnTo>
                  <a:lnTo>
                    <a:pt x="1063" y="54"/>
                  </a:lnTo>
                  <a:lnTo>
                    <a:pt x="1058" y="50"/>
                  </a:lnTo>
                  <a:lnTo>
                    <a:pt x="1058" y="50"/>
                  </a:lnTo>
                  <a:lnTo>
                    <a:pt x="1055" y="49"/>
                  </a:lnTo>
                  <a:lnTo>
                    <a:pt x="1051" y="49"/>
                  </a:lnTo>
                  <a:lnTo>
                    <a:pt x="1046" y="49"/>
                  </a:lnTo>
                  <a:lnTo>
                    <a:pt x="1046" y="56"/>
                  </a:lnTo>
                  <a:lnTo>
                    <a:pt x="1048" y="56"/>
                  </a:lnTo>
                  <a:lnTo>
                    <a:pt x="1049" y="57"/>
                  </a:lnTo>
                  <a:lnTo>
                    <a:pt x="1051" y="59"/>
                  </a:lnTo>
                  <a:lnTo>
                    <a:pt x="1053" y="59"/>
                  </a:lnTo>
                  <a:lnTo>
                    <a:pt x="1058" y="59"/>
                  </a:lnTo>
                  <a:lnTo>
                    <a:pt x="1056" y="63"/>
                  </a:lnTo>
                  <a:lnTo>
                    <a:pt x="1055" y="66"/>
                  </a:lnTo>
                  <a:lnTo>
                    <a:pt x="1051" y="68"/>
                  </a:lnTo>
                  <a:lnTo>
                    <a:pt x="1053" y="71"/>
                  </a:lnTo>
                  <a:lnTo>
                    <a:pt x="1055" y="75"/>
                  </a:lnTo>
                  <a:lnTo>
                    <a:pt x="1055" y="78"/>
                  </a:lnTo>
                  <a:lnTo>
                    <a:pt x="1053" y="78"/>
                  </a:lnTo>
                  <a:lnTo>
                    <a:pt x="1049" y="77"/>
                  </a:lnTo>
                  <a:lnTo>
                    <a:pt x="1048" y="75"/>
                  </a:lnTo>
                  <a:lnTo>
                    <a:pt x="1044" y="75"/>
                  </a:lnTo>
                  <a:lnTo>
                    <a:pt x="1041" y="75"/>
                  </a:lnTo>
                  <a:lnTo>
                    <a:pt x="1039" y="77"/>
                  </a:lnTo>
                  <a:lnTo>
                    <a:pt x="1039" y="77"/>
                  </a:lnTo>
                  <a:lnTo>
                    <a:pt x="1034" y="77"/>
                  </a:lnTo>
                  <a:lnTo>
                    <a:pt x="1034" y="78"/>
                  </a:lnTo>
                  <a:lnTo>
                    <a:pt x="1030" y="78"/>
                  </a:lnTo>
                  <a:lnTo>
                    <a:pt x="1030" y="77"/>
                  </a:lnTo>
                  <a:lnTo>
                    <a:pt x="1034" y="77"/>
                  </a:lnTo>
                  <a:lnTo>
                    <a:pt x="1037" y="75"/>
                  </a:lnTo>
                  <a:lnTo>
                    <a:pt x="1039" y="73"/>
                  </a:lnTo>
                  <a:lnTo>
                    <a:pt x="1042" y="71"/>
                  </a:lnTo>
                  <a:lnTo>
                    <a:pt x="1046" y="71"/>
                  </a:lnTo>
                  <a:lnTo>
                    <a:pt x="1044" y="66"/>
                  </a:lnTo>
                  <a:lnTo>
                    <a:pt x="1042" y="64"/>
                  </a:lnTo>
                  <a:lnTo>
                    <a:pt x="1041" y="63"/>
                  </a:lnTo>
                  <a:lnTo>
                    <a:pt x="1039" y="63"/>
                  </a:lnTo>
                  <a:lnTo>
                    <a:pt x="1037" y="61"/>
                  </a:lnTo>
                  <a:lnTo>
                    <a:pt x="1035" y="59"/>
                  </a:lnTo>
                  <a:lnTo>
                    <a:pt x="1034" y="42"/>
                  </a:lnTo>
                  <a:lnTo>
                    <a:pt x="1035" y="42"/>
                  </a:lnTo>
                  <a:lnTo>
                    <a:pt x="1034" y="35"/>
                  </a:lnTo>
                  <a:lnTo>
                    <a:pt x="1035" y="35"/>
                  </a:lnTo>
                  <a:lnTo>
                    <a:pt x="1035" y="28"/>
                  </a:lnTo>
                  <a:lnTo>
                    <a:pt x="1037" y="28"/>
                  </a:lnTo>
                  <a:lnTo>
                    <a:pt x="1037" y="24"/>
                  </a:lnTo>
                  <a:lnTo>
                    <a:pt x="1037" y="24"/>
                  </a:lnTo>
                  <a:lnTo>
                    <a:pt x="1039" y="22"/>
                  </a:lnTo>
                  <a:lnTo>
                    <a:pt x="1039" y="22"/>
                  </a:lnTo>
                  <a:lnTo>
                    <a:pt x="1039" y="21"/>
                  </a:lnTo>
                  <a:lnTo>
                    <a:pt x="1042" y="19"/>
                  </a:lnTo>
                  <a:lnTo>
                    <a:pt x="1042" y="17"/>
                  </a:lnTo>
                  <a:lnTo>
                    <a:pt x="1046" y="17"/>
                  </a:lnTo>
                  <a:lnTo>
                    <a:pt x="1046" y="15"/>
                  </a:lnTo>
                  <a:lnTo>
                    <a:pt x="1051" y="14"/>
                  </a:lnTo>
                  <a:lnTo>
                    <a:pt x="1056" y="12"/>
                  </a:lnTo>
                  <a:lnTo>
                    <a:pt x="1063" y="12"/>
                  </a:lnTo>
                  <a:lnTo>
                    <a:pt x="1070" y="12"/>
                  </a:lnTo>
                  <a:lnTo>
                    <a:pt x="1070" y="10"/>
                  </a:lnTo>
                  <a:lnTo>
                    <a:pt x="1070" y="10"/>
                  </a:lnTo>
                  <a:lnTo>
                    <a:pt x="1070" y="9"/>
                  </a:lnTo>
                  <a:lnTo>
                    <a:pt x="1070" y="7"/>
                  </a:lnTo>
                  <a:lnTo>
                    <a:pt x="1070" y="5"/>
                  </a:lnTo>
                  <a:lnTo>
                    <a:pt x="1063" y="5"/>
                  </a:lnTo>
                  <a:lnTo>
                    <a:pt x="1063" y="5"/>
                  </a:lnTo>
                  <a:lnTo>
                    <a:pt x="1062" y="5"/>
                  </a:lnTo>
                  <a:lnTo>
                    <a:pt x="1062" y="5"/>
                  </a:lnTo>
                  <a:lnTo>
                    <a:pt x="1062" y="5"/>
                  </a:lnTo>
                  <a:lnTo>
                    <a:pt x="1039" y="5"/>
                  </a:lnTo>
                  <a:lnTo>
                    <a:pt x="1034" y="9"/>
                  </a:lnTo>
                  <a:lnTo>
                    <a:pt x="1032" y="5"/>
                  </a:lnTo>
                  <a:lnTo>
                    <a:pt x="1028" y="5"/>
                  </a:lnTo>
                  <a:lnTo>
                    <a:pt x="1025" y="7"/>
                  </a:lnTo>
                  <a:lnTo>
                    <a:pt x="1021" y="9"/>
                  </a:lnTo>
                  <a:lnTo>
                    <a:pt x="1018" y="9"/>
                  </a:lnTo>
                  <a:lnTo>
                    <a:pt x="1014" y="9"/>
                  </a:lnTo>
                  <a:lnTo>
                    <a:pt x="1011" y="9"/>
                  </a:lnTo>
                  <a:lnTo>
                    <a:pt x="1009" y="10"/>
                  </a:lnTo>
                  <a:lnTo>
                    <a:pt x="1007" y="12"/>
                  </a:lnTo>
                  <a:lnTo>
                    <a:pt x="1004" y="14"/>
                  </a:lnTo>
                  <a:lnTo>
                    <a:pt x="1002" y="15"/>
                  </a:lnTo>
                  <a:lnTo>
                    <a:pt x="1002" y="15"/>
                  </a:lnTo>
                  <a:lnTo>
                    <a:pt x="1002" y="15"/>
                  </a:lnTo>
                  <a:lnTo>
                    <a:pt x="1002" y="21"/>
                  </a:lnTo>
                  <a:lnTo>
                    <a:pt x="1004" y="21"/>
                  </a:lnTo>
                  <a:lnTo>
                    <a:pt x="1004" y="21"/>
                  </a:lnTo>
                  <a:lnTo>
                    <a:pt x="1002" y="21"/>
                  </a:lnTo>
                  <a:lnTo>
                    <a:pt x="1001" y="22"/>
                  </a:lnTo>
                  <a:lnTo>
                    <a:pt x="999" y="24"/>
                  </a:lnTo>
                  <a:lnTo>
                    <a:pt x="997" y="24"/>
                  </a:lnTo>
                  <a:lnTo>
                    <a:pt x="995" y="26"/>
                  </a:lnTo>
                  <a:lnTo>
                    <a:pt x="995" y="28"/>
                  </a:lnTo>
                  <a:lnTo>
                    <a:pt x="997" y="29"/>
                  </a:lnTo>
                  <a:lnTo>
                    <a:pt x="997" y="31"/>
                  </a:lnTo>
                  <a:lnTo>
                    <a:pt x="994" y="33"/>
                  </a:lnTo>
                  <a:lnTo>
                    <a:pt x="994" y="35"/>
                  </a:lnTo>
                  <a:lnTo>
                    <a:pt x="992" y="38"/>
                  </a:lnTo>
                  <a:lnTo>
                    <a:pt x="988" y="38"/>
                  </a:lnTo>
                  <a:lnTo>
                    <a:pt x="988" y="42"/>
                  </a:lnTo>
                  <a:lnTo>
                    <a:pt x="983" y="45"/>
                  </a:lnTo>
                  <a:lnTo>
                    <a:pt x="985" y="47"/>
                  </a:lnTo>
                  <a:lnTo>
                    <a:pt x="985" y="49"/>
                  </a:lnTo>
                  <a:lnTo>
                    <a:pt x="985" y="52"/>
                  </a:lnTo>
                  <a:lnTo>
                    <a:pt x="983" y="54"/>
                  </a:lnTo>
                  <a:lnTo>
                    <a:pt x="983" y="56"/>
                  </a:lnTo>
                  <a:lnTo>
                    <a:pt x="980" y="57"/>
                  </a:lnTo>
                  <a:lnTo>
                    <a:pt x="980" y="59"/>
                  </a:lnTo>
                  <a:lnTo>
                    <a:pt x="980" y="59"/>
                  </a:lnTo>
                  <a:lnTo>
                    <a:pt x="980" y="63"/>
                  </a:lnTo>
                  <a:lnTo>
                    <a:pt x="980" y="64"/>
                  </a:lnTo>
                  <a:lnTo>
                    <a:pt x="983" y="64"/>
                  </a:lnTo>
                  <a:lnTo>
                    <a:pt x="985" y="66"/>
                  </a:lnTo>
                  <a:lnTo>
                    <a:pt x="988" y="68"/>
                  </a:lnTo>
                  <a:lnTo>
                    <a:pt x="990" y="68"/>
                  </a:lnTo>
                  <a:lnTo>
                    <a:pt x="990" y="71"/>
                  </a:lnTo>
                  <a:lnTo>
                    <a:pt x="988" y="71"/>
                  </a:lnTo>
                  <a:lnTo>
                    <a:pt x="990" y="73"/>
                  </a:lnTo>
                  <a:lnTo>
                    <a:pt x="992" y="77"/>
                  </a:lnTo>
                  <a:lnTo>
                    <a:pt x="994" y="78"/>
                  </a:lnTo>
                  <a:lnTo>
                    <a:pt x="997" y="78"/>
                  </a:lnTo>
                  <a:lnTo>
                    <a:pt x="1002" y="78"/>
                  </a:lnTo>
                  <a:lnTo>
                    <a:pt x="1007" y="78"/>
                  </a:lnTo>
                  <a:lnTo>
                    <a:pt x="1011" y="78"/>
                  </a:lnTo>
                  <a:lnTo>
                    <a:pt x="1013" y="80"/>
                  </a:lnTo>
                  <a:lnTo>
                    <a:pt x="1014" y="80"/>
                  </a:lnTo>
                  <a:lnTo>
                    <a:pt x="1014" y="84"/>
                  </a:lnTo>
                  <a:lnTo>
                    <a:pt x="1009" y="84"/>
                  </a:lnTo>
                  <a:lnTo>
                    <a:pt x="1009" y="82"/>
                  </a:lnTo>
                  <a:lnTo>
                    <a:pt x="1007" y="82"/>
                  </a:lnTo>
                  <a:lnTo>
                    <a:pt x="1006" y="82"/>
                  </a:lnTo>
                  <a:lnTo>
                    <a:pt x="1004" y="84"/>
                  </a:lnTo>
                  <a:lnTo>
                    <a:pt x="1004" y="85"/>
                  </a:lnTo>
                  <a:lnTo>
                    <a:pt x="1006" y="87"/>
                  </a:lnTo>
                  <a:lnTo>
                    <a:pt x="1006" y="89"/>
                  </a:lnTo>
                  <a:lnTo>
                    <a:pt x="1007" y="89"/>
                  </a:lnTo>
                  <a:lnTo>
                    <a:pt x="1007" y="92"/>
                  </a:lnTo>
                  <a:lnTo>
                    <a:pt x="1009" y="92"/>
                  </a:lnTo>
                  <a:lnTo>
                    <a:pt x="1009" y="92"/>
                  </a:lnTo>
                  <a:lnTo>
                    <a:pt x="1013" y="92"/>
                  </a:lnTo>
                  <a:lnTo>
                    <a:pt x="1013" y="94"/>
                  </a:lnTo>
                  <a:lnTo>
                    <a:pt x="1018" y="96"/>
                  </a:lnTo>
                  <a:lnTo>
                    <a:pt x="1018" y="96"/>
                  </a:lnTo>
                  <a:lnTo>
                    <a:pt x="1016" y="98"/>
                  </a:lnTo>
                  <a:lnTo>
                    <a:pt x="1016" y="98"/>
                  </a:lnTo>
                  <a:lnTo>
                    <a:pt x="1016" y="99"/>
                  </a:lnTo>
                  <a:lnTo>
                    <a:pt x="1016" y="99"/>
                  </a:lnTo>
                  <a:lnTo>
                    <a:pt x="1016" y="99"/>
                  </a:lnTo>
                  <a:lnTo>
                    <a:pt x="1018" y="101"/>
                  </a:lnTo>
                  <a:lnTo>
                    <a:pt x="1021" y="101"/>
                  </a:lnTo>
                  <a:lnTo>
                    <a:pt x="1023" y="99"/>
                  </a:lnTo>
                  <a:lnTo>
                    <a:pt x="1023" y="99"/>
                  </a:lnTo>
                  <a:lnTo>
                    <a:pt x="1025" y="98"/>
                  </a:lnTo>
                  <a:lnTo>
                    <a:pt x="1025" y="96"/>
                  </a:lnTo>
                  <a:lnTo>
                    <a:pt x="1034" y="96"/>
                  </a:lnTo>
                  <a:lnTo>
                    <a:pt x="1034" y="99"/>
                  </a:lnTo>
                  <a:lnTo>
                    <a:pt x="1035" y="99"/>
                  </a:lnTo>
                  <a:lnTo>
                    <a:pt x="1039" y="105"/>
                  </a:lnTo>
                  <a:lnTo>
                    <a:pt x="1042" y="106"/>
                  </a:lnTo>
                  <a:lnTo>
                    <a:pt x="1041" y="110"/>
                  </a:lnTo>
                  <a:lnTo>
                    <a:pt x="1042" y="110"/>
                  </a:lnTo>
                  <a:lnTo>
                    <a:pt x="1042" y="110"/>
                  </a:lnTo>
                  <a:lnTo>
                    <a:pt x="1048" y="110"/>
                  </a:lnTo>
                  <a:lnTo>
                    <a:pt x="1048" y="110"/>
                  </a:lnTo>
                  <a:lnTo>
                    <a:pt x="1048" y="110"/>
                  </a:lnTo>
                  <a:lnTo>
                    <a:pt x="1048" y="110"/>
                  </a:lnTo>
                  <a:lnTo>
                    <a:pt x="1051" y="110"/>
                  </a:lnTo>
                  <a:lnTo>
                    <a:pt x="1051" y="108"/>
                  </a:lnTo>
                  <a:lnTo>
                    <a:pt x="1051" y="105"/>
                  </a:lnTo>
                  <a:lnTo>
                    <a:pt x="1055" y="106"/>
                  </a:lnTo>
                  <a:lnTo>
                    <a:pt x="1056" y="108"/>
                  </a:lnTo>
                  <a:lnTo>
                    <a:pt x="1058" y="110"/>
                  </a:lnTo>
                  <a:lnTo>
                    <a:pt x="1067" y="110"/>
                  </a:lnTo>
                  <a:lnTo>
                    <a:pt x="1069" y="113"/>
                  </a:lnTo>
                  <a:lnTo>
                    <a:pt x="1083" y="111"/>
                  </a:lnTo>
                  <a:lnTo>
                    <a:pt x="1083" y="110"/>
                  </a:lnTo>
                  <a:lnTo>
                    <a:pt x="1086" y="110"/>
                  </a:lnTo>
                  <a:lnTo>
                    <a:pt x="1086" y="111"/>
                  </a:lnTo>
                  <a:lnTo>
                    <a:pt x="1088" y="113"/>
                  </a:lnTo>
                  <a:lnTo>
                    <a:pt x="1088" y="113"/>
                  </a:lnTo>
                  <a:lnTo>
                    <a:pt x="1091" y="115"/>
                  </a:lnTo>
                  <a:lnTo>
                    <a:pt x="1093" y="115"/>
                  </a:lnTo>
                  <a:lnTo>
                    <a:pt x="1097" y="115"/>
                  </a:lnTo>
                  <a:lnTo>
                    <a:pt x="1098" y="117"/>
                  </a:lnTo>
                  <a:lnTo>
                    <a:pt x="1103" y="117"/>
                  </a:lnTo>
                  <a:lnTo>
                    <a:pt x="1103" y="115"/>
                  </a:lnTo>
                  <a:lnTo>
                    <a:pt x="1103" y="115"/>
                  </a:lnTo>
                  <a:lnTo>
                    <a:pt x="1103" y="115"/>
                  </a:lnTo>
                  <a:lnTo>
                    <a:pt x="1105" y="113"/>
                  </a:lnTo>
                  <a:lnTo>
                    <a:pt x="1103" y="113"/>
                  </a:lnTo>
                  <a:lnTo>
                    <a:pt x="1102" y="111"/>
                  </a:lnTo>
                  <a:lnTo>
                    <a:pt x="1100" y="110"/>
                  </a:lnTo>
                  <a:lnTo>
                    <a:pt x="1098" y="110"/>
                  </a:lnTo>
                  <a:lnTo>
                    <a:pt x="1097" y="105"/>
                  </a:lnTo>
                  <a:lnTo>
                    <a:pt x="1090" y="101"/>
                  </a:lnTo>
                  <a:lnTo>
                    <a:pt x="1090" y="99"/>
                  </a:lnTo>
                  <a:lnTo>
                    <a:pt x="1093" y="99"/>
                  </a:lnTo>
                  <a:lnTo>
                    <a:pt x="1095" y="99"/>
                  </a:lnTo>
                  <a:lnTo>
                    <a:pt x="1095" y="101"/>
                  </a:lnTo>
                  <a:lnTo>
                    <a:pt x="1097" y="101"/>
                  </a:lnTo>
                  <a:lnTo>
                    <a:pt x="1097" y="105"/>
                  </a:lnTo>
                  <a:lnTo>
                    <a:pt x="1100" y="105"/>
                  </a:lnTo>
                  <a:lnTo>
                    <a:pt x="1100" y="106"/>
                  </a:lnTo>
                  <a:lnTo>
                    <a:pt x="1102" y="108"/>
                  </a:lnTo>
                  <a:lnTo>
                    <a:pt x="1102" y="108"/>
                  </a:lnTo>
                  <a:lnTo>
                    <a:pt x="1103" y="110"/>
                  </a:lnTo>
                  <a:lnTo>
                    <a:pt x="1107" y="110"/>
                  </a:lnTo>
                  <a:lnTo>
                    <a:pt x="1109" y="113"/>
                  </a:lnTo>
                  <a:lnTo>
                    <a:pt x="1110" y="113"/>
                  </a:lnTo>
                  <a:lnTo>
                    <a:pt x="1110" y="113"/>
                  </a:lnTo>
                  <a:lnTo>
                    <a:pt x="1112" y="115"/>
                  </a:lnTo>
                  <a:lnTo>
                    <a:pt x="1114" y="117"/>
                  </a:lnTo>
                  <a:lnTo>
                    <a:pt x="1114" y="118"/>
                  </a:lnTo>
                  <a:lnTo>
                    <a:pt x="1114" y="118"/>
                  </a:lnTo>
                  <a:lnTo>
                    <a:pt x="1114" y="120"/>
                  </a:lnTo>
                  <a:lnTo>
                    <a:pt x="1117" y="120"/>
                  </a:lnTo>
                  <a:lnTo>
                    <a:pt x="1117" y="118"/>
                  </a:lnTo>
                  <a:lnTo>
                    <a:pt x="1119" y="118"/>
                  </a:lnTo>
                  <a:lnTo>
                    <a:pt x="1119" y="117"/>
                  </a:lnTo>
                  <a:lnTo>
                    <a:pt x="1117" y="117"/>
                  </a:lnTo>
                  <a:lnTo>
                    <a:pt x="1117" y="113"/>
                  </a:lnTo>
                  <a:lnTo>
                    <a:pt x="1116" y="111"/>
                  </a:lnTo>
                  <a:lnTo>
                    <a:pt x="1114" y="111"/>
                  </a:lnTo>
                  <a:lnTo>
                    <a:pt x="1114" y="110"/>
                  </a:lnTo>
                  <a:lnTo>
                    <a:pt x="1114" y="110"/>
                  </a:lnTo>
                  <a:lnTo>
                    <a:pt x="1114" y="108"/>
                  </a:lnTo>
                  <a:lnTo>
                    <a:pt x="1110" y="105"/>
                  </a:lnTo>
                  <a:lnTo>
                    <a:pt x="1110" y="103"/>
                  </a:lnTo>
                  <a:lnTo>
                    <a:pt x="1112" y="103"/>
                  </a:lnTo>
                  <a:lnTo>
                    <a:pt x="1112" y="101"/>
                  </a:lnTo>
                  <a:lnTo>
                    <a:pt x="1121" y="101"/>
                  </a:lnTo>
                  <a:lnTo>
                    <a:pt x="1121" y="99"/>
                  </a:lnTo>
                  <a:lnTo>
                    <a:pt x="1124" y="99"/>
                  </a:lnTo>
                  <a:lnTo>
                    <a:pt x="1128" y="101"/>
                  </a:lnTo>
                  <a:lnTo>
                    <a:pt x="1130" y="103"/>
                  </a:lnTo>
                  <a:lnTo>
                    <a:pt x="1133" y="105"/>
                  </a:lnTo>
                  <a:lnTo>
                    <a:pt x="1133" y="108"/>
                  </a:lnTo>
                  <a:lnTo>
                    <a:pt x="1135" y="108"/>
                  </a:lnTo>
                  <a:lnTo>
                    <a:pt x="1135" y="108"/>
                  </a:lnTo>
                  <a:lnTo>
                    <a:pt x="1137" y="108"/>
                  </a:lnTo>
                  <a:lnTo>
                    <a:pt x="1137" y="110"/>
                  </a:lnTo>
                  <a:lnTo>
                    <a:pt x="1140" y="108"/>
                  </a:lnTo>
                  <a:lnTo>
                    <a:pt x="1142" y="108"/>
                  </a:lnTo>
                  <a:lnTo>
                    <a:pt x="1145" y="108"/>
                  </a:lnTo>
                  <a:lnTo>
                    <a:pt x="1147" y="108"/>
                  </a:lnTo>
                  <a:lnTo>
                    <a:pt x="1149" y="106"/>
                  </a:lnTo>
                  <a:lnTo>
                    <a:pt x="1151" y="106"/>
                  </a:lnTo>
                  <a:lnTo>
                    <a:pt x="1149" y="103"/>
                  </a:lnTo>
                  <a:lnTo>
                    <a:pt x="1149" y="99"/>
                  </a:lnTo>
                  <a:lnTo>
                    <a:pt x="1147" y="98"/>
                  </a:lnTo>
                  <a:lnTo>
                    <a:pt x="1145" y="98"/>
                  </a:lnTo>
                  <a:lnTo>
                    <a:pt x="1144" y="99"/>
                  </a:lnTo>
                  <a:lnTo>
                    <a:pt x="1144" y="99"/>
                  </a:lnTo>
                  <a:lnTo>
                    <a:pt x="1140" y="101"/>
                  </a:lnTo>
                  <a:lnTo>
                    <a:pt x="1140" y="96"/>
                  </a:lnTo>
                  <a:lnTo>
                    <a:pt x="1144" y="96"/>
                  </a:lnTo>
                  <a:lnTo>
                    <a:pt x="1145" y="94"/>
                  </a:lnTo>
                  <a:lnTo>
                    <a:pt x="1149" y="92"/>
                  </a:lnTo>
                  <a:lnTo>
                    <a:pt x="1151" y="98"/>
                  </a:lnTo>
                  <a:lnTo>
                    <a:pt x="1152" y="101"/>
                  </a:lnTo>
                  <a:lnTo>
                    <a:pt x="1156" y="103"/>
                  </a:lnTo>
                  <a:lnTo>
                    <a:pt x="1156" y="99"/>
                  </a:lnTo>
                  <a:lnTo>
                    <a:pt x="1161" y="99"/>
                  </a:lnTo>
                  <a:lnTo>
                    <a:pt x="1163" y="105"/>
                  </a:lnTo>
                  <a:lnTo>
                    <a:pt x="1165" y="111"/>
                  </a:lnTo>
                  <a:lnTo>
                    <a:pt x="1166" y="117"/>
                  </a:lnTo>
                  <a:lnTo>
                    <a:pt x="1166" y="117"/>
                  </a:lnTo>
                  <a:lnTo>
                    <a:pt x="1168" y="117"/>
                  </a:lnTo>
                  <a:lnTo>
                    <a:pt x="1168" y="110"/>
                  </a:lnTo>
                  <a:lnTo>
                    <a:pt x="1168" y="110"/>
                  </a:lnTo>
                  <a:lnTo>
                    <a:pt x="1168" y="110"/>
                  </a:lnTo>
                  <a:lnTo>
                    <a:pt x="1172" y="110"/>
                  </a:lnTo>
                  <a:lnTo>
                    <a:pt x="1173" y="110"/>
                  </a:lnTo>
                  <a:lnTo>
                    <a:pt x="1173" y="110"/>
                  </a:lnTo>
                  <a:lnTo>
                    <a:pt x="1175" y="108"/>
                  </a:lnTo>
                  <a:lnTo>
                    <a:pt x="1177" y="110"/>
                  </a:lnTo>
                  <a:lnTo>
                    <a:pt x="1177" y="110"/>
                  </a:lnTo>
                  <a:lnTo>
                    <a:pt x="1177" y="110"/>
                  </a:lnTo>
                  <a:lnTo>
                    <a:pt x="1177" y="113"/>
                  </a:lnTo>
                  <a:lnTo>
                    <a:pt x="1179" y="113"/>
                  </a:lnTo>
                  <a:lnTo>
                    <a:pt x="1179" y="113"/>
                  </a:lnTo>
                  <a:lnTo>
                    <a:pt x="1182" y="113"/>
                  </a:lnTo>
                  <a:lnTo>
                    <a:pt x="1182" y="117"/>
                  </a:lnTo>
                  <a:lnTo>
                    <a:pt x="1180" y="117"/>
                  </a:lnTo>
                  <a:lnTo>
                    <a:pt x="1180" y="120"/>
                  </a:lnTo>
                  <a:lnTo>
                    <a:pt x="1184" y="120"/>
                  </a:lnTo>
                  <a:lnTo>
                    <a:pt x="1186" y="120"/>
                  </a:lnTo>
                  <a:lnTo>
                    <a:pt x="1187" y="117"/>
                  </a:lnTo>
                  <a:lnTo>
                    <a:pt x="1187" y="113"/>
                  </a:lnTo>
                  <a:lnTo>
                    <a:pt x="1189" y="115"/>
                  </a:lnTo>
                  <a:lnTo>
                    <a:pt x="1194" y="115"/>
                  </a:lnTo>
                  <a:lnTo>
                    <a:pt x="1194" y="117"/>
                  </a:lnTo>
                  <a:lnTo>
                    <a:pt x="1196" y="117"/>
                  </a:lnTo>
                  <a:lnTo>
                    <a:pt x="1196" y="118"/>
                  </a:lnTo>
                  <a:lnTo>
                    <a:pt x="1189" y="118"/>
                  </a:lnTo>
                  <a:lnTo>
                    <a:pt x="1189" y="120"/>
                  </a:lnTo>
                  <a:lnTo>
                    <a:pt x="1189" y="120"/>
                  </a:lnTo>
                  <a:lnTo>
                    <a:pt x="1189" y="120"/>
                  </a:lnTo>
                  <a:lnTo>
                    <a:pt x="1189" y="125"/>
                  </a:lnTo>
                  <a:lnTo>
                    <a:pt x="1189" y="125"/>
                  </a:lnTo>
                  <a:lnTo>
                    <a:pt x="1191" y="129"/>
                  </a:lnTo>
                  <a:lnTo>
                    <a:pt x="1193" y="129"/>
                  </a:lnTo>
                  <a:lnTo>
                    <a:pt x="1193" y="129"/>
                  </a:lnTo>
                  <a:lnTo>
                    <a:pt x="1194" y="129"/>
                  </a:lnTo>
                  <a:lnTo>
                    <a:pt x="1198" y="129"/>
                  </a:lnTo>
                  <a:lnTo>
                    <a:pt x="1198" y="129"/>
                  </a:lnTo>
                  <a:lnTo>
                    <a:pt x="1199" y="131"/>
                  </a:lnTo>
                  <a:lnTo>
                    <a:pt x="1199" y="131"/>
                  </a:lnTo>
                  <a:lnTo>
                    <a:pt x="1199" y="134"/>
                  </a:lnTo>
                  <a:lnTo>
                    <a:pt x="1198" y="134"/>
                  </a:lnTo>
                  <a:lnTo>
                    <a:pt x="1198" y="132"/>
                  </a:lnTo>
                  <a:lnTo>
                    <a:pt x="1196" y="132"/>
                  </a:lnTo>
                  <a:lnTo>
                    <a:pt x="1193" y="132"/>
                  </a:lnTo>
                  <a:lnTo>
                    <a:pt x="1193" y="139"/>
                  </a:lnTo>
                  <a:lnTo>
                    <a:pt x="1189" y="139"/>
                  </a:lnTo>
                  <a:lnTo>
                    <a:pt x="1191" y="146"/>
                  </a:lnTo>
                  <a:lnTo>
                    <a:pt x="1196" y="146"/>
                  </a:lnTo>
                  <a:lnTo>
                    <a:pt x="1196" y="152"/>
                  </a:lnTo>
                  <a:lnTo>
                    <a:pt x="1199" y="152"/>
                  </a:lnTo>
                  <a:lnTo>
                    <a:pt x="1201" y="150"/>
                  </a:lnTo>
                  <a:lnTo>
                    <a:pt x="1205" y="148"/>
                  </a:lnTo>
                  <a:lnTo>
                    <a:pt x="1205" y="146"/>
                  </a:lnTo>
                  <a:lnTo>
                    <a:pt x="1208" y="145"/>
                  </a:lnTo>
                  <a:lnTo>
                    <a:pt x="1208" y="143"/>
                  </a:lnTo>
                  <a:lnTo>
                    <a:pt x="1210" y="143"/>
                  </a:lnTo>
                  <a:lnTo>
                    <a:pt x="1210" y="139"/>
                  </a:lnTo>
                  <a:lnTo>
                    <a:pt x="1215" y="141"/>
                  </a:lnTo>
                  <a:lnTo>
                    <a:pt x="1217" y="138"/>
                  </a:lnTo>
                  <a:lnTo>
                    <a:pt x="1219" y="138"/>
                  </a:lnTo>
                  <a:lnTo>
                    <a:pt x="1219" y="138"/>
                  </a:lnTo>
                  <a:lnTo>
                    <a:pt x="1219" y="138"/>
                  </a:lnTo>
                  <a:lnTo>
                    <a:pt x="1219" y="141"/>
                  </a:lnTo>
                  <a:lnTo>
                    <a:pt x="1219" y="145"/>
                  </a:lnTo>
                  <a:lnTo>
                    <a:pt x="1217" y="146"/>
                  </a:lnTo>
                  <a:lnTo>
                    <a:pt x="1215" y="146"/>
                  </a:lnTo>
                  <a:lnTo>
                    <a:pt x="1217" y="155"/>
                  </a:lnTo>
                  <a:lnTo>
                    <a:pt x="1219" y="155"/>
                  </a:lnTo>
                  <a:lnTo>
                    <a:pt x="1220" y="155"/>
                  </a:lnTo>
                  <a:lnTo>
                    <a:pt x="1222" y="155"/>
                  </a:lnTo>
                  <a:lnTo>
                    <a:pt x="1224" y="155"/>
                  </a:lnTo>
                  <a:lnTo>
                    <a:pt x="1224" y="157"/>
                  </a:lnTo>
                  <a:lnTo>
                    <a:pt x="1224" y="159"/>
                  </a:lnTo>
                  <a:lnTo>
                    <a:pt x="1226" y="160"/>
                  </a:lnTo>
                  <a:lnTo>
                    <a:pt x="1227" y="160"/>
                  </a:lnTo>
                  <a:lnTo>
                    <a:pt x="1231" y="160"/>
                  </a:lnTo>
                  <a:lnTo>
                    <a:pt x="1229" y="164"/>
                  </a:lnTo>
                  <a:lnTo>
                    <a:pt x="1229" y="166"/>
                  </a:lnTo>
                  <a:lnTo>
                    <a:pt x="1229" y="167"/>
                  </a:lnTo>
                  <a:lnTo>
                    <a:pt x="1231" y="169"/>
                  </a:lnTo>
                  <a:lnTo>
                    <a:pt x="1231" y="173"/>
                  </a:lnTo>
                  <a:lnTo>
                    <a:pt x="1233" y="173"/>
                  </a:lnTo>
                  <a:lnTo>
                    <a:pt x="1233" y="174"/>
                  </a:lnTo>
                  <a:lnTo>
                    <a:pt x="1233" y="174"/>
                  </a:lnTo>
                  <a:lnTo>
                    <a:pt x="1231" y="176"/>
                  </a:lnTo>
                  <a:lnTo>
                    <a:pt x="1231" y="180"/>
                  </a:lnTo>
                  <a:lnTo>
                    <a:pt x="1233" y="180"/>
                  </a:lnTo>
                  <a:lnTo>
                    <a:pt x="1233" y="180"/>
                  </a:lnTo>
                  <a:lnTo>
                    <a:pt x="1236" y="180"/>
                  </a:lnTo>
                  <a:lnTo>
                    <a:pt x="1234" y="185"/>
                  </a:lnTo>
                  <a:lnTo>
                    <a:pt x="1233" y="185"/>
                  </a:lnTo>
                  <a:lnTo>
                    <a:pt x="1231" y="185"/>
                  </a:lnTo>
                  <a:lnTo>
                    <a:pt x="1231" y="185"/>
                  </a:lnTo>
                  <a:lnTo>
                    <a:pt x="1227" y="187"/>
                  </a:lnTo>
                  <a:lnTo>
                    <a:pt x="1227" y="188"/>
                  </a:lnTo>
                  <a:lnTo>
                    <a:pt x="1227" y="188"/>
                  </a:lnTo>
                  <a:lnTo>
                    <a:pt x="1227" y="190"/>
                  </a:lnTo>
                  <a:lnTo>
                    <a:pt x="1226" y="192"/>
                  </a:lnTo>
                  <a:lnTo>
                    <a:pt x="1227" y="195"/>
                  </a:lnTo>
                  <a:lnTo>
                    <a:pt x="1227" y="197"/>
                  </a:lnTo>
                  <a:lnTo>
                    <a:pt x="1229" y="197"/>
                  </a:lnTo>
                  <a:lnTo>
                    <a:pt x="1231" y="199"/>
                  </a:lnTo>
                  <a:lnTo>
                    <a:pt x="1234" y="201"/>
                  </a:lnTo>
                  <a:lnTo>
                    <a:pt x="1233" y="201"/>
                  </a:lnTo>
                  <a:lnTo>
                    <a:pt x="1231" y="201"/>
                  </a:lnTo>
                  <a:lnTo>
                    <a:pt x="1229" y="201"/>
                  </a:lnTo>
                  <a:lnTo>
                    <a:pt x="1229" y="201"/>
                  </a:lnTo>
                  <a:lnTo>
                    <a:pt x="1227" y="201"/>
                  </a:lnTo>
                  <a:lnTo>
                    <a:pt x="1227" y="201"/>
                  </a:lnTo>
                  <a:lnTo>
                    <a:pt x="1226" y="201"/>
                  </a:lnTo>
                  <a:lnTo>
                    <a:pt x="1226" y="204"/>
                  </a:lnTo>
                  <a:lnTo>
                    <a:pt x="1222" y="204"/>
                  </a:lnTo>
                  <a:lnTo>
                    <a:pt x="1222" y="206"/>
                  </a:lnTo>
                  <a:lnTo>
                    <a:pt x="1219" y="208"/>
                  </a:lnTo>
                  <a:lnTo>
                    <a:pt x="1219" y="209"/>
                  </a:lnTo>
                  <a:lnTo>
                    <a:pt x="1219" y="209"/>
                  </a:lnTo>
                  <a:lnTo>
                    <a:pt x="1219" y="213"/>
                  </a:lnTo>
                  <a:lnTo>
                    <a:pt x="1217" y="213"/>
                  </a:lnTo>
                  <a:lnTo>
                    <a:pt x="1217" y="214"/>
                  </a:lnTo>
                  <a:lnTo>
                    <a:pt x="1213" y="214"/>
                  </a:lnTo>
                  <a:lnTo>
                    <a:pt x="1213" y="214"/>
                  </a:lnTo>
                  <a:lnTo>
                    <a:pt x="1212" y="216"/>
                  </a:lnTo>
                  <a:lnTo>
                    <a:pt x="1210" y="218"/>
                  </a:lnTo>
                  <a:lnTo>
                    <a:pt x="1208" y="218"/>
                  </a:lnTo>
                  <a:lnTo>
                    <a:pt x="1210" y="221"/>
                  </a:lnTo>
                  <a:lnTo>
                    <a:pt x="1210" y="223"/>
                  </a:lnTo>
                  <a:lnTo>
                    <a:pt x="1212" y="225"/>
                  </a:lnTo>
                  <a:lnTo>
                    <a:pt x="1213" y="227"/>
                  </a:lnTo>
                  <a:lnTo>
                    <a:pt x="1217" y="227"/>
                  </a:lnTo>
                  <a:lnTo>
                    <a:pt x="1219" y="232"/>
                  </a:lnTo>
                  <a:lnTo>
                    <a:pt x="1220" y="235"/>
                  </a:lnTo>
                  <a:lnTo>
                    <a:pt x="1224" y="237"/>
                  </a:lnTo>
                  <a:lnTo>
                    <a:pt x="1226" y="241"/>
                  </a:lnTo>
                  <a:lnTo>
                    <a:pt x="1227" y="246"/>
                  </a:lnTo>
                  <a:lnTo>
                    <a:pt x="1224" y="246"/>
                  </a:lnTo>
                  <a:lnTo>
                    <a:pt x="1224" y="246"/>
                  </a:lnTo>
                  <a:lnTo>
                    <a:pt x="1219" y="246"/>
                  </a:lnTo>
                  <a:lnTo>
                    <a:pt x="1219" y="246"/>
                  </a:lnTo>
                  <a:lnTo>
                    <a:pt x="1210" y="246"/>
                  </a:lnTo>
                  <a:lnTo>
                    <a:pt x="1210" y="248"/>
                  </a:lnTo>
                  <a:lnTo>
                    <a:pt x="1205" y="248"/>
                  </a:lnTo>
                  <a:lnTo>
                    <a:pt x="1205" y="249"/>
                  </a:lnTo>
                  <a:lnTo>
                    <a:pt x="1199" y="248"/>
                  </a:lnTo>
                  <a:lnTo>
                    <a:pt x="1199" y="248"/>
                  </a:lnTo>
                  <a:lnTo>
                    <a:pt x="1194" y="248"/>
                  </a:lnTo>
                  <a:lnTo>
                    <a:pt x="1194" y="251"/>
                  </a:lnTo>
                  <a:lnTo>
                    <a:pt x="1189" y="249"/>
                  </a:lnTo>
                  <a:lnTo>
                    <a:pt x="1189" y="248"/>
                  </a:lnTo>
                  <a:lnTo>
                    <a:pt x="1187" y="249"/>
                  </a:lnTo>
                  <a:lnTo>
                    <a:pt x="1187" y="251"/>
                  </a:lnTo>
                  <a:lnTo>
                    <a:pt x="1180" y="251"/>
                  </a:lnTo>
                  <a:lnTo>
                    <a:pt x="1180" y="255"/>
                  </a:lnTo>
                  <a:lnTo>
                    <a:pt x="1173" y="253"/>
                  </a:lnTo>
                  <a:lnTo>
                    <a:pt x="1173" y="251"/>
                  </a:lnTo>
                  <a:lnTo>
                    <a:pt x="1172" y="251"/>
                  </a:lnTo>
                  <a:lnTo>
                    <a:pt x="1172" y="253"/>
                  </a:lnTo>
                  <a:lnTo>
                    <a:pt x="1172" y="253"/>
                  </a:lnTo>
                  <a:lnTo>
                    <a:pt x="1170" y="253"/>
                  </a:lnTo>
                  <a:lnTo>
                    <a:pt x="1168" y="253"/>
                  </a:lnTo>
                  <a:lnTo>
                    <a:pt x="1168" y="251"/>
                  </a:lnTo>
                  <a:lnTo>
                    <a:pt x="1166" y="251"/>
                  </a:lnTo>
                  <a:lnTo>
                    <a:pt x="1165" y="253"/>
                  </a:lnTo>
                  <a:lnTo>
                    <a:pt x="1163" y="253"/>
                  </a:lnTo>
                  <a:lnTo>
                    <a:pt x="1159" y="251"/>
                  </a:lnTo>
                  <a:lnTo>
                    <a:pt x="1159" y="253"/>
                  </a:lnTo>
                  <a:lnTo>
                    <a:pt x="1159" y="258"/>
                  </a:lnTo>
                  <a:lnTo>
                    <a:pt x="1158" y="260"/>
                  </a:lnTo>
                  <a:lnTo>
                    <a:pt x="1158" y="262"/>
                  </a:lnTo>
                  <a:lnTo>
                    <a:pt x="1156" y="263"/>
                  </a:lnTo>
                  <a:lnTo>
                    <a:pt x="1156" y="267"/>
                  </a:lnTo>
                  <a:lnTo>
                    <a:pt x="1158" y="267"/>
                  </a:lnTo>
                  <a:lnTo>
                    <a:pt x="1156" y="270"/>
                  </a:lnTo>
                  <a:lnTo>
                    <a:pt x="1154" y="272"/>
                  </a:lnTo>
                  <a:lnTo>
                    <a:pt x="1152" y="276"/>
                  </a:lnTo>
                  <a:lnTo>
                    <a:pt x="1154" y="279"/>
                  </a:lnTo>
                  <a:lnTo>
                    <a:pt x="1156" y="283"/>
                  </a:lnTo>
                  <a:lnTo>
                    <a:pt x="1161" y="283"/>
                  </a:lnTo>
                  <a:lnTo>
                    <a:pt x="1161" y="284"/>
                  </a:lnTo>
                  <a:lnTo>
                    <a:pt x="1166" y="284"/>
                  </a:lnTo>
                  <a:lnTo>
                    <a:pt x="1168" y="286"/>
                  </a:lnTo>
                  <a:lnTo>
                    <a:pt x="1177" y="284"/>
                  </a:lnTo>
                  <a:lnTo>
                    <a:pt x="1179" y="281"/>
                  </a:lnTo>
                  <a:lnTo>
                    <a:pt x="1184" y="281"/>
                  </a:lnTo>
                  <a:lnTo>
                    <a:pt x="1184" y="277"/>
                  </a:lnTo>
                  <a:lnTo>
                    <a:pt x="1187" y="276"/>
                  </a:lnTo>
                  <a:lnTo>
                    <a:pt x="1187" y="276"/>
                  </a:lnTo>
                  <a:lnTo>
                    <a:pt x="1187" y="274"/>
                  </a:lnTo>
                  <a:lnTo>
                    <a:pt x="1189" y="272"/>
                  </a:lnTo>
                  <a:lnTo>
                    <a:pt x="1189" y="272"/>
                  </a:lnTo>
                  <a:lnTo>
                    <a:pt x="1191" y="272"/>
                  </a:lnTo>
                  <a:lnTo>
                    <a:pt x="1193" y="276"/>
                  </a:lnTo>
                  <a:lnTo>
                    <a:pt x="1194" y="276"/>
                  </a:lnTo>
                  <a:lnTo>
                    <a:pt x="1196" y="277"/>
                  </a:lnTo>
                  <a:lnTo>
                    <a:pt x="1196" y="279"/>
                  </a:lnTo>
                  <a:lnTo>
                    <a:pt x="1199" y="277"/>
                  </a:lnTo>
                  <a:lnTo>
                    <a:pt x="1199" y="277"/>
                  </a:lnTo>
                  <a:lnTo>
                    <a:pt x="1201" y="276"/>
                  </a:lnTo>
                  <a:lnTo>
                    <a:pt x="1201" y="272"/>
                  </a:lnTo>
                  <a:lnTo>
                    <a:pt x="1201" y="272"/>
                  </a:lnTo>
                  <a:lnTo>
                    <a:pt x="1199" y="270"/>
                  </a:lnTo>
                  <a:lnTo>
                    <a:pt x="1198" y="270"/>
                  </a:lnTo>
                  <a:lnTo>
                    <a:pt x="1196" y="269"/>
                  </a:lnTo>
                  <a:lnTo>
                    <a:pt x="1196" y="269"/>
                  </a:lnTo>
                  <a:lnTo>
                    <a:pt x="1196" y="267"/>
                  </a:lnTo>
                  <a:lnTo>
                    <a:pt x="1198" y="265"/>
                  </a:lnTo>
                  <a:lnTo>
                    <a:pt x="1198" y="265"/>
                  </a:lnTo>
                  <a:lnTo>
                    <a:pt x="1198" y="263"/>
                  </a:lnTo>
                  <a:lnTo>
                    <a:pt x="1201" y="263"/>
                  </a:lnTo>
                  <a:lnTo>
                    <a:pt x="1201" y="267"/>
                  </a:lnTo>
                  <a:lnTo>
                    <a:pt x="1203" y="269"/>
                  </a:lnTo>
                  <a:lnTo>
                    <a:pt x="1205" y="270"/>
                  </a:lnTo>
                  <a:lnTo>
                    <a:pt x="1205" y="270"/>
                  </a:lnTo>
                  <a:lnTo>
                    <a:pt x="1205" y="272"/>
                  </a:lnTo>
                  <a:lnTo>
                    <a:pt x="1206" y="272"/>
                  </a:lnTo>
                  <a:lnTo>
                    <a:pt x="1208" y="270"/>
                  </a:lnTo>
                  <a:lnTo>
                    <a:pt x="1208" y="269"/>
                  </a:lnTo>
                  <a:lnTo>
                    <a:pt x="1210" y="269"/>
                  </a:lnTo>
                  <a:lnTo>
                    <a:pt x="1208" y="267"/>
                  </a:lnTo>
                  <a:lnTo>
                    <a:pt x="1210" y="267"/>
                  </a:lnTo>
                  <a:lnTo>
                    <a:pt x="1210" y="267"/>
                  </a:lnTo>
                  <a:lnTo>
                    <a:pt x="1210" y="267"/>
                  </a:lnTo>
                  <a:lnTo>
                    <a:pt x="1212" y="267"/>
                  </a:lnTo>
                  <a:lnTo>
                    <a:pt x="1212" y="270"/>
                  </a:lnTo>
                  <a:lnTo>
                    <a:pt x="1215" y="272"/>
                  </a:lnTo>
                  <a:lnTo>
                    <a:pt x="1215" y="274"/>
                  </a:lnTo>
                  <a:lnTo>
                    <a:pt x="1217" y="277"/>
                  </a:lnTo>
                  <a:lnTo>
                    <a:pt x="1217" y="277"/>
                  </a:lnTo>
                  <a:lnTo>
                    <a:pt x="1219" y="272"/>
                  </a:lnTo>
                  <a:lnTo>
                    <a:pt x="1224" y="272"/>
                  </a:lnTo>
                  <a:lnTo>
                    <a:pt x="1224" y="274"/>
                  </a:lnTo>
                  <a:lnTo>
                    <a:pt x="1226" y="274"/>
                  </a:lnTo>
                  <a:lnTo>
                    <a:pt x="1226" y="279"/>
                  </a:lnTo>
                  <a:lnTo>
                    <a:pt x="1227" y="279"/>
                  </a:lnTo>
                  <a:lnTo>
                    <a:pt x="1229" y="286"/>
                  </a:lnTo>
                  <a:lnTo>
                    <a:pt x="1231" y="286"/>
                  </a:lnTo>
                  <a:lnTo>
                    <a:pt x="1234" y="288"/>
                  </a:lnTo>
                  <a:lnTo>
                    <a:pt x="1234" y="298"/>
                  </a:lnTo>
                  <a:lnTo>
                    <a:pt x="1236" y="298"/>
                  </a:lnTo>
                  <a:lnTo>
                    <a:pt x="1238" y="297"/>
                  </a:lnTo>
                  <a:lnTo>
                    <a:pt x="1238" y="297"/>
                  </a:lnTo>
                  <a:lnTo>
                    <a:pt x="1240" y="297"/>
                  </a:lnTo>
                  <a:lnTo>
                    <a:pt x="1241" y="302"/>
                  </a:lnTo>
                  <a:lnTo>
                    <a:pt x="1245" y="300"/>
                  </a:lnTo>
                  <a:lnTo>
                    <a:pt x="1245" y="297"/>
                  </a:lnTo>
                  <a:lnTo>
                    <a:pt x="1248" y="297"/>
                  </a:lnTo>
                  <a:lnTo>
                    <a:pt x="1248" y="298"/>
                  </a:lnTo>
                  <a:lnTo>
                    <a:pt x="1252" y="298"/>
                  </a:lnTo>
                  <a:lnTo>
                    <a:pt x="1252" y="300"/>
                  </a:lnTo>
                  <a:lnTo>
                    <a:pt x="1252" y="300"/>
                  </a:lnTo>
                  <a:lnTo>
                    <a:pt x="1252" y="300"/>
                  </a:lnTo>
                  <a:lnTo>
                    <a:pt x="1252" y="302"/>
                  </a:lnTo>
                  <a:lnTo>
                    <a:pt x="1252" y="304"/>
                  </a:lnTo>
                  <a:lnTo>
                    <a:pt x="1248" y="304"/>
                  </a:lnTo>
                  <a:lnTo>
                    <a:pt x="1247" y="305"/>
                  </a:lnTo>
                  <a:lnTo>
                    <a:pt x="1243" y="305"/>
                  </a:lnTo>
                  <a:lnTo>
                    <a:pt x="1241" y="309"/>
                  </a:lnTo>
                  <a:lnTo>
                    <a:pt x="1247" y="309"/>
                  </a:lnTo>
                  <a:lnTo>
                    <a:pt x="1250" y="311"/>
                  </a:lnTo>
                  <a:lnTo>
                    <a:pt x="1252" y="312"/>
                  </a:lnTo>
                  <a:lnTo>
                    <a:pt x="1254" y="312"/>
                  </a:lnTo>
                  <a:lnTo>
                    <a:pt x="1255" y="311"/>
                  </a:lnTo>
                  <a:lnTo>
                    <a:pt x="1259" y="309"/>
                  </a:lnTo>
                  <a:lnTo>
                    <a:pt x="1259" y="312"/>
                  </a:lnTo>
                  <a:lnTo>
                    <a:pt x="1264" y="312"/>
                  </a:lnTo>
                  <a:lnTo>
                    <a:pt x="1266" y="312"/>
                  </a:lnTo>
                  <a:lnTo>
                    <a:pt x="1269" y="312"/>
                  </a:lnTo>
                  <a:lnTo>
                    <a:pt x="1271" y="311"/>
                  </a:lnTo>
                  <a:lnTo>
                    <a:pt x="1271" y="307"/>
                  </a:lnTo>
                  <a:lnTo>
                    <a:pt x="1275" y="309"/>
                  </a:lnTo>
                  <a:lnTo>
                    <a:pt x="1275" y="311"/>
                  </a:lnTo>
                  <a:lnTo>
                    <a:pt x="1276" y="309"/>
                  </a:lnTo>
                  <a:lnTo>
                    <a:pt x="1285" y="311"/>
                  </a:lnTo>
                  <a:lnTo>
                    <a:pt x="1285" y="312"/>
                  </a:lnTo>
                  <a:lnTo>
                    <a:pt x="1289" y="312"/>
                  </a:lnTo>
                  <a:lnTo>
                    <a:pt x="1290" y="312"/>
                  </a:lnTo>
                  <a:lnTo>
                    <a:pt x="1292" y="309"/>
                  </a:lnTo>
                  <a:lnTo>
                    <a:pt x="1292" y="311"/>
                  </a:lnTo>
                  <a:lnTo>
                    <a:pt x="1294" y="311"/>
                  </a:lnTo>
                  <a:lnTo>
                    <a:pt x="1297" y="311"/>
                  </a:lnTo>
                  <a:lnTo>
                    <a:pt x="1297" y="312"/>
                  </a:lnTo>
                  <a:lnTo>
                    <a:pt x="1308" y="311"/>
                  </a:lnTo>
                  <a:lnTo>
                    <a:pt x="1308" y="312"/>
                  </a:lnTo>
                  <a:lnTo>
                    <a:pt x="1309" y="312"/>
                  </a:lnTo>
                  <a:lnTo>
                    <a:pt x="1309" y="314"/>
                  </a:lnTo>
                  <a:lnTo>
                    <a:pt x="1313" y="314"/>
                  </a:lnTo>
                  <a:lnTo>
                    <a:pt x="1313" y="314"/>
                  </a:lnTo>
                  <a:lnTo>
                    <a:pt x="1316" y="314"/>
                  </a:lnTo>
                  <a:lnTo>
                    <a:pt x="1316" y="316"/>
                  </a:lnTo>
                  <a:lnTo>
                    <a:pt x="1316" y="316"/>
                  </a:lnTo>
                  <a:lnTo>
                    <a:pt x="1316" y="316"/>
                  </a:lnTo>
                  <a:lnTo>
                    <a:pt x="1316" y="316"/>
                  </a:lnTo>
                  <a:lnTo>
                    <a:pt x="1318" y="314"/>
                  </a:lnTo>
                  <a:lnTo>
                    <a:pt x="1318" y="314"/>
                  </a:lnTo>
                  <a:lnTo>
                    <a:pt x="1318" y="316"/>
                  </a:lnTo>
                  <a:lnTo>
                    <a:pt x="1322" y="317"/>
                  </a:lnTo>
                  <a:lnTo>
                    <a:pt x="1323" y="317"/>
                  </a:lnTo>
                  <a:lnTo>
                    <a:pt x="1325" y="317"/>
                  </a:lnTo>
                  <a:lnTo>
                    <a:pt x="1329" y="317"/>
                  </a:lnTo>
                  <a:lnTo>
                    <a:pt x="1329" y="314"/>
                  </a:lnTo>
                  <a:lnTo>
                    <a:pt x="1329" y="312"/>
                  </a:lnTo>
                  <a:lnTo>
                    <a:pt x="1329" y="311"/>
                  </a:lnTo>
                  <a:lnTo>
                    <a:pt x="1330" y="307"/>
                  </a:lnTo>
                  <a:lnTo>
                    <a:pt x="1325" y="305"/>
                  </a:lnTo>
                  <a:lnTo>
                    <a:pt x="1322" y="305"/>
                  </a:lnTo>
                  <a:lnTo>
                    <a:pt x="1316" y="305"/>
                  </a:lnTo>
                  <a:lnTo>
                    <a:pt x="1316" y="300"/>
                  </a:lnTo>
                  <a:lnTo>
                    <a:pt x="1313" y="300"/>
                  </a:lnTo>
                  <a:lnTo>
                    <a:pt x="1313" y="297"/>
                  </a:lnTo>
                  <a:lnTo>
                    <a:pt x="1311" y="297"/>
                  </a:lnTo>
                  <a:lnTo>
                    <a:pt x="1308" y="295"/>
                  </a:lnTo>
                  <a:lnTo>
                    <a:pt x="1306" y="295"/>
                  </a:lnTo>
                  <a:lnTo>
                    <a:pt x="1302" y="295"/>
                  </a:lnTo>
                  <a:lnTo>
                    <a:pt x="1301" y="295"/>
                  </a:lnTo>
                  <a:lnTo>
                    <a:pt x="1301" y="295"/>
                  </a:lnTo>
                  <a:lnTo>
                    <a:pt x="1301" y="291"/>
                  </a:lnTo>
                  <a:lnTo>
                    <a:pt x="1295" y="290"/>
                  </a:lnTo>
                  <a:lnTo>
                    <a:pt x="1292" y="288"/>
                  </a:lnTo>
                  <a:lnTo>
                    <a:pt x="1289" y="284"/>
                  </a:lnTo>
                  <a:lnTo>
                    <a:pt x="1285" y="281"/>
                  </a:lnTo>
                  <a:lnTo>
                    <a:pt x="1285" y="281"/>
                  </a:lnTo>
                  <a:lnTo>
                    <a:pt x="1283" y="281"/>
                  </a:lnTo>
                  <a:lnTo>
                    <a:pt x="1283" y="281"/>
                  </a:lnTo>
                  <a:lnTo>
                    <a:pt x="1282" y="281"/>
                  </a:lnTo>
                  <a:lnTo>
                    <a:pt x="1280" y="279"/>
                  </a:lnTo>
                  <a:lnTo>
                    <a:pt x="1280" y="277"/>
                  </a:lnTo>
                  <a:lnTo>
                    <a:pt x="1280" y="277"/>
                  </a:lnTo>
                  <a:lnTo>
                    <a:pt x="1280" y="276"/>
                  </a:lnTo>
                  <a:lnTo>
                    <a:pt x="1280" y="276"/>
                  </a:lnTo>
                  <a:lnTo>
                    <a:pt x="1280" y="276"/>
                  </a:lnTo>
                  <a:lnTo>
                    <a:pt x="1280" y="274"/>
                  </a:lnTo>
                  <a:lnTo>
                    <a:pt x="1285" y="272"/>
                  </a:lnTo>
                  <a:lnTo>
                    <a:pt x="1285" y="274"/>
                  </a:lnTo>
                  <a:lnTo>
                    <a:pt x="1290" y="276"/>
                  </a:lnTo>
                  <a:lnTo>
                    <a:pt x="1294" y="276"/>
                  </a:lnTo>
                  <a:lnTo>
                    <a:pt x="1297" y="277"/>
                  </a:lnTo>
                  <a:lnTo>
                    <a:pt x="1299" y="279"/>
                  </a:lnTo>
                  <a:lnTo>
                    <a:pt x="1301" y="279"/>
                  </a:lnTo>
                  <a:lnTo>
                    <a:pt x="1301" y="277"/>
                  </a:lnTo>
                  <a:lnTo>
                    <a:pt x="1299" y="276"/>
                  </a:lnTo>
                  <a:lnTo>
                    <a:pt x="1299" y="274"/>
                  </a:lnTo>
                  <a:lnTo>
                    <a:pt x="1302" y="274"/>
                  </a:lnTo>
                  <a:lnTo>
                    <a:pt x="1306" y="276"/>
                  </a:lnTo>
                  <a:lnTo>
                    <a:pt x="1308" y="279"/>
                  </a:lnTo>
                  <a:lnTo>
                    <a:pt x="1309" y="279"/>
                  </a:lnTo>
                  <a:lnTo>
                    <a:pt x="1311" y="281"/>
                  </a:lnTo>
                  <a:lnTo>
                    <a:pt x="1313" y="281"/>
                  </a:lnTo>
                  <a:lnTo>
                    <a:pt x="1313" y="279"/>
                  </a:lnTo>
                  <a:lnTo>
                    <a:pt x="1315" y="279"/>
                  </a:lnTo>
                  <a:lnTo>
                    <a:pt x="1316" y="277"/>
                  </a:lnTo>
                  <a:lnTo>
                    <a:pt x="1320" y="277"/>
                  </a:lnTo>
                  <a:lnTo>
                    <a:pt x="1322" y="277"/>
                  </a:lnTo>
                  <a:lnTo>
                    <a:pt x="1322" y="279"/>
                  </a:lnTo>
                  <a:lnTo>
                    <a:pt x="1327" y="279"/>
                  </a:lnTo>
                  <a:lnTo>
                    <a:pt x="1327" y="283"/>
                  </a:lnTo>
                  <a:lnTo>
                    <a:pt x="1330" y="281"/>
                  </a:lnTo>
                  <a:lnTo>
                    <a:pt x="1330" y="281"/>
                  </a:lnTo>
                  <a:lnTo>
                    <a:pt x="1332" y="281"/>
                  </a:lnTo>
                  <a:lnTo>
                    <a:pt x="1334" y="284"/>
                  </a:lnTo>
                  <a:lnTo>
                    <a:pt x="1334" y="284"/>
                  </a:lnTo>
                  <a:lnTo>
                    <a:pt x="1334" y="288"/>
                  </a:lnTo>
                  <a:lnTo>
                    <a:pt x="1336" y="288"/>
                  </a:lnTo>
                  <a:lnTo>
                    <a:pt x="1337" y="290"/>
                  </a:lnTo>
                  <a:lnTo>
                    <a:pt x="1341" y="290"/>
                  </a:lnTo>
                  <a:lnTo>
                    <a:pt x="1341" y="288"/>
                  </a:lnTo>
                  <a:lnTo>
                    <a:pt x="1341" y="288"/>
                  </a:lnTo>
                  <a:lnTo>
                    <a:pt x="1341" y="288"/>
                  </a:lnTo>
                  <a:lnTo>
                    <a:pt x="1343" y="288"/>
                  </a:lnTo>
                  <a:lnTo>
                    <a:pt x="1341" y="286"/>
                  </a:lnTo>
                  <a:lnTo>
                    <a:pt x="1337" y="288"/>
                  </a:lnTo>
                  <a:lnTo>
                    <a:pt x="1336" y="283"/>
                  </a:lnTo>
                  <a:lnTo>
                    <a:pt x="1334" y="279"/>
                  </a:lnTo>
                  <a:lnTo>
                    <a:pt x="1330" y="279"/>
                  </a:lnTo>
                  <a:lnTo>
                    <a:pt x="1330" y="276"/>
                  </a:lnTo>
                  <a:lnTo>
                    <a:pt x="1337" y="276"/>
                  </a:lnTo>
                  <a:lnTo>
                    <a:pt x="1336" y="272"/>
                  </a:lnTo>
                  <a:lnTo>
                    <a:pt x="1334" y="269"/>
                  </a:lnTo>
                  <a:lnTo>
                    <a:pt x="1334" y="267"/>
                  </a:lnTo>
                  <a:lnTo>
                    <a:pt x="1337" y="267"/>
                  </a:lnTo>
                  <a:lnTo>
                    <a:pt x="1339" y="269"/>
                  </a:lnTo>
                  <a:lnTo>
                    <a:pt x="1341" y="265"/>
                  </a:lnTo>
                  <a:lnTo>
                    <a:pt x="1343" y="263"/>
                  </a:lnTo>
                  <a:lnTo>
                    <a:pt x="1339" y="263"/>
                  </a:lnTo>
                  <a:lnTo>
                    <a:pt x="1339" y="260"/>
                  </a:lnTo>
                  <a:lnTo>
                    <a:pt x="1337" y="258"/>
                  </a:lnTo>
                  <a:lnTo>
                    <a:pt x="1337" y="256"/>
                  </a:lnTo>
                  <a:lnTo>
                    <a:pt x="1337" y="253"/>
                  </a:lnTo>
                  <a:lnTo>
                    <a:pt x="1334" y="251"/>
                  </a:lnTo>
                  <a:lnTo>
                    <a:pt x="1332" y="253"/>
                  </a:lnTo>
                  <a:lnTo>
                    <a:pt x="1334" y="258"/>
                  </a:lnTo>
                  <a:lnTo>
                    <a:pt x="1332" y="258"/>
                  </a:lnTo>
                  <a:lnTo>
                    <a:pt x="1332" y="256"/>
                  </a:lnTo>
                  <a:lnTo>
                    <a:pt x="1330" y="256"/>
                  </a:lnTo>
                  <a:lnTo>
                    <a:pt x="1330" y="253"/>
                  </a:lnTo>
                  <a:lnTo>
                    <a:pt x="1327" y="253"/>
                  </a:lnTo>
                  <a:lnTo>
                    <a:pt x="1327" y="255"/>
                  </a:lnTo>
                  <a:lnTo>
                    <a:pt x="1325" y="255"/>
                  </a:lnTo>
                  <a:lnTo>
                    <a:pt x="1325" y="253"/>
                  </a:lnTo>
                  <a:lnTo>
                    <a:pt x="1325" y="251"/>
                  </a:lnTo>
                  <a:lnTo>
                    <a:pt x="1325" y="249"/>
                  </a:lnTo>
                  <a:lnTo>
                    <a:pt x="1322" y="249"/>
                  </a:lnTo>
                  <a:lnTo>
                    <a:pt x="1322" y="248"/>
                  </a:lnTo>
                  <a:lnTo>
                    <a:pt x="1316" y="248"/>
                  </a:lnTo>
                  <a:lnTo>
                    <a:pt x="1315" y="246"/>
                  </a:lnTo>
                  <a:lnTo>
                    <a:pt x="1315" y="244"/>
                  </a:lnTo>
                  <a:lnTo>
                    <a:pt x="1315" y="242"/>
                  </a:lnTo>
                  <a:lnTo>
                    <a:pt x="1313" y="242"/>
                  </a:lnTo>
                  <a:lnTo>
                    <a:pt x="1309" y="241"/>
                  </a:lnTo>
                  <a:lnTo>
                    <a:pt x="1309" y="235"/>
                  </a:lnTo>
                  <a:lnTo>
                    <a:pt x="1306" y="234"/>
                  </a:lnTo>
                  <a:lnTo>
                    <a:pt x="1306" y="230"/>
                  </a:lnTo>
                  <a:lnTo>
                    <a:pt x="1306" y="230"/>
                  </a:lnTo>
                  <a:lnTo>
                    <a:pt x="1306" y="228"/>
                  </a:lnTo>
                  <a:lnTo>
                    <a:pt x="1304" y="228"/>
                  </a:lnTo>
                  <a:lnTo>
                    <a:pt x="1302" y="230"/>
                  </a:lnTo>
                  <a:lnTo>
                    <a:pt x="1301" y="230"/>
                  </a:lnTo>
                  <a:lnTo>
                    <a:pt x="1299" y="227"/>
                  </a:lnTo>
                  <a:lnTo>
                    <a:pt x="1295" y="225"/>
                  </a:lnTo>
                  <a:lnTo>
                    <a:pt x="1295" y="221"/>
                  </a:lnTo>
                  <a:lnTo>
                    <a:pt x="1294" y="221"/>
                  </a:lnTo>
                  <a:lnTo>
                    <a:pt x="1294" y="218"/>
                  </a:lnTo>
                  <a:lnTo>
                    <a:pt x="1297" y="220"/>
                  </a:lnTo>
                  <a:lnTo>
                    <a:pt x="1297" y="218"/>
                  </a:lnTo>
                  <a:lnTo>
                    <a:pt x="1299" y="218"/>
                  </a:lnTo>
                  <a:lnTo>
                    <a:pt x="1301" y="221"/>
                  </a:lnTo>
                  <a:lnTo>
                    <a:pt x="1306" y="221"/>
                  </a:lnTo>
                  <a:lnTo>
                    <a:pt x="1306" y="220"/>
                  </a:lnTo>
                  <a:lnTo>
                    <a:pt x="1304" y="218"/>
                  </a:lnTo>
                  <a:lnTo>
                    <a:pt x="1304" y="216"/>
                  </a:lnTo>
                  <a:lnTo>
                    <a:pt x="1302" y="214"/>
                  </a:lnTo>
                  <a:lnTo>
                    <a:pt x="1302" y="214"/>
                  </a:lnTo>
                  <a:lnTo>
                    <a:pt x="1301" y="213"/>
                  </a:lnTo>
                  <a:lnTo>
                    <a:pt x="1301" y="206"/>
                  </a:lnTo>
                  <a:lnTo>
                    <a:pt x="1299" y="206"/>
                  </a:lnTo>
                  <a:lnTo>
                    <a:pt x="1299" y="206"/>
                  </a:lnTo>
                  <a:lnTo>
                    <a:pt x="1301" y="206"/>
                  </a:lnTo>
                  <a:lnTo>
                    <a:pt x="1302" y="208"/>
                  </a:lnTo>
                  <a:lnTo>
                    <a:pt x="1304" y="211"/>
                  </a:lnTo>
                  <a:lnTo>
                    <a:pt x="1304" y="213"/>
                  </a:lnTo>
                  <a:lnTo>
                    <a:pt x="1308" y="213"/>
                  </a:lnTo>
                  <a:lnTo>
                    <a:pt x="1308" y="211"/>
                  </a:lnTo>
                  <a:lnTo>
                    <a:pt x="1308" y="209"/>
                  </a:lnTo>
                  <a:lnTo>
                    <a:pt x="1306" y="209"/>
                  </a:lnTo>
                  <a:lnTo>
                    <a:pt x="1308" y="209"/>
                  </a:lnTo>
                  <a:lnTo>
                    <a:pt x="1308" y="204"/>
                  </a:lnTo>
                  <a:lnTo>
                    <a:pt x="1306" y="204"/>
                  </a:lnTo>
                  <a:lnTo>
                    <a:pt x="1306" y="204"/>
                  </a:lnTo>
                  <a:lnTo>
                    <a:pt x="1306" y="204"/>
                  </a:lnTo>
                  <a:lnTo>
                    <a:pt x="1304" y="204"/>
                  </a:lnTo>
                  <a:lnTo>
                    <a:pt x="1304" y="202"/>
                  </a:lnTo>
                  <a:lnTo>
                    <a:pt x="1309" y="204"/>
                  </a:lnTo>
                  <a:lnTo>
                    <a:pt x="1309" y="204"/>
                  </a:lnTo>
                  <a:lnTo>
                    <a:pt x="1309" y="204"/>
                  </a:lnTo>
                  <a:lnTo>
                    <a:pt x="1311" y="204"/>
                  </a:lnTo>
                  <a:lnTo>
                    <a:pt x="1313" y="204"/>
                  </a:lnTo>
                  <a:lnTo>
                    <a:pt x="1313" y="204"/>
                  </a:lnTo>
                  <a:lnTo>
                    <a:pt x="1313" y="204"/>
                  </a:lnTo>
                  <a:lnTo>
                    <a:pt x="1313" y="206"/>
                  </a:lnTo>
                  <a:lnTo>
                    <a:pt x="1313" y="208"/>
                  </a:lnTo>
                  <a:lnTo>
                    <a:pt x="1313" y="209"/>
                  </a:lnTo>
                  <a:lnTo>
                    <a:pt x="1316" y="209"/>
                  </a:lnTo>
                  <a:lnTo>
                    <a:pt x="1316" y="213"/>
                  </a:lnTo>
                  <a:lnTo>
                    <a:pt x="1316" y="213"/>
                  </a:lnTo>
                  <a:lnTo>
                    <a:pt x="1318" y="214"/>
                  </a:lnTo>
                  <a:lnTo>
                    <a:pt x="1318" y="218"/>
                  </a:lnTo>
                  <a:lnTo>
                    <a:pt x="1320" y="218"/>
                  </a:lnTo>
                  <a:lnTo>
                    <a:pt x="1322" y="218"/>
                  </a:lnTo>
                  <a:lnTo>
                    <a:pt x="1322" y="220"/>
                  </a:lnTo>
                  <a:lnTo>
                    <a:pt x="1325" y="220"/>
                  </a:lnTo>
                  <a:lnTo>
                    <a:pt x="1325" y="221"/>
                  </a:lnTo>
                  <a:lnTo>
                    <a:pt x="1329" y="221"/>
                  </a:lnTo>
                  <a:lnTo>
                    <a:pt x="1332" y="221"/>
                  </a:lnTo>
                  <a:lnTo>
                    <a:pt x="1332" y="221"/>
                  </a:lnTo>
                  <a:lnTo>
                    <a:pt x="1336" y="221"/>
                  </a:lnTo>
                  <a:lnTo>
                    <a:pt x="1336" y="220"/>
                  </a:lnTo>
                  <a:lnTo>
                    <a:pt x="1339" y="218"/>
                  </a:lnTo>
                  <a:lnTo>
                    <a:pt x="1337" y="221"/>
                  </a:lnTo>
                  <a:lnTo>
                    <a:pt x="1336" y="223"/>
                  </a:lnTo>
                  <a:lnTo>
                    <a:pt x="1332" y="225"/>
                  </a:lnTo>
                  <a:lnTo>
                    <a:pt x="1332" y="227"/>
                  </a:lnTo>
                  <a:lnTo>
                    <a:pt x="1339" y="227"/>
                  </a:lnTo>
                  <a:lnTo>
                    <a:pt x="1339" y="225"/>
                  </a:lnTo>
                  <a:lnTo>
                    <a:pt x="1339" y="225"/>
                  </a:lnTo>
                  <a:lnTo>
                    <a:pt x="1341" y="227"/>
                  </a:lnTo>
                  <a:lnTo>
                    <a:pt x="1339" y="228"/>
                  </a:lnTo>
                  <a:lnTo>
                    <a:pt x="1339" y="230"/>
                  </a:lnTo>
                  <a:lnTo>
                    <a:pt x="1341" y="228"/>
                  </a:lnTo>
                  <a:lnTo>
                    <a:pt x="1343" y="228"/>
                  </a:lnTo>
                  <a:lnTo>
                    <a:pt x="1343" y="228"/>
                  </a:lnTo>
                  <a:lnTo>
                    <a:pt x="1346" y="227"/>
                  </a:lnTo>
                  <a:lnTo>
                    <a:pt x="1344" y="230"/>
                  </a:lnTo>
                  <a:lnTo>
                    <a:pt x="1344" y="232"/>
                  </a:lnTo>
                  <a:lnTo>
                    <a:pt x="1343" y="234"/>
                  </a:lnTo>
                  <a:lnTo>
                    <a:pt x="1343" y="235"/>
                  </a:lnTo>
                  <a:lnTo>
                    <a:pt x="1353" y="234"/>
                  </a:lnTo>
                  <a:lnTo>
                    <a:pt x="1353" y="235"/>
                  </a:lnTo>
                  <a:lnTo>
                    <a:pt x="1348" y="237"/>
                  </a:lnTo>
                  <a:lnTo>
                    <a:pt x="1348" y="241"/>
                  </a:lnTo>
                  <a:lnTo>
                    <a:pt x="1348" y="241"/>
                  </a:lnTo>
                  <a:lnTo>
                    <a:pt x="1348" y="242"/>
                  </a:lnTo>
                  <a:lnTo>
                    <a:pt x="1351" y="242"/>
                  </a:lnTo>
                  <a:lnTo>
                    <a:pt x="1351" y="241"/>
                  </a:lnTo>
                  <a:lnTo>
                    <a:pt x="1353" y="239"/>
                  </a:lnTo>
                  <a:lnTo>
                    <a:pt x="1355" y="239"/>
                  </a:lnTo>
                  <a:lnTo>
                    <a:pt x="1355" y="242"/>
                  </a:lnTo>
                  <a:lnTo>
                    <a:pt x="1357" y="242"/>
                  </a:lnTo>
                  <a:lnTo>
                    <a:pt x="1357" y="242"/>
                  </a:lnTo>
                  <a:lnTo>
                    <a:pt x="1357" y="244"/>
                  </a:lnTo>
                  <a:lnTo>
                    <a:pt x="1358" y="244"/>
                  </a:lnTo>
                  <a:lnTo>
                    <a:pt x="1358" y="246"/>
                  </a:lnTo>
                  <a:lnTo>
                    <a:pt x="1362" y="244"/>
                  </a:lnTo>
                  <a:lnTo>
                    <a:pt x="1362" y="246"/>
                  </a:lnTo>
                  <a:lnTo>
                    <a:pt x="1367" y="246"/>
                  </a:lnTo>
                  <a:lnTo>
                    <a:pt x="1367" y="244"/>
                  </a:lnTo>
                  <a:lnTo>
                    <a:pt x="1369" y="244"/>
                  </a:lnTo>
                  <a:lnTo>
                    <a:pt x="1369" y="241"/>
                  </a:lnTo>
                  <a:lnTo>
                    <a:pt x="1369" y="241"/>
                  </a:lnTo>
                  <a:lnTo>
                    <a:pt x="1367" y="237"/>
                  </a:lnTo>
                  <a:lnTo>
                    <a:pt x="1367" y="235"/>
                  </a:lnTo>
                  <a:lnTo>
                    <a:pt x="1367" y="232"/>
                  </a:lnTo>
                  <a:lnTo>
                    <a:pt x="1365" y="232"/>
                  </a:lnTo>
                  <a:lnTo>
                    <a:pt x="1365" y="232"/>
                  </a:lnTo>
                  <a:lnTo>
                    <a:pt x="1364" y="230"/>
                  </a:lnTo>
                  <a:lnTo>
                    <a:pt x="1364" y="230"/>
                  </a:lnTo>
                  <a:lnTo>
                    <a:pt x="1364" y="225"/>
                  </a:lnTo>
                  <a:lnTo>
                    <a:pt x="1365" y="225"/>
                  </a:lnTo>
                  <a:lnTo>
                    <a:pt x="1367" y="230"/>
                  </a:lnTo>
                  <a:lnTo>
                    <a:pt x="1372" y="230"/>
                  </a:lnTo>
                  <a:lnTo>
                    <a:pt x="1372" y="227"/>
                  </a:lnTo>
                  <a:lnTo>
                    <a:pt x="1378" y="228"/>
                  </a:lnTo>
                  <a:lnTo>
                    <a:pt x="1378" y="225"/>
                  </a:lnTo>
                  <a:lnTo>
                    <a:pt x="1374" y="225"/>
                  </a:lnTo>
                  <a:lnTo>
                    <a:pt x="1374" y="223"/>
                  </a:lnTo>
                  <a:lnTo>
                    <a:pt x="1374" y="223"/>
                  </a:lnTo>
                  <a:lnTo>
                    <a:pt x="1372" y="221"/>
                  </a:lnTo>
                  <a:lnTo>
                    <a:pt x="1372" y="220"/>
                  </a:lnTo>
                  <a:lnTo>
                    <a:pt x="1374" y="220"/>
                  </a:lnTo>
                  <a:lnTo>
                    <a:pt x="1376" y="220"/>
                  </a:lnTo>
                  <a:lnTo>
                    <a:pt x="1378" y="221"/>
                  </a:lnTo>
                  <a:lnTo>
                    <a:pt x="1378" y="220"/>
                  </a:lnTo>
                  <a:lnTo>
                    <a:pt x="1376" y="218"/>
                  </a:lnTo>
                  <a:lnTo>
                    <a:pt x="1376" y="218"/>
                  </a:lnTo>
                  <a:lnTo>
                    <a:pt x="1376" y="214"/>
                  </a:lnTo>
                  <a:lnTo>
                    <a:pt x="1376" y="213"/>
                  </a:lnTo>
                  <a:lnTo>
                    <a:pt x="1378" y="213"/>
                  </a:lnTo>
                  <a:lnTo>
                    <a:pt x="1378" y="213"/>
                  </a:lnTo>
                  <a:lnTo>
                    <a:pt x="1379" y="213"/>
                  </a:lnTo>
                  <a:lnTo>
                    <a:pt x="1381" y="211"/>
                  </a:lnTo>
                  <a:lnTo>
                    <a:pt x="1383" y="211"/>
                  </a:lnTo>
                  <a:lnTo>
                    <a:pt x="1383" y="208"/>
                  </a:lnTo>
                  <a:lnTo>
                    <a:pt x="1381" y="208"/>
                  </a:lnTo>
                  <a:lnTo>
                    <a:pt x="1381" y="204"/>
                  </a:lnTo>
                  <a:lnTo>
                    <a:pt x="1386" y="204"/>
                  </a:lnTo>
                  <a:lnTo>
                    <a:pt x="1386" y="206"/>
                  </a:lnTo>
                  <a:lnTo>
                    <a:pt x="1388" y="206"/>
                  </a:lnTo>
                  <a:lnTo>
                    <a:pt x="1388" y="209"/>
                  </a:lnTo>
                  <a:lnTo>
                    <a:pt x="1388" y="209"/>
                  </a:lnTo>
                  <a:lnTo>
                    <a:pt x="1388" y="209"/>
                  </a:lnTo>
                  <a:lnTo>
                    <a:pt x="1390" y="209"/>
                  </a:lnTo>
                  <a:lnTo>
                    <a:pt x="1393" y="209"/>
                  </a:lnTo>
                  <a:lnTo>
                    <a:pt x="1393" y="209"/>
                  </a:lnTo>
                  <a:lnTo>
                    <a:pt x="1393" y="209"/>
                  </a:lnTo>
                  <a:lnTo>
                    <a:pt x="1393" y="208"/>
                  </a:lnTo>
                  <a:lnTo>
                    <a:pt x="1393" y="208"/>
                  </a:lnTo>
                  <a:lnTo>
                    <a:pt x="1391" y="206"/>
                  </a:lnTo>
                  <a:lnTo>
                    <a:pt x="1391" y="206"/>
                  </a:lnTo>
                  <a:lnTo>
                    <a:pt x="1393" y="204"/>
                  </a:lnTo>
                  <a:lnTo>
                    <a:pt x="1393" y="204"/>
                  </a:lnTo>
                  <a:lnTo>
                    <a:pt x="1393" y="202"/>
                  </a:lnTo>
                  <a:lnTo>
                    <a:pt x="1390" y="201"/>
                  </a:lnTo>
                  <a:lnTo>
                    <a:pt x="1390" y="199"/>
                  </a:lnTo>
                  <a:lnTo>
                    <a:pt x="1397" y="201"/>
                  </a:lnTo>
                  <a:lnTo>
                    <a:pt x="1398" y="195"/>
                  </a:lnTo>
                  <a:lnTo>
                    <a:pt x="1395" y="194"/>
                  </a:lnTo>
                  <a:lnTo>
                    <a:pt x="1393" y="188"/>
                  </a:lnTo>
                  <a:lnTo>
                    <a:pt x="1386" y="185"/>
                  </a:lnTo>
                  <a:lnTo>
                    <a:pt x="1386" y="185"/>
                  </a:lnTo>
                  <a:lnTo>
                    <a:pt x="1386" y="185"/>
                  </a:lnTo>
                  <a:lnTo>
                    <a:pt x="1385" y="183"/>
                  </a:lnTo>
                  <a:lnTo>
                    <a:pt x="1385" y="183"/>
                  </a:lnTo>
                  <a:lnTo>
                    <a:pt x="1385" y="185"/>
                  </a:lnTo>
                  <a:lnTo>
                    <a:pt x="1385" y="188"/>
                  </a:lnTo>
                  <a:lnTo>
                    <a:pt x="1385" y="192"/>
                  </a:lnTo>
                  <a:lnTo>
                    <a:pt x="1385" y="190"/>
                  </a:lnTo>
                  <a:lnTo>
                    <a:pt x="1383" y="190"/>
                  </a:lnTo>
                  <a:lnTo>
                    <a:pt x="1381" y="188"/>
                  </a:lnTo>
                  <a:lnTo>
                    <a:pt x="1379" y="192"/>
                  </a:lnTo>
                  <a:lnTo>
                    <a:pt x="1378" y="192"/>
                  </a:lnTo>
                  <a:lnTo>
                    <a:pt x="1378" y="190"/>
                  </a:lnTo>
                  <a:lnTo>
                    <a:pt x="1378" y="190"/>
                  </a:lnTo>
                  <a:lnTo>
                    <a:pt x="1376" y="190"/>
                  </a:lnTo>
                  <a:lnTo>
                    <a:pt x="1376" y="188"/>
                  </a:lnTo>
                  <a:lnTo>
                    <a:pt x="1376" y="188"/>
                  </a:lnTo>
                  <a:lnTo>
                    <a:pt x="1376" y="190"/>
                  </a:lnTo>
                  <a:lnTo>
                    <a:pt x="1372" y="192"/>
                  </a:lnTo>
                  <a:lnTo>
                    <a:pt x="1372" y="197"/>
                  </a:lnTo>
                  <a:lnTo>
                    <a:pt x="1369" y="197"/>
                  </a:lnTo>
                  <a:lnTo>
                    <a:pt x="1371" y="192"/>
                  </a:lnTo>
                  <a:lnTo>
                    <a:pt x="1371" y="188"/>
                  </a:lnTo>
                  <a:lnTo>
                    <a:pt x="1372" y="187"/>
                  </a:lnTo>
                  <a:lnTo>
                    <a:pt x="1372" y="185"/>
                  </a:lnTo>
                  <a:lnTo>
                    <a:pt x="1372" y="185"/>
                  </a:lnTo>
                  <a:lnTo>
                    <a:pt x="1371" y="185"/>
                  </a:lnTo>
                  <a:lnTo>
                    <a:pt x="1369" y="185"/>
                  </a:lnTo>
                  <a:lnTo>
                    <a:pt x="1367" y="183"/>
                  </a:lnTo>
                  <a:lnTo>
                    <a:pt x="1367" y="187"/>
                  </a:lnTo>
                  <a:lnTo>
                    <a:pt x="1367" y="188"/>
                  </a:lnTo>
                  <a:lnTo>
                    <a:pt x="1367" y="192"/>
                  </a:lnTo>
                  <a:lnTo>
                    <a:pt x="1365" y="192"/>
                  </a:lnTo>
                  <a:lnTo>
                    <a:pt x="1365" y="190"/>
                  </a:lnTo>
                  <a:lnTo>
                    <a:pt x="1364" y="190"/>
                  </a:lnTo>
                  <a:lnTo>
                    <a:pt x="1362" y="188"/>
                  </a:lnTo>
                  <a:lnTo>
                    <a:pt x="1355" y="188"/>
                  </a:lnTo>
                  <a:lnTo>
                    <a:pt x="1355" y="187"/>
                  </a:lnTo>
                  <a:lnTo>
                    <a:pt x="1350" y="188"/>
                  </a:lnTo>
                  <a:lnTo>
                    <a:pt x="1350" y="187"/>
                  </a:lnTo>
                  <a:lnTo>
                    <a:pt x="1350" y="187"/>
                  </a:lnTo>
                  <a:lnTo>
                    <a:pt x="1350" y="187"/>
                  </a:lnTo>
                  <a:lnTo>
                    <a:pt x="1348" y="185"/>
                  </a:lnTo>
                  <a:lnTo>
                    <a:pt x="1350" y="185"/>
                  </a:lnTo>
                  <a:lnTo>
                    <a:pt x="1350" y="185"/>
                  </a:lnTo>
                  <a:lnTo>
                    <a:pt x="1353" y="185"/>
                  </a:lnTo>
                  <a:lnTo>
                    <a:pt x="1353" y="183"/>
                  </a:lnTo>
                  <a:lnTo>
                    <a:pt x="1353" y="183"/>
                  </a:lnTo>
                  <a:lnTo>
                    <a:pt x="1353" y="183"/>
                  </a:lnTo>
                  <a:lnTo>
                    <a:pt x="1353" y="181"/>
                  </a:lnTo>
                  <a:lnTo>
                    <a:pt x="1351" y="181"/>
                  </a:lnTo>
                  <a:lnTo>
                    <a:pt x="1353" y="180"/>
                  </a:lnTo>
                  <a:lnTo>
                    <a:pt x="1353" y="178"/>
                  </a:lnTo>
                  <a:lnTo>
                    <a:pt x="1353" y="178"/>
                  </a:lnTo>
                  <a:lnTo>
                    <a:pt x="1351" y="176"/>
                  </a:lnTo>
                  <a:lnTo>
                    <a:pt x="1351" y="174"/>
                  </a:lnTo>
                  <a:lnTo>
                    <a:pt x="1348" y="176"/>
                  </a:lnTo>
                  <a:lnTo>
                    <a:pt x="1346" y="173"/>
                  </a:lnTo>
                  <a:lnTo>
                    <a:pt x="1344" y="173"/>
                  </a:lnTo>
                  <a:lnTo>
                    <a:pt x="1344" y="178"/>
                  </a:lnTo>
                  <a:lnTo>
                    <a:pt x="1344" y="178"/>
                  </a:lnTo>
                  <a:lnTo>
                    <a:pt x="1344" y="178"/>
                  </a:lnTo>
                  <a:lnTo>
                    <a:pt x="1343" y="180"/>
                  </a:lnTo>
                  <a:lnTo>
                    <a:pt x="1339" y="180"/>
                  </a:lnTo>
                  <a:lnTo>
                    <a:pt x="1341" y="178"/>
                  </a:lnTo>
                  <a:lnTo>
                    <a:pt x="1341" y="176"/>
                  </a:lnTo>
                  <a:lnTo>
                    <a:pt x="1341" y="174"/>
                  </a:lnTo>
                  <a:lnTo>
                    <a:pt x="1339" y="174"/>
                  </a:lnTo>
                  <a:lnTo>
                    <a:pt x="1339" y="173"/>
                  </a:lnTo>
                  <a:lnTo>
                    <a:pt x="1341" y="171"/>
                  </a:lnTo>
                  <a:lnTo>
                    <a:pt x="1343" y="171"/>
                  </a:lnTo>
                  <a:lnTo>
                    <a:pt x="1343" y="167"/>
                  </a:lnTo>
                  <a:lnTo>
                    <a:pt x="1341" y="167"/>
                  </a:lnTo>
                  <a:lnTo>
                    <a:pt x="1341" y="166"/>
                  </a:lnTo>
                  <a:lnTo>
                    <a:pt x="1337" y="167"/>
                  </a:lnTo>
                  <a:lnTo>
                    <a:pt x="1336" y="169"/>
                  </a:lnTo>
                  <a:lnTo>
                    <a:pt x="1334" y="169"/>
                  </a:lnTo>
                  <a:lnTo>
                    <a:pt x="1336" y="171"/>
                  </a:lnTo>
                  <a:lnTo>
                    <a:pt x="1336" y="173"/>
                  </a:lnTo>
                  <a:lnTo>
                    <a:pt x="1334" y="174"/>
                  </a:lnTo>
                  <a:lnTo>
                    <a:pt x="1334" y="176"/>
                  </a:lnTo>
                  <a:lnTo>
                    <a:pt x="1332" y="176"/>
                  </a:lnTo>
                  <a:lnTo>
                    <a:pt x="1332" y="171"/>
                  </a:lnTo>
                  <a:lnTo>
                    <a:pt x="1330" y="171"/>
                  </a:lnTo>
                  <a:lnTo>
                    <a:pt x="1330" y="169"/>
                  </a:lnTo>
                  <a:lnTo>
                    <a:pt x="1330" y="169"/>
                  </a:lnTo>
                  <a:lnTo>
                    <a:pt x="1329" y="171"/>
                  </a:lnTo>
                  <a:lnTo>
                    <a:pt x="1329" y="173"/>
                  </a:lnTo>
                  <a:lnTo>
                    <a:pt x="1327" y="176"/>
                  </a:lnTo>
                  <a:lnTo>
                    <a:pt x="1327" y="176"/>
                  </a:lnTo>
                  <a:lnTo>
                    <a:pt x="1325" y="173"/>
                  </a:lnTo>
                  <a:lnTo>
                    <a:pt x="1323" y="173"/>
                  </a:lnTo>
                  <a:lnTo>
                    <a:pt x="1322" y="174"/>
                  </a:lnTo>
                  <a:lnTo>
                    <a:pt x="1322" y="178"/>
                  </a:lnTo>
                  <a:lnTo>
                    <a:pt x="1318" y="178"/>
                  </a:lnTo>
                  <a:lnTo>
                    <a:pt x="1318" y="174"/>
                  </a:lnTo>
                  <a:lnTo>
                    <a:pt x="1320" y="171"/>
                  </a:lnTo>
                  <a:lnTo>
                    <a:pt x="1322" y="167"/>
                  </a:lnTo>
                  <a:lnTo>
                    <a:pt x="1318" y="167"/>
                  </a:lnTo>
                  <a:lnTo>
                    <a:pt x="1318" y="171"/>
                  </a:lnTo>
                  <a:lnTo>
                    <a:pt x="1316" y="171"/>
                  </a:lnTo>
                  <a:lnTo>
                    <a:pt x="1316" y="167"/>
                  </a:lnTo>
                  <a:lnTo>
                    <a:pt x="1313" y="167"/>
                  </a:lnTo>
                  <a:lnTo>
                    <a:pt x="1313" y="164"/>
                  </a:lnTo>
                  <a:lnTo>
                    <a:pt x="1309" y="164"/>
                  </a:lnTo>
                  <a:lnTo>
                    <a:pt x="1309" y="164"/>
                  </a:lnTo>
                  <a:lnTo>
                    <a:pt x="1306" y="164"/>
                  </a:lnTo>
                  <a:lnTo>
                    <a:pt x="1308" y="162"/>
                  </a:lnTo>
                  <a:lnTo>
                    <a:pt x="1309" y="162"/>
                  </a:lnTo>
                  <a:lnTo>
                    <a:pt x="1309" y="162"/>
                  </a:lnTo>
                  <a:lnTo>
                    <a:pt x="1311" y="159"/>
                  </a:lnTo>
                  <a:lnTo>
                    <a:pt x="1309" y="159"/>
                  </a:lnTo>
                  <a:lnTo>
                    <a:pt x="1309" y="159"/>
                  </a:lnTo>
                  <a:lnTo>
                    <a:pt x="1308" y="157"/>
                  </a:lnTo>
                  <a:lnTo>
                    <a:pt x="1306" y="157"/>
                  </a:lnTo>
                  <a:lnTo>
                    <a:pt x="1304" y="159"/>
                  </a:lnTo>
                  <a:lnTo>
                    <a:pt x="1304" y="160"/>
                  </a:lnTo>
                  <a:lnTo>
                    <a:pt x="1304" y="160"/>
                  </a:lnTo>
                  <a:lnTo>
                    <a:pt x="1304" y="155"/>
                  </a:lnTo>
                  <a:lnTo>
                    <a:pt x="1302" y="153"/>
                  </a:lnTo>
                  <a:lnTo>
                    <a:pt x="1301" y="153"/>
                  </a:lnTo>
                  <a:lnTo>
                    <a:pt x="1299" y="153"/>
                  </a:lnTo>
                  <a:lnTo>
                    <a:pt x="1299" y="155"/>
                  </a:lnTo>
                  <a:lnTo>
                    <a:pt x="1292" y="153"/>
                  </a:lnTo>
                  <a:lnTo>
                    <a:pt x="1292" y="152"/>
                  </a:lnTo>
                  <a:lnTo>
                    <a:pt x="1290" y="152"/>
                  </a:lnTo>
                  <a:lnTo>
                    <a:pt x="1292" y="150"/>
                  </a:lnTo>
                  <a:lnTo>
                    <a:pt x="1289" y="150"/>
                  </a:lnTo>
                  <a:lnTo>
                    <a:pt x="1285" y="150"/>
                  </a:lnTo>
                  <a:lnTo>
                    <a:pt x="1285" y="146"/>
                  </a:lnTo>
                  <a:lnTo>
                    <a:pt x="1290" y="146"/>
                  </a:lnTo>
                  <a:lnTo>
                    <a:pt x="1294" y="146"/>
                  </a:lnTo>
                  <a:lnTo>
                    <a:pt x="1295" y="146"/>
                  </a:lnTo>
                  <a:lnTo>
                    <a:pt x="1297" y="145"/>
                  </a:lnTo>
                  <a:lnTo>
                    <a:pt x="1297" y="141"/>
                  </a:lnTo>
                  <a:lnTo>
                    <a:pt x="1301" y="141"/>
                  </a:lnTo>
                  <a:lnTo>
                    <a:pt x="1299" y="139"/>
                  </a:lnTo>
                  <a:lnTo>
                    <a:pt x="1297" y="138"/>
                  </a:lnTo>
                  <a:lnTo>
                    <a:pt x="1294" y="138"/>
                  </a:lnTo>
                  <a:lnTo>
                    <a:pt x="1294" y="131"/>
                  </a:lnTo>
                  <a:lnTo>
                    <a:pt x="1292" y="131"/>
                  </a:lnTo>
                  <a:lnTo>
                    <a:pt x="1292" y="131"/>
                  </a:lnTo>
                  <a:lnTo>
                    <a:pt x="1297" y="131"/>
                  </a:lnTo>
                  <a:lnTo>
                    <a:pt x="1297" y="132"/>
                  </a:lnTo>
                  <a:lnTo>
                    <a:pt x="1301" y="132"/>
                  </a:lnTo>
                  <a:lnTo>
                    <a:pt x="1306" y="132"/>
                  </a:lnTo>
                  <a:lnTo>
                    <a:pt x="1309" y="134"/>
                  </a:lnTo>
                  <a:lnTo>
                    <a:pt x="1309" y="132"/>
                  </a:lnTo>
                  <a:lnTo>
                    <a:pt x="1309" y="132"/>
                  </a:lnTo>
                  <a:lnTo>
                    <a:pt x="1309" y="129"/>
                  </a:lnTo>
                  <a:lnTo>
                    <a:pt x="1308" y="127"/>
                  </a:lnTo>
                  <a:lnTo>
                    <a:pt x="1304" y="127"/>
                  </a:lnTo>
                  <a:lnTo>
                    <a:pt x="1301" y="125"/>
                  </a:lnTo>
                  <a:lnTo>
                    <a:pt x="1301" y="125"/>
                  </a:lnTo>
                  <a:lnTo>
                    <a:pt x="1297" y="125"/>
                  </a:lnTo>
                  <a:lnTo>
                    <a:pt x="1297" y="124"/>
                  </a:lnTo>
                  <a:lnTo>
                    <a:pt x="1292" y="124"/>
                  </a:lnTo>
                  <a:lnTo>
                    <a:pt x="1292" y="125"/>
                  </a:lnTo>
                  <a:lnTo>
                    <a:pt x="1292" y="125"/>
                  </a:lnTo>
                  <a:lnTo>
                    <a:pt x="1292" y="122"/>
                  </a:lnTo>
                  <a:lnTo>
                    <a:pt x="1290" y="122"/>
                  </a:lnTo>
                  <a:lnTo>
                    <a:pt x="1289" y="118"/>
                  </a:lnTo>
                  <a:lnTo>
                    <a:pt x="1285" y="118"/>
                  </a:lnTo>
                  <a:lnTo>
                    <a:pt x="1285" y="118"/>
                  </a:lnTo>
                  <a:lnTo>
                    <a:pt x="1294" y="118"/>
                  </a:lnTo>
                  <a:lnTo>
                    <a:pt x="1294" y="117"/>
                  </a:lnTo>
                  <a:lnTo>
                    <a:pt x="1295" y="117"/>
                  </a:lnTo>
                  <a:lnTo>
                    <a:pt x="1297" y="115"/>
                  </a:lnTo>
                  <a:lnTo>
                    <a:pt x="1299" y="115"/>
                  </a:lnTo>
                  <a:lnTo>
                    <a:pt x="1302" y="115"/>
                  </a:lnTo>
                  <a:lnTo>
                    <a:pt x="1302" y="111"/>
                  </a:lnTo>
                  <a:lnTo>
                    <a:pt x="1304" y="111"/>
                  </a:lnTo>
                  <a:lnTo>
                    <a:pt x="1302" y="108"/>
                  </a:lnTo>
                  <a:lnTo>
                    <a:pt x="1302" y="105"/>
                  </a:lnTo>
                  <a:lnTo>
                    <a:pt x="1299" y="103"/>
                  </a:lnTo>
                  <a:lnTo>
                    <a:pt x="1297" y="101"/>
                  </a:lnTo>
                  <a:lnTo>
                    <a:pt x="1295" y="99"/>
                  </a:lnTo>
                  <a:lnTo>
                    <a:pt x="1295" y="99"/>
                  </a:lnTo>
                  <a:lnTo>
                    <a:pt x="1294" y="99"/>
                  </a:lnTo>
                  <a:lnTo>
                    <a:pt x="1292" y="103"/>
                  </a:lnTo>
                  <a:lnTo>
                    <a:pt x="1292" y="105"/>
                  </a:lnTo>
                  <a:lnTo>
                    <a:pt x="1290" y="108"/>
                  </a:lnTo>
                  <a:lnTo>
                    <a:pt x="1285" y="110"/>
                  </a:lnTo>
                  <a:lnTo>
                    <a:pt x="1285" y="105"/>
                  </a:lnTo>
                  <a:lnTo>
                    <a:pt x="1285" y="105"/>
                  </a:lnTo>
                  <a:lnTo>
                    <a:pt x="1285" y="105"/>
                  </a:lnTo>
                  <a:lnTo>
                    <a:pt x="1278" y="105"/>
                  </a:lnTo>
                  <a:lnTo>
                    <a:pt x="1278" y="103"/>
                  </a:lnTo>
                  <a:lnTo>
                    <a:pt x="1282" y="101"/>
                  </a:lnTo>
                  <a:lnTo>
                    <a:pt x="1283" y="99"/>
                  </a:lnTo>
                  <a:lnTo>
                    <a:pt x="1285" y="98"/>
                  </a:lnTo>
                  <a:lnTo>
                    <a:pt x="1290" y="98"/>
                  </a:lnTo>
                  <a:lnTo>
                    <a:pt x="1290" y="96"/>
                  </a:lnTo>
                  <a:lnTo>
                    <a:pt x="1289" y="96"/>
                  </a:lnTo>
                  <a:lnTo>
                    <a:pt x="1289" y="96"/>
                  </a:lnTo>
                  <a:lnTo>
                    <a:pt x="1287" y="96"/>
                  </a:lnTo>
                  <a:lnTo>
                    <a:pt x="1285" y="96"/>
                  </a:lnTo>
                  <a:lnTo>
                    <a:pt x="1285" y="94"/>
                  </a:lnTo>
                  <a:lnTo>
                    <a:pt x="1283" y="94"/>
                  </a:lnTo>
                  <a:lnTo>
                    <a:pt x="1280" y="89"/>
                  </a:lnTo>
                  <a:lnTo>
                    <a:pt x="1275" y="89"/>
                  </a:lnTo>
                  <a:lnTo>
                    <a:pt x="1273" y="89"/>
                  </a:lnTo>
                  <a:lnTo>
                    <a:pt x="1271" y="91"/>
                  </a:lnTo>
                  <a:lnTo>
                    <a:pt x="1269" y="92"/>
                  </a:lnTo>
                  <a:lnTo>
                    <a:pt x="1268" y="94"/>
                  </a:lnTo>
                  <a:lnTo>
                    <a:pt x="1266" y="94"/>
                  </a:lnTo>
                  <a:lnTo>
                    <a:pt x="1264" y="96"/>
                  </a:lnTo>
                  <a:lnTo>
                    <a:pt x="1264" y="96"/>
                  </a:lnTo>
                  <a:lnTo>
                    <a:pt x="1266" y="92"/>
                  </a:lnTo>
                  <a:lnTo>
                    <a:pt x="1268" y="91"/>
                  </a:lnTo>
                  <a:lnTo>
                    <a:pt x="1271" y="89"/>
                  </a:lnTo>
                  <a:lnTo>
                    <a:pt x="1269" y="89"/>
                  </a:lnTo>
                  <a:lnTo>
                    <a:pt x="1269" y="87"/>
                  </a:lnTo>
                  <a:lnTo>
                    <a:pt x="1269" y="87"/>
                  </a:lnTo>
                  <a:lnTo>
                    <a:pt x="1264" y="89"/>
                  </a:lnTo>
                  <a:lnTo>
                    <a:pt x="1261" y="91"/>
                  </a:lnTo>
                  <a:lnTo>
                    <a:pt x="1259" y="94"/>
                  </a:lnTo>
                  <a:lnTo>
                    <a:pt x="1257" y="94"/>
                  </a:lnTo>
                  <a:lnTo>
                    <a:pt x="1257" y="89"/>
                  </a:lnTo>
                  <a:lnTo>
                    <a:pt x="1259" y="87"/>
                  </a:lnTo>
                  <a:lnTo>
                    <a:pt x="1261" y="87"/>
                  </a:lnTo>
                  <a:lnTo>
                    <a:pt x="1262" y="87"/>
                  </a:lnTo>
                  <a:lnTo>
                    <a:pt x="1264" y="85"/>
                  </a:lnTo>
                  <a:lnTo>
                    <a:pt x="1264" y="82"/>
                  </a:lnTo>
                  <a:lnTo>
                    <a:pt x="1262" y="82"/>
                  </a:lnTo>
                  <a:lnTo>
                    <a:pt x="1262" y="80"/>
                  </a:lnTo>
                  <a:lnTo>
                    <a:pt x="1261" y="82"/>
                  </a:lnTo>
                  <a:lnTo>
                    <a:pt x="1259" y="84"/>
                  </a:lnTo>
                  <a:lnTo>
                    <a:pt x="1255" y="84"/>
                  </a:lnTo>
                  <a:lnTo>
                    <a:pt x="1257" y="80"/>
                  </a:lnTo>
                  <a:lnTo>
                    <a:pt x="1255" y="80"/>
                  </a:lnTo>
                  <a:lnTo>
                    <a:pt x="1255" y="80"/>
                  </a:lnTo>
                  <a:lnTo>
                    <a:pt x="1255" y="80"/>
                  </a:lnTo>
                  <a:lnTo>
                    <a:pt x="1254" y="80"/>
                  </a:lnTo>
                  <a:lnTo>
                    <a:pt x="1255" y="84"/>
                  </a:lnTo>
                  <a:lnTo>
                    <a:pt x="1252" y="85"/>
                  </a:lnTo>
                  <a:lnTo>
                    <a:pt x="1252" y="85"/>
                  </a:lnTo>
                  <a:lnTo>
                    <a:pt x="1250" y="87"/>
                  </a:lnTo>
                  <a:lnTo>
                    <a:pt x="1248" y="85"/>
                  </a:lnTo>
                  <a:lnTo>
                    <a:pt x="1248" y="85"/>
                  </a:lnTo>
                  <a:lnTo>
                    <a:pt x="1245" y="85"/>
                  </a:lnTo>
                  <a:lnTo>
                    <a:pt x="1245" y="84"/>
                  </a:lnTo>
                  <a:lnTo>
                    <a:pt x="1247" y="84"/>
                  </a:lnTo>
                  <a:lnTo>
                    <a:pt x="1247" y="84"/>
                  </a:lnTo>
                  <a:lnTo>
                    <a:pt x="1247" y="84"/>
                  </a:lnTo>
                  <a:lnTo>
                    <a:pt x="1248" y="8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8" name="Freeform 12">
              <a:extLst>
                <a:ext uri="{FF2B5EF4-FFF2-40B4-BE49-F238E27FC236}">
                  <a16:creationId xmlns:a16="http://schemas.microsoft.com/office/drawing/2014/main" id="{D5A1F60B-D141-614B-1AED-B1F694F1D1A8}"/>
                </a:ext>
              </a:extLst>
            </p:cNvPr>
            <p:cNvSpPr>
              <a:spLocks noEditPoints="1"/>
            </p:cNvSpPr>
            <p:nvPr/>
          </p:nvSpPr>
          <p:spPr bwMode="auto">
            <a:xfrm>
              <a:off x="149225" y="1666875"/>
              <a:ext cx="8839200" cy="409575"/>
            </a:xfrm>
            <a:custGeom>
              <a:avLst/>
              <a:gdLst>
                <a:gd name="T0" fmla="*/ 1816 w 5568"/>
                <a:gd name="T1" fmla="*/ 108 h 258"/>
                <a:gd name="T2" fmla="*/ 1809 w 5568"/>
                <a:gd name="T3" fmla="*/ 192 h 258"/>
                <a:gd name="T4" fmla="*/ 1786 w 5568"/>
                <a:gd name="T5" fmla="*/ 195 h 258"/>
                <a:gd name="T6" fmla="*/ 1779 w 5568"/>
                <a:gd name="T7" fmla="*/ 239 h 258"/>
                <a:gd name="T8" fmla="*/ 4856 w 5568"/>
                <a:gd name="T9" fmla="*/ 14 h 258"/>
                <a:gd name="T10" fmla="*/ 4577 w 5568"/>
                <a:gd name="T11" fmla="*/ 29 h 258"/>
                <a:gd name="T12" fmla="*/ 4589 w 5568"/>
                <a:gd name="T13" fmla="*/ 7 h 258"/>
                <a:gd name="T14" fmla="*/ 1360 w 5568"/>
                <a:gd name="T15" fmla="*/ 99 h 258"/>
                <a:gd name="T16" fmla="*/ 1297 w 5568"/>
                <a:gd name="T17" fmla="*/ 52 h 258"/>
                <a:gd name="T18" fmla="*/ 1255 w 5568"/>
                <a:gd name="T19" fmla="*/ 35 h 258"/>
                <a:gd name="T20" fmla="*/ 1196 w 5568"/>
                <a:gd name="T21" fmla="*/ 19 h 258"/>
                <a:gd name="T22" fmla="*/ 1163 w 5568"/>
                <a:gd name="T23" fmla="*/ 7 h 258"/>
                <a:gd name="T24" fmla="*/ 1112 w 5568"/>
                <a:gd name="T25" fmla="*/ 40 h 258"/>
                <a:gd name="T26" fmla="*/ 1117 w 5568"/>
                <a:gd name="T27" fmla="*/ 66 h 258"/>
                <a:gd name="T28" fmla="*/ 1151 w 5568"/>
                <a:gd name="T29" fmla="*/ 68 h 258"/>
                <a:gd name="T30" fmla="*/ 1137 w 5568"/>
                <a:gd name="T31" fmla="*/ 89 h 258"/>
                <a:gd name="T32" fmla="*/ 1206 w 5568"/>
                <a:gd name="T33" fmla="*/ 84 h 258"/>
                <a:gd name="T34" fmla="*/ 1130 w 5568"/>
                <a:gd name="T35" fmla="*/ 117 h 258"/>
                <a:gd name="T36" fmla="*/ 1205 w 5568"/>
                <a:gd name="T37" fmla="*/ 143 h 258"/>
                <a:gd name="T38" fmla="*/ 1292 w 5568"/>
                <a:gd name="T39" fmla="*/ 113 h 258"/>
                <a:gd name="T40" fmla="*/ 1339 w 5568"/>
                <a:gd name="T41" fmla="*/ 132 h 258"/>
                <a:gd name="T42" fmla="*/ 1344 w 5568"/>
                <a:gd name="T43" fmla="*/ 110 h 258"/>
                <a:gd name="T44" fmla="*/ 1285 w 5568"/>
                <a:gd name="T45" fmla="*/ 40 h 258"/>
                <a:gd name="T46" fmla="*/ 1416 w 5568"/>
                <a:gd name="T47" fmla="*/ 10 h 258"/>
                <a:gd name="T48" fmla="*/ 2498 w 5568"/>
                <a:gd name="T49" fmla="*/ 36 h 258"/>
                <a:gd name="T50" fmla="*/ 2456 w 5568"/>
                <a:gd name="T51" fmla="*/ 17 h 258"/>
                <a:gd name="T52" fmla="*/ 2456 w 5568"/>
                <a:gd name="T53" fmla="*/ 28 h 258"/>
                <a:gd name="T54" fmla="*/ 2491 w 5568"/>
                <a:gd name="T55" fmla="*/ 57 h 258"/>
                <a:gd name="T56" fmla="*/ 4620 w 5568"/>
                <a:gd name="T57" fmla="*/ 24 h 258"/>
                <a:gd name="T58" fmla="*/ 4568 w 5568"/>
                <a:gd name="T59" fmla="*/ 35 h 258"/>
                <a:gd name="T60" fmla="*/ 4598 w 5568"/>
                <a:gd name="T61" fmla="*/ 40 h 258"/>
                <a:gd name="T62" fmla="*/ 3929 w 5568"/>
                <a:gd name="T63" fmla="*/ 38 h 258"/>
                <a:gd name="T64" fmla="*/ 4610 w 5568"/>
                <a:gd name="T65" fmla="*/ 43 h 258"/>
                <a:gd name="T66" fmla="*/ 4605 w 5568"/>
                <a:gd name="T67" fmla="*/ 49 h 258"/>
                <a:gd name="T68" fmla="*/ 4636 w 5568"/>
                <a:gd name="T69" fmla="*/ 61 h 258"/>
                <a:gd name="T70" fmla="*/ 2042 w 5568"/>
                <a:gd name="T71" fmla="*/ 70 h 258"/>
                <a:gd name="T72" fmla="*/ 4954 w 5568"/>
                <a:gd name="T73" fmla="*/ 73 h 258"/>
                <a:gd name="T74" fmla="*/ 4952 w 5568"/>
                <a:gd name="T75" fmla="*/ 87 h 258"/>
                <a:gd name="T76" fmla="*/ 4985 w 5568"/>
                <a:gd name="T77" fmla="*/ 91 h 258"/>
                <a:gd name="T78" fmla="*/ 5395 w 5568"/>
                <a:gd name="T79" fmla="*/ 96 h 258"/>
                <a:gd name="T80" fmla="*/ 2444 w 5568"/>
                <a:gd name="T81" fmla="*/ 82 h 258"/>
                <a:gd name="T82" fmla="*/ 4963 w 5568"/>
                <a:gd name="T83" fmla="*/ 84 h 258"/>
                <a:gd name="T84" fmla="*/ 3137 w 5568"/>
                <a:gd name="T85" fmla="*/ 96 h 258"/>
                <a:gd name="T86" fmla="*/ 3100 w 5568"/>
                <a:gd name="T87" fmla="*/ 98 h 258"/>
                <a:gd name="T88" fmla="*/ 3079 w 5568"/>
                <a:gd name="T89" fmla="*/ 108 h 258"/>
                <a:gd name="T90" fmla="*/ 3652 w 5568"/>
                <a:gd name="T91" fmla="*/ 117 h 258"/>
                <a:gd name="T92" fmla="*/ 5224 w 5568"/>
                <a:gd name="T93" fmla="*/ 117 h 258"/>
                <a:gd name="T94" fmla="*/ 3072 w 5568"/>
                <a:gd name="T95" fmla="*/ 117 h 258"/>
                <a:gd name="T96" fmla="*/ 1381 w 5568"/>
                <a:gd name="T97" fmla="*/ 132 h 258"/>
                <a:gd name="T98" fmla="*/ 1407 w 5568"/>
                <a:gd name="T99" fmla="*/ 148 h 258"/>
                <a:gd name="T100" fmla="*/ 1657 w 5568"/>
                <a:gd name="T101" fmla="*/ 117 h 258"/>
                <a:gd name="T102" fmla="*/ 5106 w 5568"/>
                <a:gd name="T103" fmla="*/ 122 h 258"/>
                <a:gd name="T104" fmla="*/ 3060 w 5568"/>
                <a:gd name="T105" fmla="*/ 122 h 258"/>
                <a:gd name="T106" fmla="*/ 3521 w 5568"/>
                <a:gd name="T107" fmla="*/ 132 h 258"/>
                <a:gd name="T108" fmla="*/ 5109 w 5568"/>
                <a:gd name="T109" fmla="*/ 129 h 258"/>
                <a:gd name="T110" fmla="*/ 1346 w 5568"/>
                <a:gd name="T111" fmla="*/ 136 h 258"/>
                <a:gd name="T112" fmla="*/ 3044 w 5568"/>
                <a:gd name="T113" fmla="*/ 143 h 258"/>
                <a:gd name="T114" fmla="*/ 3025 w 5568"/>
                <a:gd name="T115" fmla="*/ 143 h 258"/>
                <a:gd name="T116" fmla="*/ 1376 w 5568"/>
                <a:gd name="T117" fmla="*/ 159 h 258"/>
                <a:gd name="T118" fmla="*/ 1713 w 5568"/>
                <a:gd name="T119" fmla="*/ 153 h 258"/>
                <a:gd name="T120" fmla="*/ 1747 w 5568"/>
                <a:gd name="T121" fmla="*/ 159 h 258"/>
                <a:gd name="T122" fmla="*/ 5568 w 5568"/>
                <a:gd name="T123" fmla="*/ 16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68" h="258">
                  <a:moveTo>
                    <a:pt x="1678" y="52"/>
                  </a:moveTo>
                  <a:lnTo>
                    <a:pt x="1679" y="54"/>
                  </a:lnTo>
                  <a:lnTo>
                    <a:pt x="1679" y="56"/>
                  </a:lnTo>
                  <a:lnTo>
                    <a:pt x="1678" y="54"/>
                  </a:lnTo>
                  <a:lnTo>
                    <a:pt x="1678" y="54"/>
                  </a:lnTo>
                  <a:lnTo>
                    <a:pt x="1678" y="52"/>
                  </a:lnTo>
                  <a:close/>
                  <a:moveTo>
                    <a:pt x="1775" y="85"/>
                  </a:moveTo>
                  <a:lnTo>
                    <a:pt x="1774" y="85"/>
                  </a:lnTo>
                  <a:lnTo>
                    <a:pt x="1774" y="84"/>
                  </a:lnTo>
                  <a:lnTo>
                    <a:pt x="1774" y="84"/>
                  </a:lnTo>
                  <a:lnTo>
                    <a:pt x="1775" y="82"/>
                  </a:lnTo>
                  <a:lnTo>
                    <a:pt x="1775" y="82"/>
                  </a:lnTo>
                  <a:lnTo>
                    <a:pt x="1775" y="82"/>
                  </a:lnTo>
                  <a:lnTo>
                    <a:pt x="1775" y="85"/>
                  </a:lnTo>
                  <a:close/>
                  <a:moveTo>
                    <a:pt x="1866" y="256"/>
                  </a:moveTo>
                  <a:lnTo>
                    <a:pt x="1866" y="258"/>
                  </a:lnTo>
                  <a:lnTo>
                    <a:pt x="1864" y="258"/>
                  </a:lnTo>
                  <a:lnTo>
                    <a:pt x="1863" y="256"/>
                  </a:lnTo>
                  <a:lnTo>
                    <a:pt x="1861" y="255"/>
                  </a:lnTo>
                  <a:lnTo>
                    <a:pt x="1864" y="255"/>
                  </a:lnTo>
                  <a:lnTo>
                    <a:pt x="1864" y="256"/>
                  </a:lnTo>
                  <a:lnTo>
                    <a:pt x="1866" y="256"/>
                  </a:lnTo>
                  <a:close/>
                  <a:moveTo>
                    <a:pt x="1816" y="108"/>
                  </a:moveTo>
                  <a:lnTo>
                    <a:pt x="1816" y="110"/>
                  </a:lnTo>
                  <a:lnTo>
                    <a:pt x="1817" y="110"/>
                  </a:lnTo>
                  <a:lnTo>
                    <a:pt x="1817" y="110"/>
                  </a:lnTo>
                  <a:lnTo>
                    <a:pt x="1817" y="111"/>
                  </a:lnTo>
                  <a:lnTo>
                    <a:pt x="1812" y="111"/>
                  </a:lnTo>
                  <a:lnTo>
                    <a:pt x="1812" y="110"/>
                  </a:lnTo>
                  <a:lnTo>
                    <a:pt x="1805" y="110"/>
                  </a:lnTo>
                  <a:lnTo>
                    <a:pt x="1807" y="108"/>
                  </a:lnTo>
                  <a:lnTo>
                    <a:pt x="1816" y="108"/>
                  </a:lnTo>
                  <a:close/>
                  <a:moveTo>
                    <a:pt x="1803" y="101"/>
                  </a:moveTo>
                  <a:lnTo>
                    <a:pt x="1803" y="99"/>
                  </a:lnTo>
                  <a:lnTo>
                    <a:pt x="1803" y="99"/>
                  </a:lnTo>
                  <a:lnTo>
                    <a:pt x="1805" y="99"/>
                  </a:lnTo>
                  <a:lnTo>
                    <a:pt x="1805" y="99"/>
                  </a:lnTo>
                  <a:lnTo>
                    <a:pt x="1805" y="103"/>
                  </a:lnTo>
                  <a:lnTo>
                    <a:pt x="1802" y="103"/>
                  </a:lnTo>
                  <a:lnTo>
                    <a:pt x="1803" y="101"/>
                  </a:lnTo>
                  <a:close/>
                  <a:moveTo>
                    <a:pt x="1793" y="89"/>
                  </a:moveTo>
                  <a:lnTo>
                    <a:pt x="1798" y="89"/>
                  </a:lnTo>
                  <a:lnTo>
                    <a:pt x="1796" y="91"/>
                  </a:lnTo>
                  <a:lnTo>
                    <a:pt x="1796" y="92"/>
                  </a:lnTo>
                  <a:lnTo>
                    <a:pt x="1796" y="94"/>
                  </a:lnTo>
                  <a:lnTo>
                    <a:pt x="1793" y="94"/>
                  </a:lnTo>
                  <a:lnTo>
                    <a:pt x="1793" y="89"/>
                  </a:lnTo>
                  <a:close/>
                  <a:moveTo>
                    <a:pt x="1786" y="187"/>
                  </a:moveTo>
                  <a:lnTo>
                    <a:pt x="1788" y="187"/>
                  </a:lnTo>
                  <a:lnTo>
                    <a:pt x="1788" y="181"/>
                  </a:lnTo>
                  <a:lnTo>
                    <a:pt x="1789" y="181"/>
                  </a:lnTo>
                  <a:lnTo>
                    <a:pt x="1789" y="180"/>
                  </a:lnTo>
                  <a:lnTo>
                    <a:pt x="1791" y="181"/>
                  </a:lnTo>
                  <a:lnTo>
                    <a:pt x="1791" y="181"/>
                  </a:lnTo>
                  <a:lnTo>
                    <a:pt x="1793" y="181"/>
                  </a:lnTo>
                  <a:lnTo>
                    <a:pt x="1795" y="187"/>
                  </a:lnTo>
                  <a:lnTo>
                    <a:pt x="1798" y="188"/>
                  </a:lnTo>
                  <a:lnTo>
                    <a:pt x="1798" y="190"/>
                  </a:lnTo>
                  <a:lnTo>
                    <a:pt x="1800" y="190"/>
                  </a:lnTo>
                  <a:lnTo>
                    <a:pt x="1802" y="188"/>
                  </a:lnTo>
                  <a:lnTo>
                    <a:pt x="1803" y="188"/>
                  </a:lnTo>
                  <a:lnTo>
                    <a:pt x="1805" y="188"/>
                  </a:lnTo>
                  <a:lnTo>
                    <a:pt x="1807" y="190"/>
                  </a:lnTo>
                  <a:lnTo>
                    <a:pt x="1809" y="192"/>
                  </a:lnTo>
                  <a:lnTo>
                    <a:pt x="1812" y="192"/>
                  </a:lnTo>
                  <a:lnTo>
                    <a:pt x="1816" y="194"/>
                  </a:lnTo>
                  <a:lnTo>
                    <a:pt x="1816" y="194"/>
                  </a:lnTo>
                  <a:lnTo>
                    <a:pt x="1817" y="194"/>
                  </a:lnTo>
                  <a:lnTo>
                    <a:pt x="1817" y="197"/>
                  </a:lnTo>
                  <a:lnTo>
                    <a:pt x="1819" y="197"/>
                  </a:lnTo>
                  <a:lnTo>
                    <a:pt x="1819" y="199"/>
                  </a:lnTo>
                  <a:lnTo>
                    <a:pt x="1823" y="201"/>
                  </a:lnTo>
                  <a:lnTo>
                    <a:pt x="1821" y="206"/>
                  </a:lnTo>
                  <a:lnTo>
                    <a:pt x="1817" y="204"/>
                  </a:lnTo>
                  <a:lnTo>
                    <a:pt x="1814" y="204"/>
                  </a:lnTo>
                  <a:lnTo>
                    <a:pt x="1812" y="202"/>
                  </a:lnTo>
                  <a:lnTo>
                    <a:pt x="1810" y="204"/>
                  </a:lnTo>
                  <a:lnTo>
                    <a:pt x="1810" y="206"/>
                  </a:lnTo>
                  <a:lnTo>
                    <a:pt x="1807" y="206"/>
                  </a:lnTo>
                  <a:lnTo>
                    <a:pt x="1807" y="207"/>
                  </a:lnTo>
                  <a:lnTo>
                    <a:pt x="1805" y="207"/>
                  </a:lnTo>
                  <a:lnTo>
                    <a:pt x="1803" y="206"/>
                  </a:lnTo>
                  <a:lnTo>
                    <a:pt x="1802" y="206"/>
                  </a:lnTo>
                  <a:lnTo>
                    <a:pt x="1800" y="207"/>
                  </a:lnTo>
                  <a:lnTo>
                    <a:pt x="1798" y="211"/>
                  </a:lnTo>
                  <a:lnTo>
                    <a:pt x="1796" y="214"/>
                  </a:lnTo>
                  <a:lnTo>
                    <a:pt x="1795" y="213"/>
                  </a:lnTo>
                  <a:lnTo>
                    <a:pt x="1793" y="211"/>
                  </a:lnTo>
                  <a:lnTo>
                    <a:pt x="1791" y="209"/>
                  </a:lnTo>
                  <a:lnTo>
                    <a:pt x="1789" y="209"/>
                  </a:lnTo>
                  <a:lnTo>
                    <a:pt x="1791" y="202"/>
                  </a:lnTo>
                  <a:lnTo>
                    <a:pt x="1789" y="202"/>
                  </a:lnTo>
                  <a:lnTo>
                    <a:pt x="1789" y="201"/>
                  </a:lnTo>
                  <a:lnTo>
                    <a:pt x="1789" y="201"/>
                  </a:lnTo>
                  <a:lnTo>
                    <a:pt x="1788" y="197"/>
                  </a:lnTo>
                  <a:lnTo>
                    <a:pt x="1786" y="195"/>
                  </a:lnTo>
                  <a:lnTo>
                    <a:pt x="1786" y="192"/>
                  </a:lnTo>
                  <a:lnTo>
                    <a:pt x="1786" y="187"/>
                  </a:lnTo>
                  <a:close/>
                  <a:moveTo>
                    <a:pt x="1786" y="235"/>
                  </a:moveTo>
                  <a:lnTo>
                    <a:pt x="1786" y="235"/>
                  </a:lnTo>
                  <a:lnTo>
                    <a:pt x="1791" y="235"/>
                  </a:lnTo>
                  <a:lnTo>
                    <a:pt x="1791" y="235"/>
                  </a:lnTo>
                  <a:lnTo>
                    <a:pt x="1795" y="235"/>
                  </a:lnTo>
                  <a:lnTo>
                    <a:pt x="1795" y="241"/>
                  </a:lnTo>
                  <a:lnTo>
                    <a:pt x="1796" y="244"/>
                  </a:lnTo>
                  <a:lnTo>
                    <a:pt x="1796" y="248"/>
                  </a:lnTo>
                  <a:lnTo>
                    <a:pt x="1798" y="251"/>
                  </a:lnTo>
                  <a:lnTo>
                    <a:pt x="1798" y="256"/>
                  </a:lnTo>
                  <a:lnTo>
                    <a:pt x="1795" y="256"/>
                  </a:lnTo>
                  <a:lnTo>
                    <a:pt x="1795" y="253"/>
                  </a:lnTo>
                  <a:lnTo>
                    <a:pt x="1791" y="253"/>
                  </a:lnTo>
                  <a:lnTo>
                    <a:pt x="1791" y="253"/>
                  </a:lnTo>
                  <a:lnTo>
                    <a:pt x="1789" y="255"/>
                  </a:lnTo>
                  <a:lnTo>
                    <a:pt x="1788" y="256"/>
                  </a:lnTo>
                  <a:lnTo>
                    <a:pt x="1786" y="256"/>
                  </a:lnTo>
                  <a:lnTo>
                    <a:pt x="1786" y="255"/>
                  </a:lnTo>
                  <a:lnTo>
                    <a:pt x="1781" y="255"/>
                  </a:lnTo>
                  <a:lnTo>
                    <a:pt x="1781" y="253"/>
                  </a:lnTo>
                  <a:lnTo>
                    <a:pt x="1779" y="253"/>
                  </a:lnTo>
                  <a:lnTo>
                    <a:pt x="1779" y="249"/>
                  </a:lnTo>
                  <a:lnTo>
                    <a:pt x="1781" y="249"/>
                  </a:lnTo>
                  <a:lnTo>
                    <a:pt x="1782" y="249"/>
                  </a:lnTo>
                  <a:lnTo>
                    <a:pt x="1784" y="248"/>
                  </a:lnTo>
                  <a:lnTo>
                    <a:pt x="1782" y="241"/>
                  </a:lnTo>
                  <a:lnTo>
                    <a:pt x="1781" y="241"/>
                  </a:lnTo>
                  <a:lnTo>
                    <a:pt x="1781" y="241"/>
                  </a:lnTo>
                  <a:lnTo>
                    <a:pt x="1781" y="239"/>
                  </a:lnTo>
                  <a:lnTo>
                    <a:pt x="1779" y="239"/>
                  </a:lnTo>
                  <a:lnTo>
                    <a:pt x="1781" y="235"/>
                  </a:lnTo>
                  <a:lnTo>
                    <a:pt x="1779" y="235"/>
                  </a:lnTo>
                  <a:lnTo>
                    <a:pt x="1779" y="234"/>
                  </a:lnTo>
                  <a:lnTo>
                    <a:pt x="1786" y="235"/>
                  </a:lnTo>
                  <a:close/>
                  <a:moveTo>
                    <a:pt x="4805" y="17"/>
                  </a:moveTo>
                  <a:lnTo>
                    <a:pt x="4805" y="19"/>
                  </a:lnTo>
                  <a:lnTo>
                    <a:pt x="4807" y="19"/>
                  </a:lnTo>
                  <a:lnTo>
                    <a:pt x="4807" y="19"/>
                  </a:lnTo>
                  <a:lnTo>
                    <a:pt x="4807" y="21"/>
                  </a:lnTo>
                  <a:lnTo>
                    <a:pt x="4814" y="21"/>
                  </a:lnTo>
                  <a:lnTo>
                    <a:pt x="4814" y="22"/>
                  </a:lnTo>
                  <a:lnTo>
                    <a:pt x="4816" y="22"/>
                  </a:lnTo>
                  <a:lnTo>
                    <a:pt x="4819" y="24"/>
                  </a:lnTo>
                  <a:lnTo>
                    <a:pt x="4821" y="24"/>
                  </a:lnTo>
                  <a:lnTo>
                    <a:pt x="4823" y="24"/>
                  </a:lnTo>
                  <a:lnTo>
                    <a:pt x="4823" y="22"/>
                  </a:lnTo>
                  <a:lnTo>
                    <a:pt x="4830" y="22"/>
                  </a:lnTo>
                  <a:lnTo>
                    <a:pt x="4830" y="22"/>
                  </a:lnTo>
                  <a:lnTo>
                    <a:pt x="4835" y="24"/>
                  </a:lnTo>
                  <a:lnTo>
                    <a:pt x="4835" y="26"/>
                  </a:lnTo>
                  <a:lnTo>
                    <a:pt x="4840" y="26"/>
                  </a:lnTo>
                  <a:lnTo>
                    <a:pt x="4840" y="26"/>
                  </a:lnTo>
                  <a:lnTo>
                    <a:pt x="4844" y="26"/>
                  </a:lnTo>
                  <a:lnTo>
                    <a:pt x="4846" y="26"/>
                  </a:lnTo>
                  <a:lnTo>
                    <a:pt x="4849" y="26"/>
                  </a:lnTo>
                  <a:lnTo>
                    <a:pt x="4851" y="28"/>
                  </a:lnTo>
                  <a:lnTo>
                    <a:pt x="4856" y="28"/>
                  </a:lnTo>
                  <a:lnTo>
                    <a:pt x="4856" y="26"/>
                  </a:lnTo>
                  <a:lnTo>
                    <a:pt x="4858" y="26"/>
                  </a:lnTo>
                  <a:lnTo>
                    <a:pt x="4856" y="22"/>
                  </a:lnTo>
                  <a:lnTo>
                    <a:pt x="4858" y="22"/>
                  </a:lnTo>
                  <a:lnTo>
                    <a:pt x="4856" y="14"/>
                  </a:lnTo>
                  <a:lnTo>
                    <a:pt x="4856" y="14"/>
                  </a:lnTo>
                  <a:lnTo>
                    <a:pt x="4854" y="12"/>
                  </a:lnTo>
                  <a:lnTo>
                    <a:pt x="4854" y="12"/>
                  </a:lnTo>
                  <a:lnTo>
                    <a:pt x="4854" y="12"/>
                  </a:lnTo>
                  <a:lnTo>
                    <a:pt x="4853" y="12"/>
                  </a:lnTo>
                  <a:lnTo>
                    <a:pt x="4853" y="10"/>
                  </a:lnTo>
                  <a:lnTo>
                    <a:pt x="4851" y="10"/>
                  </a:lnTo>
                  <a:lnTo>
                    <a:pt x="4847" y="5"/>
                  </a:lnTo>
                  <a:lnTo>
                    <a:pt x="4844" y="5"/>
                  </a:lnTo>
                  <a:lnTo>
                    <a:pt x="4844" y="3"/>
                  </a:lnTo>
                  <a:lnTo>
                    <a:pt x="4840" y="2"/>
                  </a:lnTo>
                  <a:lnTo>
                    <a:pt x="4839" y="2"/>
                  </a:lnTo>
                  <a:lnTo>
                    <a:pt x="4835" y="2"/>
                  </a:lnTo>
                  <a:lnTo>
                    <a:pt x="4835" y="2"/>
                  </a:lnTo>
                  <a:lnTo>
                    <a:pt x="4833" y="0"/>
                  </a:lnTo>
                  <a:lnTo>
                    <a:pt x="4832" y="0"/>
                  </a:lnTo>
                  <a:lnTo>
                    <a:pt x="4830" y="2"/>
                  </a:lnTo>
                  <a:lnTo>
                    <a:pt x="4828" y="3"/>
                  </a:lnTo>
                  <a:lnTo>
                    <a:pt x="4828" y="3"/>
                  </a:lnTo>
                  <a:lnTo>
                    <a:pt x="4826" y="3"/>
                  </a:lnTo>
                  <a:lnTo>
                    <a:pt x="4823" y="5"/>
                  </a:lnTo>
                  <a:lnTo>
                    <a:pt x="4823" y="5"/>
                  </a:lnTo>
                  <a:lnTo>
                    <a:pt x="4821" y="5"/>
                  </a:lnTo>
                  <a:lnTo>
                    <a:pt x="4821" y="7"/>
                  </a:lnTo>
                  <a:lnTo>
                    <a:pt x="4818" y="7"/>
                  </a:lnTo>
                  <a:lnTo>
                    <a:pt x="4816" y="10"/>
                  </a:lnTo>
                  <a:lnTo>
                    <a:pt x="4814" y="14"/>
                  </a:lnTo>
                  <a:lnTo>
                    <a:pt x="4812" y="15"/>
                  </a:lnTo>
                  <a:lnTo>
                    <a:pt x="4805" y="17"/>
                  </a:lnTo>
                  <a:close/>
                  <a:moveTo>
                    <a:pt x="4565" y="26"/>
                  </a:moveTo>
                  <a:lnTo>
                    <a:pt x="4565" y="29"/>
                  </a:lnTo>
                  <a:lnTo>
                    <a:pt x="4577" y="29"/>
                  </a:lnTo>
                  <a:lnTo>
                    <a:pt x="4579" y="31"/>
                  </a:lnTo>
                  <a:lnTo>
                    <a:pt x="4580" y="33"/>
                  </a:lnTo>
                  <a:lnTo>
                    <a:pt x="4584" y="35"/>
                  </a:lnTo>
                  <a:lnTo>
                    <a:pt x="4584" y="35"/>
                  </a:lnTo>
                  <a:lnTo>
                    <a:pt x="4579" y="35"/>
                  </a:lnTo>
                  <a:lnTo>
                    <a:pt x="4579" y="36"/>
                  </a:lnTo>
                  <a:lnTo>
                    <a:pt x="4577" y="36"/>
                  </a:lnTo>
                  <a:lnTo>
                    <a:pt x="4577" y="38"/>
                  </a:lnTo>
                  <a:lnTo>
                    <a:pt x="4579" y="40"/>
                  </a:lnTo>
                  <a:lnTo>
                    <a:pt x="4580" y="42"/>
                  </a:lnTo>
                  <a:lnTo>
                    <a:pt x="4582" y="42"/>
                  </a:lnTo>
                  <a:lnTo>
                    <a:pt x="4586" y="40"/>
                  </a:lnTo>
                  <a:lnTo>
                    <a:pt x="4586" y="38"/>
                  </a:lnTo>
                  <a:lnTo>
                    <a:pt x="4587" y="38"/>
                  </a:lnTo>
                  <a:lnTo>
                    <a:pt x="4586" y="35"/>
                  </a:lnTo>
                  <a:lnTo>
                    <a:pt x="4591" y="35"/>
                  </a:lnTo>
                  <a:lnTo>
                    <a:pt x="4593" y="35"/>
                  </a:lnTo>
                  <a:lnTo>
                    <a:pt x="4596" y="33"/>
                  </a:lnTo>
                  <a:lnTo>
                    <a:pt x="4596" y="31"/>
                  </a:lnTo>
                  <a:lnTo>
                    <a:pt x="4603" y="31"/>
                  </a:lnTo>
                  <a:lnTo>
                    <a:pt x="4603" y="29"/>
                  </a:lnTo>
                  <a:lnTo>
                    <a:pt x="4605" y="28"/>
                  </a:lnTo>
                  <a:lnTo>
                    <a:pt x="4605" y="26"/>
                  </a:lnTo>
                  <a:lnTo>
                    <a:pt x="4610" y="22"/>
                  </a:lnTo>
                  <a:lnTo>
                    <a:pt x="4610" y="17"/>
                  </a:lnTo>
                  <a:lnTo>
                    <a:pt x="4601" y="17"/>
                  </a:lnTo>
                  <a:lnTo>
                    <a:pt x="4601" y="15"/>
                  </a:lnTo>
                  <a:lnTo>
                    <a:pt x="4600" y="14"/>
                  </a:lnTo>
                  <a:lnTo>
                    <a:pt x="4596" y="12"/>
                  </a:lnTo>
                  <a:lnTo>
                    <a:pt x="4594" y="12"/>
                  </a:lnTo>
                  <a:lnTo>
                    <a:pt x="4591" y="10"/>
                  </a:lnTo>
                  <a:lnTo>
                    <a:pt x="4589" y="7"/>
                  </a:lnTo>
                  <a:lnTo>
                    <a:pt x="4586" y="7"/>
                  </a:lnTo>
                  <a:lnTo>
                    <a:pt x="4586" y="5"/>
                  </a:lnTo>
                  <a:lnTo>
                    <a:pt x="4582" y="5"/>
                  </a:lnTo>
                  <a:lnTo>
                    <a:pt x="4577" y="5"/>
                  </a:lnTo>
                  <a:lnTo>
                    <a:pt x="4572" y="7"/>
                  </a:lnTo>
                  <a:lnTo>
                    <a:pt x="4568" y="8"/>
                  </a:lnTo>
                  <a:lnTo>
                    <a:pt x="4563" y="10"/>
                  </a:lnTo>
                  <a:lnTo>
                    <a:pt x="4561" y="10"/>
                  </a:lnTo>
                  <a:lnTo>
                    <a:pt x="4561" y="12"/>
                  </a:lnTo>
                  <a:lnTo>
                    <a:pt x="4559" y="15"/>
                  </a:lnTo>
                  <a:lnTo>
                    <a:pt x="4559" y="15"/>
                  </a:lnTo>
                  <a:lnTo>
                    <a:pt x="4559" y="21"/>
                  </a:lnTo>
                  <a:lnTo>
                    <a:pt x="4559" y="21"/>
                  </a:lnTo>
                  <a:lnTo>
                    <a:pt x="4559" y="24"/>
                  </a:lnTo>
                  <a:lnTo>
                    <a:pt x="4563" y="24"/>
                  </a:lnTo>
                  <a:lnTo>
                    <a:pt x="4565" y="26"/>
                  </a:lnTo>
                  <a:close/>
                  <a:moveTo>
                    <a:pt x="1362" y="118"/>
                  </a:moveTo>
                  <a:lnTo>
                    <a:pt x="1362" y="118"/>
                  </a:lnTo>
                  <a:lnTo>
                    <a:pt x="1363" y="117"/>
                  </a:lnTo>
                  <a:lnTo>
                    <a:pt x="1363" y="117"/>
                  </a:lnTo>
                  <a:lnTo>
                    <a:pt x="1363" y="115"/>
                  </a:lnTo>
                  <a:lnTo>
                    <a:pt x="1363" y="113"/>
                  </a:lnTo>
                  <a:lnTo>
                    <a:pt x="1362" y="111"/>
                  </a:lnTo>
                  <a:lnTo>
                    <a:pt x="1360" y="111"/>
                  </a:lnTo>
                  <a:lnTo>
                    <a:pt x="1360" y="110"/>
                  </a:lnTo>
                  <a:lnTo>
                    <a:pt x="1362" y="108"/>
                  </a:lnTo>
                  <a:lnTo>
                    <a:pt x="1362" y="108"/>
                  </a:lnTo>
                  <a:lnTo>
                    <a:pt x="1363" y="108"/>
                  </a:lnTo>
                  <a:lnTo>
                    <a:pt x="1362" y="101"/>
                  </a:lnTo>
                  <a:lnTo>
                    <a:pt x="1362" y="99"/>
                  </a:lnTo>
                  <a:lnTo>
                    <a:pt x="1362" y="99"/>
                  </a:lnTo>
                  <a:lnTo>
                    <a:pt x="1360" y="99"/>
                  </a:lnTo>
                  <a:lnTo>
                    <a:pt x="1358" y="99"/>
                  </a:lnTo>
                  <a:lnTo>
                    <a:pt x="1355" y="98"/>
                  </a:lnTo>
                  <a:lnTo>
                    <a:pt x="1351" y="99"/>
                  </a:lnTo>
                  <a:lnTo>
                    <a:pt x="1351" y="101"/>
                  </a:lnTo>
                  <a:lnTo>
                    <a:pt x="1341" y="99"/>
                  </a:lnTo>
                  <a:lnTo>
                    <a:pt x="1339" y="98"/>
                  </a:lnTo>
                  <a:lnTo>
                    <a:pt x="1337" y="98"/>
                  </a:lnTo>
                  <a:lnTo>
                    <a:pt x="1337" y="98"/>
                  </a:lnTo>
                  <a:lnTo>
                    <a:pt x="1334" y="94"/>
                  </a:lnTo>
                  <a:lnTo>
                    <a:pt x="1334" y="92"/>
                  </a:lnTo>
                  <a:lnTo>
                    <a:pt x="1330" y="89"/>
                  </a:lnTo>
                  <a:lnTo>
                    <a:pt x="1329" y="87"/>
                  </a:lnTo>
                  <a:lnTo>
                    <a:pt x="1330" y="85"/>
                  </a:lnTo>
                  <a:lnTo>
                    <a:pt x="1330" y="85"/>
                  </a:lnTo>
                  <a:lnTo>
                    <a:pt x="1329" y="85"/>
                  </a:lnTo>
                  <a:lnTo>
                    <a:pt x="1327" y="84"/>
                  </a:lnTo>
                  <a:lnTo>
                    <a:pt x="1327" y="92"/>
                  </a:lnTo>
                  <a:lnTo>
                    <a:pt x="1323" y="91"/>
                  </a:lnTo>
                  <a:lnTo>
                    <a:pt x="1322" y="91"/>
                  </a:lnTo>
                  <a:lnTo>
                    <a:pt x="1316" y="91"/>
                  </a:lnTo>
                  <a:lnTo>
                    <a:pt x="1315" y="87"/>
                  </a:lnTo>
                  <a:lnTo>
                    <a:pt x="1311" y="82"/>
                  </a:lnTo>
                  <a:lnTo>
                    <a:pt x="1309" y="78"/>
                  </a:lnTo>
                  <a:lnTo>
                    <a:pt x="1308" y="75"/>
                  </a:lnTo>
                  <a:lnTo>
                    <a:pt x="1306" y="70"/>
                  </a:lnTo>
                  <a:lnTo>
                    <a:pt x="1304" y="64"/>
                  </a:lnTo>
                  <a:lnTo>
                    <a:pt x="1301" y="64"/>
                  </a:lnTo>
                  <a:lnTo>
                    <a:pt x="1299" y="63"/>
                  </a:lnTo>
                  <a:lnTo>
                    <a:pt x="1297" y="61"/>
                  </a:lnTo>
                  <a:lnTo>
                    <a:pt x="1297" y="57"/>
                  </a:lnTo>
                  <a:lnTo>
                    <a:pt x="1297" y="56"/>
                  </a:lnTo>
                  <a:lnTo>
                    <a:pt x="1297" y="52"/>
                  </a:lnTo>
                  <a:lnTo>
                    <a:pt x="1297" y="52"/>
                  </a:lnTo>
                  <a:lnTo>
                    <a:pt x="1295" y="49"/>
                  </a:lnTo>
                  <a:lnTo>
                    <a:pt x="1292" y="45"/>
                  </a:lnTo>
                  <a:lnTo>
                    <a:pt x="1292" y="43"/>
                  </a:lnTo>
                  <a:lnTo>
                    <a:pt x="1285" y="43"/>
                  </a:lnTo>
                  <a:lnTo>
                    <a:pt x="1283" y="43"/>
                  </a:lnTo>
                  <a:lnTo>
                    <a:pt x="1280" y="42"/>
                  </a:lnTo>
                  <a:lnTo>
                    <a:pt x="1276" y="42"/>
                  </a:lnTo>
                  <a:lnTo>
                    <a:pt x="1274" y="42"/>
                  </a:lnTo>
                  <a:lnTo>
                    <a:pt x="1273" y="43"/>
                  </a:lnTo>
                  <a:lnTo>
                    <a:pt x="1267" y="45"/>
                  </a:lnTo>
                  <a:lnTo>
                    <a:pt x="1267" y="43"/>
                  </a:lnTo>
                  <a:lnTo>
                    <a:pt x="1267" y="42"/>
                  </a:lnTo>
                  <a:lnTo>
                    <a:pt x="1266" y="40"/>
                  </a:lnTo>
                  <a:lnTo>
                    <a:pt x="1264" y="40"/>
                  </a:lnTo>
                  <a:lnTo>
                    <a:pt x="1262" y="45"/>
                  </a:lnTo>
                  <a:lnTo>
                    <a:pt x="1260" y="49"/>
                  </a:lnTo>
                  <a:lnTo>
                    <a:pt x="1259" y="49"/>
                  </a:lnTo>
                  <a:lnTo>
                    <a:pt x="1259" y="56"/>
                  </a:lnTo>
                  <a:lnTo>
                    <a:pt x="1250" y="59"/>
                  </a:lnTo>
                  <a:lnTo>
                    <a:pt x="1248" y="54"/>
                  </a:lnTo>
                  <a:lnTo>
                    <a:pt x="1247" y="54"/>
                  </a:lnTo>
                  <a:lnTo>
                    <a:pt x="1247" y="52"/>
                  </a:lnTo>
                  <a:lnTo>
                    <a:pt x="1248" y="49"/>
                  </a:lnTo>
                  <a:lnTo>
                    <a:pt x="1250" y="47"/>
                  </a:lnTo>
                  <a:lnTo>
                    <a:pt x="1252" y="45"/>
                  </a:lnTo>
                  <a:lnTo>
                    <a:pt x="1252" y="43"/>
                  </a:lnTo>
                  <a:lnTo>
                    <a:pt x="1253" y="40"/>
                  </a:lnTo>
                  <a:lnTo>
                    <a:pt x="1253" y="40"/>
                  </a:lnTo>
                  <a:lnTo>
                    <a:pt x="1253" y="38"/>
                  </a:lnTo>
                  <a:lnTo>
                    <a:pt x="1255" y="36"/>
                  </a:lnTo>
                  <a:lnTo>
                    <a:pt x="1255" y="35"/>
                  </a:lnTo>
                  <a:lnTo>
                    <a:pt x="1253" y="35"/>
                  </a:lnTo>
                  <a:lnTo>
                    <a:pt x="1252" y="35"/>
                  </a:lnTo>
                  <a:lnTo>
                    <a:pt x="1250" y="35"/>
                  </a:lnTo>
                  <a:lnTo>
                    <a:pt x="1250" y="31"/>
                  </a:lnTo>
                  <a:lnTo>
                    <a:pt x="1247" y="29"/>
                  </a:lnTo>
                  <a:lnTo>
                    <a:pt x="1247" y="28"/>
                  </a:lnTo>
                  <a:lnTo>
                    <a:pt x="1245" y="26"/>
                  </a:lnTo>
                  <a:lnTo>
                    <a:pt x="1245" y="22"/>
                  </a:lnTo>
                  <a:lnTo>
                    <a:pt x="1243" y="22"/>
                  </a:lnTo>
                  <a:lnTo>
                    <a:pt x="1243" y="22"/>
                  </a:lnTo>
                  <a:lnTo>
                    <a:pt x="1240" y="22"/>
                  </a:lnTo>
                  <a:lnTo>
                    <a:pt x="1238" y="22"/>
                  </a:lnTo>
                  <a:lnTo>
                    <a:pt x="1238" y="21"/>
                  </a:lnTo>
                  <a:lnTo>
                    <a:pt x="1236" y="19"/>
                  </a:lnTo>
                  <a:lnTo>
                    <a:pt x="1234" y="19"/>
                  </a:lnTo>
                  <a:lnTo>
                    <a:pt x="1231" y="19"/>
                  </a:lnTo>
                  <a:lnTo>
                    <a:pt x="1231" y="22"/>
                  </a:lnTo>
                  <a:lnTo>
                    <a:pt x="1231" y="26"/>
                  </a:lnTo>
                  <a:lnTo>
                    <a:pt x="1227" y="28"/>
                  </a:lnTo>
                  <a:lnTo>
                    <a:pt x="1226" y="28"/>
                  </a:lnTo>
                  <a:lnTo>
                    <a:pt x="1226" y="35"/>
                  </a:lnTo>
                  <a:lnTo>
                    <a:pt x="1217" y="33"/>
                  </a:lnTo>
                  <a:lnTo>
                    <a:pt x="1217" y="29"/>
                  </a:lnTo>
                  <a:lnTo>
                    <a:pt x="1215" y="26"/>
                  </a:lnTo>
                  <a:lnTo>
                    <a:pt x="1213" y="24"/>
                  </a:lnTo>
                  <a:lnTo>
                    <a:pt x="1210" y="22"/>
                  </a:lnTo>
                  <a:lnTo>
                    <a:pt x="1206" y="21"/>
                  </a:lnTo>
                  <a:lnTo>
                    <a:pt x="1205" y="19"/>
                  </a:lnTo>
                  <a:lnTo>
                    <a:pt x="1201" y="15"/>
                  </a:lnTo>
                  <a:lnTo>
                    <a:pt x="1198" y="17"/>
                  </a:lnTo>
                  <a:lnTo>
                    <a:pt x="1196" y="17"/>
                  </a:lnTo>
                  <a:lnTo>
                    <a:pt x="1196" y="19"/>
                  </a:lnTo>
                  <a:lnTo>
                    <a:pt x="1196" y="22"/>
                  </a:lnTo>
                  <a:lnTo>
                    <a:pt x="1196" y="26"/>
                  </a:lnTo>
                  <a:lnTo>
                    <a:pt x="1196" y="26"/>
                  </a:lnTo>
                  <a:lnTo>
                    <a:pt x="1194" y="33"/>
                  </a:lnTo>
                  <a:lnTo>
                    <a:pt x="1196" y="33"/>
                  </a:lnTo>
                  <a:lnTo>
                    <a:pt x="1196" y="35"/>
                  </a:lnTo>
                  <a:lnTo>
                    <a:pt x="1196" y="35"/>
                  </a:lnTo>
                  <a:lnTo>
                    <a:pt x="1196" y="40"/>
                  </a:lnTo>
                  <a:lnTo>
                    <a:pt x="1196" y="40"/>
                  </a:lnTo>
                  <a:lnTo>
                    <a:pt x="1196" y="42"/>
                  </a:lnTo>
                  <a:lnTo>
                    <a:pt x="1196" y="43"/>
                  </a:lnTo>
                  <a:lnTo>
                    <a:pt x="1194" y="45"/>
                  </a:lnTo>
                  <a:lnTo>
                    <a:pt x="1194" y="47"/>
                  </a:lnTo>
                  <a:lnTo>
                    <a:pt x="1192" y="45"/>
                  </a:lnTo>
                  <a:lnTo>
                    <a:pt x="1191" y="45"/>
                  </a:lnTo>
                  <a:lnTo>
                    <a:pt x="1189" y="43"/>
                  </a:lnTo>
                  <a:lnTo>
                    <a:pt x="1189" y="43"/>
                  </a:lnTo>
                  <a:lnTo>
                    <a:pt x="1184" y="42"/>
                  </a:lnTo>
                  <a:lnTo>
                    <a:pt x="1184" y="40"/>
                  </a:lnTo>
                  <a:lnTo>
                    <a:pt x="1180" y="40"/>
                  </a:lnTo>
                  <a:lnTo>
                    <a:pt x="1180" y="38"/>
                  </a:lnTo>
                  <a:lnTo>
                    <a:pt x="1178" y="36"/>
                  </a:lnTo>
                  <a:lnTo>
                    <a:pt x="1175" y="35"/>
                  </a:lnTo>
                  <a:lnTo>
                    <a:pt x="1173" y="29"/>
                  </a:lnTo>
                  <a:lnTo>
                    <a:pt x="1171" y="29"/>
                  </a:lnTo>
                  <a:lnTo>
                    <a:pt x="1173" y="22"/>
                  </a:lnTo>
                  <a:lnTo>
                    <a:pt x="1175" y="22"/>
                  </a:lnTo>
                  <a:lnTo>
                    <a:pt x="1173" y="8"/>
                  </a:lnTo>
                  <a:lnTo>
                    <a:pt x="1171" y="8"/>
                  </a:lnTo>
                  <a:lnTo>
                    <a:pt x="1170" y="7"/>
                  </a:lnTo>
                  <a:lnTo>
                    <a:pt x="1166" y="7"/>
                  </a:lnTo>
                  <a:lnTo>
                    <a:pt x="1163" y="7"/>
                  </a:lnTo>
                  <a:lnTo>
                    <a:pt x="1159" y="7"/>
                  </a:lnTo>
                  <a:lnTo>
                    <a:pt x="1159" y="10"/>
                  </a:lnTo>
                  <a:lnTo>
                    <a:pt x="1157" y="12"/>
                  </a:lnTo>
                  <a:lnTo>
                    <a:pt x="1156" y="14"/>
                  </a:lnTo>
                  <a:lnTo>
                    <a:pt x="1152" y="15"/>
                  </a:lnTo>
                  <a:lnTo>
                    <a:pt x="1151" y="15"/>
                  </a:lnTo>
                  <a:lnTo>
                    <a:pt x="1149" y="19"/>
                  </a:lnTo>
                  <a:lnTo>
                    <a:pt x="1147" y="19"/>
                  </a:lnTo>
                  <a:lnTo>
                    <a:pt x="1145" y="21"/>
                  </a:lnTo>
                  <a:lnTo>
                    <a:pt x="1135" y="21"/>
                  </a:lnTo>
                  <a:lnTo>
                    <a:pt x="1135" y="22"/>
                  </a:lnTo>
                  <a:lnTo>
                    <a:pt x="1133" y="22"/>
                  </a:lnTo>
                  <a:lnTo>
                    <a:pt x="1133" y="21"/>
                  </a:lnTo>
                  <a:lnTo>
                    <a:pt x="1133" y="21"/>
                  </a:lnTo>
                  <a:lnTo>
                    <a:pt x="1131" y="21"/>
                  </a:lnTo>
                  <a:lnTo>
                    <a:pt x="1131" y="22"/>
                  </a:lnTo>
                  <a:lnTo>
                    <a:pt x="1128" y="22"/>
                  </a:lnTo>
                  <a:lnTo>
                    <a:pt x="1128" y="22"/>
                  </a:lnTo>
                  <a:lnTo>
                    <a:pt x="1126" y="22"/>
                  </a:lnTo>
                  <a:lnTo>
                    <a:pt x="1126" y="24"/>
                  </a:lnTo>
                  <a:lnTo>
                    <a:pt x="1123" y="24"/>
                  </a:lnTo>
                  <a:lnTo>
                    <a:pt x="1123" y="26"/>
                  </a:lnTo>
                  <a:lnTo>
                    <a:pt x="1117" y="26"/>
                  </a:lnTo>
                  <a:lnTo>
                    <a:pt x="1117" y="28"/>
                  </a:lnTo>
                  <a:lnTo>
                    <a:pt x="1116" y="29"/>
                  </a:lnTo>
                  <a:lnTo>
                    <a:pt x="1112" y="31"/>
                  </a:lnTo>
                  <a:lnTo>
                    <a:pt x="1112" y="35"/>
                  </a:lnTo>
                  <a:lnTo>
                    <a:pt x="1110" y="35"/>
                  </a:lnTo>
                  <a:lnTo>
                    <a:pt x="1110" y="36"/>
                  </a:lnTo>
                  <a:lnTo>
                    <a:pt x="1110" y="36"/>
                  </a:lnTo>
                  <a:lnTo>
                    <a:pt x="1112" y="38"/>
                  </a:lnTo>
                  <a:lnTo>
                    <a:pt x="1112" y="40"/>
                  </a:lnTo>
                  <a:lnTo>
                    <a:pt x="1112" y="42"/>
                  </a:lnTo>
                  <a:lnTo>
                    <a:pt x="1110" y="43"/>
                  </a:lnTo>
                  <a:lnTo>
                    <a:pt x="1110" y="45"/>
                  </a:lnTo>
                  <a:lnTo>
                    <a:pt x="1109" y="45"/>
                  </a:lnTo>
                  <a:lnTo>
                    <a:pt x="1109" y="45"/>
                  </a:lnTo>
                  <a:lnTo>
                    <a:pt x="1107" y="45"/>
                  </a:lnTo>
                  <a:lnTo>
                    <a:pt x="1105" y="45"/>
                  </a:lnTo>
                  <a:lnTo>
                    <a:pt x="1103" y="47"/>
                  </a:lnTo>
                  <a:lnTo>
                    <a:pt x="1103" y="47"/>
                  </a:lnTo>
                  <a:lnTo>
                    <a:pt x="1103" y="49"/>
                  </a:lnTo>
                  <a:lnTo>
                    <a:pt x="1100" y="52"/>
                  </a:lnTo>
                  <a:lnTo>
                    <a:pt x="1100" y="54"/>
                  </a:lnTo>
                  <a:lnTo>
                    <a:pt x="1096" y="54"/>
                  </a:lnTo>
                  <a:lnTo>
                    <a:pt x="1096" y="56"/>
                  </a:lnTo>
                  <a:lnTo>
                    <a:pt x="1095" y="57"/>
                  </a:lnTo>
                  <a:lnTo>
                    <a:pt x="1093" y="57"/>
                  </a:lnTo>
                  <a:lnTo>
                    <a:pt x="1095" y="61"/>
                  </a:lnTo>
                  <a:lnTo>
                    <a:pt x="1095" y="64"/>
                  </a:lnTo>
                  <a:lnTo>
                    <a:pt x="1102" y="64"/>
                  </a:lnTo>
                  <a:lnTo>
                    <a:pt x="1102" y="64"/>
                  </a:lnTo>
                  <a:lnTo>
                    <a:pt x="1105" y="64"/>
                  </a:lnTo>
                  <a:lnTo>
                    <a:pt x="1109" y="64"/>
                  </a:lnTo>
                  <a:lnTo>
                    <a:pt x="1109" y="63"/>
                  </a:lnTo>
                  <a:lnTo>
                    <a:pt x="1110" y="61"/>
                  </a:lnTo>
                  <a:lnTo>
                    <a:pt x="1114" y="61"/>
                  </a:lnTo>
                  <a:lnTo>
                    <a:pt x="1114" y="61"/>
                  </a:lnTo>
                  <a:lnTo>
                    <a:pt x="1114" y="63"/>
                  </a:lnTo>
                  <a:lnTo>
                    <a:pt x="1112" y="63"/>
                  </a:lnTo>
                  <a:lnTo>
                    <a:pt x="1112" y="64"/>
                  </a:lnTo>
                  <a:lnTo>
                    <a:pt x="1114" y="64"/>
                  </a:lnTo>
                  <a:lnTo>
                    <a:pt x="1117" y="64"/>
                  </a:lnTo>
                  <a:lnTo>
                    <a:pt x="1117" y="66"/>
                  </a:lnTo>
                  <a:lnTo>
                    <a:pt x="1114" y="66"/>
                  </a:lnTo>
                  <a:lnTo>
                    <a:pt x="1109" y="68"/>
                  </a:lnTo>
                  <a:lnTo>
                    <a:pt x="1109" y="68"/>
                  </a:lnTo>
                  <a:lnTo>
                    <a:pt x="1109" y="68"/>
                  </a:lnTo>
                  <a:lnTo>
                    <a:pt x="1109" y="68"/>
                  </a:lnTo>
                  <a:lnTo>
                    <a:pt x="1109" y="71"/>
                  </a:lnTo>
                  <a:lnTo>
                    <a:pt x="1121" y="71"/>
                  </a:lnTo>
                  <a:lnTo>
                    <a:pt x="1123" y="70"/>
                  </a:lnTo>
                  <a:lnTo>
                    <a:pt x="1123" y="70"/>
                  </a:lnTo>
                  <a:lnTo>
                    <a:pt x="1123" y="68"/>
                  </a:lnTo>
                  <a:lnTo>
                    <a:pt x="1123" y="66"/>
                  </a:lnTo>
                  <a:lnTo>
                    <a:pt x="1123" y="66"/>
                  </a:lnTo>
                  <a:lnTo>
                    <a:pt x="1123" y="64"/>
                  </a:lnTo>
                  <a:lnTo>
                    <a:pt x="1124" y="64"/>
                  </a:lnTo>
                  <a:lnTo>
                    <a:pt x="1124" y="66"/>
                  </a:lnTo>
                  <a:lnTo>
                    <a:pt x="1137" y="68"/>
                  </a:lnTo>
                  <a:lnTo>
                    <a:pt x="1138" y="66"/>
                  </a:lnTo>
                  <a:lnTo>
                    <a:pt x="1142" y="64"/>
                  </a:lnTo>
                  <a:lnTo>
                    <a:pt x="1142" y="64"/>
                  </a:lnTo>
                  <a:lnTo>
                    <a:pt x="1147" y="64"/>
                  </a:lnTo>
                  <a:lnTo>
                    <a:pt x="1147" y="63"/>
                  </a:lnTo>
                  <a:lnTo>
                    <a:pt x="1152" y="63"/>
                  </a:lnTo>
                  <a:lnTo>
                    <a:pt x="1156" y="63"/>
                  </a:lnTo>
                  <a:lnTo>
                    <a:pt x="1157" y="64"/>
                  </a:lnTo>
                  <a:lnTo>
                    <a:pt x="1159" y="64"/>
                  </a:lnTo>
                  <a:lnTo>
                    <a:pt x="1159" y="68"/>
                  </a:lnTo>
                  <a:lnTo>
                    <a:pt x="1154" y="68"/>
                  </a:lnTo>
                  <a:lnTo>
                    <a:pt x="1154" y="66"/>
                  </a:lnTo>
                  <a:lnTo>
                    <a:pt x="1152" y="66"/>
                  </a:lnTo>
                  <a:lnTo>
                    <a:pt x="1152" y="66"/>
                  </a:lnTo>
                  <a:lnTo>
                    <a:pt x="1152" y="66"/>
                  </a:lnTo>
                  <a:lnTo>
                    <a:pt x="1151" y="68"/>
                  </a:lnTo>
                  <a:lnTo>
                    <a:pt x="1149" y="68"/>
                  </a:lnTo>
                  <a:lnTo>
                    <a:pt x="1149" y="66"/>
                  </a:lnTo>
                  <a:lnTo>
                    <a:pt x="1149" y="66"/>
                  </a:lnTo>
                  <a:lnTo>
                    <a:pt x="1147" y="66"/>
                  </a:lnTo>
                  <a:lnTo>
                    <a:pt x="1147" y="68"/>
                  </a:lnTo>
                  <a:lnTo>
                    <a:pt x="1144" y="68"/>
                  </a:lnTo>
                  <a:lnTo>
                    <a:pt x="1144" y="68"/>
                  </a:lnTo>
                  <a:lnTo>
                    <a:pt x="1142" y="70"/>
                  </a:lnTo>
                  <a:lnTo>
                    <a:pt x="1142" y="73"/>
                  </a:lnTo>
                  <a:lnTo>
                    <a:pt x="1135" y="71"/>
                  </a:lnTo>
                  <a:lnTo>
                    <a:pt x="1133" y="71"/>
                  </a:lnTo>
                  <a:lnTo>
                    <a:pt x="1135" y="73"/>
                  </a:lnTo>
                  <a:lnTo>
                    <a:pt x="1133" y="73"/>
                  </a:lnTo>
                  <a:lnTo>
                    <a:pt x="1133" y="71"/>
                  </a:lnTo>
                  <a:lnTo>
                    <a:pt x="1133" y="71"/>
                  </a:lnTo>
                  <a:lnTo>
                    <a:pt x="1133" y="73"/>
                  </a:lnTo>
                  <a:lnTo>
                    <a:pt x="1130" y="73"/>
                  </a:lnTo>
                  <a:lnTo>
                    <a:pt x="1128" y="75"/>
                  </a:lnTo>
                  <a:lnTo>
                    <a:pt x="1112" y="78"/>
                  </a:lnTo>
                  <a:lnTo>
                    <a:pt x="1114" y="82"/>
                  </a:lnTo>
                  <a:lnTo>
                    <a:pt x="1114" y="82"/>
                  </a:lnTo>
                  <a:lnTo>
                    <a:pt x="1116" y="84"/>
                  </a:lnTo>
                  <a:lnTo>
                    <a:pt x="1117" y="85"/>
                  </a:lnTo>
                  <a:lnTo>
                    <a:pt x="1117" y="85"/>
                  </a:lnTo>
                  <a:lnTo>
                    <a:pt x="1121" y="85"/>
                  </a:lnTo>
                  <a:lnTo>
                    <a:pt x="1121" y="87"/>
                  </a:lnTo>
                  <a:lnTo>
                    <a:pt x="1124" y="87"/>
                  </a:lnTo>
                  <a:lnTo>
                    <a:pt x="1126" y="85"/>
                  </a:lnTo>
                  <a:lnTo>
                    <a:pt x="1126" y="84"/>
                  </a:lnTo>
                  <a:lnTo>
                    <a:pt x="1130" y="85"/>
                  </a:lnTo>
                  <a:lnTo>
                    <a:pt x="1133" y="87"/>
                  </a:lnTo>
                  <a:lnTo>
                    <a:pt x="1137" y="89"/>
                  </a:lnTo>
                  <a:lnTo>
                    <a:pt x="1137" y="85"/>
                  </a:lnTo>
                  <a:lnTo>
                    <a:pt x="1147" y="85"/>
                  </a:lnTo>
                  <a:lnTo>
                    <a:pt x="1147" y="85"/>
                  </a:lnTo>
                  <a:lnTo>
                    <a:pt x="1147" y="85"/>
                  </a:lnTo>
                  <a:lnTo>
                    <a:pt x="1151" y="85"/>
                  </a:lnTo>
                  <a:lnTo>
                    <a:pt x="1151" y="85"/>
                  </a:lnTo>
                  <a:lnTo>
                    <a:pt x="1154" y="85"/>
                  </a:lnTo>
                  <a:lnTo>
                    <a:pt x="1156" y="85"/>
                  </a:lnTo>
                  <a:lnTo>
                    <a:pt x="1156" y="87"/>
                  </a:lnTo>
                  <a:lnTo>
                    <a:pt x="1159" y="87"/>
                  </a:lnTo>
                  <a:lnTo>
                    <a:pt x="1163" y="87"/>
                  </a:lnTo>
                  <a:lnTo>
                    <a:pt x="1166" y="85"/>
                  </a:lnTo>
                  <a:lnTo>
                    <a:pt x="1170" y="84"/>
                  </a:lnTo>
                  <a:lnTo>
                    <a:pt x="1171" y="84"/>
                  </a:lnTo>
                  <a:lnTo>
                    <a:pt x="1173" y="84"/>
                  </a:lnTo>
                  <a:lnTo>
                    <a:pt x="1173" y="85"/>
                  </a:lnTo>
                  <a:lnTo>
                    <a:pt x="1173" y="85"/>
                  </a:lnTo>
                  <a:lnTo>
                    <a:pt x="1175" y="87"/>
                  </a:lnTo>
                  <a:lnTo>
                    <a:pt x="1177" y="87"/>
                  </a:lnTo>
                  <a:lnTo>
                    <a:pt x="1178" y="85"/>
                  </a:lnTo>
                  <a:lnTo>
                    <a:pt x="1182" y="85"/>
                  </a:lnTo>
                  <a:lnTo>
                    <a:pt x="1182" y="85"/>
                  </a:lnTo>
                  <a:lnTo>
                    <a:pt x="1184" y="84"/>
                  </a:lnTo>
                  <a:lnTo>
                    <a:pt x="1185" y="84"/>
                  </a:lnTo>
                  <a:lnTo>
                    <a:pt x="1185" y="82"/>
                  </a:lnTo>
                  <a:lnTo>
                    <a:pt x="1189" y="82"/>
                  </a:lnTo>
                  <a:lnTo>
                    <a:pt x="1189" y="84"/>
                  </a:lnTo>
                  <a:lnTo>
                    <a:pt x="1192" y="85"/>
                  </a:lnTo>
                  <a:lnTo>
                    <a:pt x="1192" y="89"/>
                  </a:lnTo>
                  <a:lnTo>
                    <a:pt x="1198" y="89"/>
                  </a:lnTo>
                  <a:lnTo>
                    <a:pt x="1201" y="85"/>
                  </a:lnTo>
                  <a:lnTo>
                    <a:pt x="1206" y="84"/>
                  </a:lnTo>
                  <a:lnTo>
                    <a:pt x="1206" y="85"/>
                  </a:lnTo>
                  <a:lnTo>
                    <a:pt x="1206" y="85"/>
                  </a:lnTo>
                  <a:lnTo>
                    <a:pt x="1208" y="89"/>
                  </a:lnTo>
                  <a:lnTo>
                    <a:pt x="1203" y="89"/>
                  </a:lnTo>
                  <a:lnTo>
                    <a:pt x="1203" y="89"/>
                  </a:lnTo>
                  <a:lnTo>
                    <a:pt x="1201" y="89"/>
                  </a:lnTo>
                  <a:lnTo>
                    <a:pt x="1203" y="94"/>
                  </a:lnTo>
                  <a:lnTo>
                    <a:pt x="1201" y="94"/>
                  </a:lnTo>
                  <a:lnTo>
                    <a:pt x="1198" y="94"/>
                  </a:lnTo>
                  <a:lnTo>
                    <a:pt x="1196" y="98"/>
                  </a:lnTo>
                  <a:lnTo>
                    <a:pt x="1177" y="98"/>
                  </a:lnTo>
                  <a:lnTo>
                    <a:pt x="1177" y="98"/>
                  </a:lnTo>
                  <a:lnTo>
                    <a:pt x="1173" y="96"/>
                  </a:lnTo>
                  <a:lnTo>
                    <a:pt x="1173" y="94"/>
                  </a:lnTo>
                  <a:lnTo>
                    <a:pt x="1173" y="94"/>
                  </a:lnTo>
                  <a:lnTo>
                    <a:pt x="1173" y="96"/>
                  </a:lnTo>
                  <a:lnTo>
                    <a:pt x="1171" y="96"/>
                  </a:lnTo>
                  <a:lnTo>
                    <a:pt x="1163" y="96"/>
                  </a:lnTo>
                  <a:lnTo>
                    <a:pt x="1163" y="98"/>
                  </a:lnTo>
                  <a:lnTo>
                    <a:pt x="1156" y="98"/>
                  </a:lnTo>
                  <a:lnTo>
                    <a:pt x="1154" y="101"/>
                  </a:lnTo>
                  <a:lnTo>
                    <a:pt x="1144" y="103"/>
                  </a:lnTo>
                  <a:lnTo>
                    <a:pt x="1144" y="101"/>
                  </a:lnTo>
                  <a:lnTo>
                    <a:pt x="1137" y="101"/>
                  </a:lnTo>
                  <a:lnTo>
                    <a:pt x="1133" y="103"/>
                  </a:lnTo>
                  <a:lnTo>
                    <a:pt x="1133" y="101"/>
                  </a:lnTo>
                  <a:lnTo>
                    <a:pt x="1128" y="101"/>
                  </a:lnTo>
                  <a:lnTo>
                    <a:pt x="1130" y="108"/>
                  </a:lnTo>
                  <a:lnTo>
                    <a:pt x="1128" y="108"/>
                  </a:lnTo>
                  <a:lnTo>
                    <a:pt x="1126" y="113"/>
                  </a:lnTo>
                  <a:lnTo>
                    <a:pt x="1130" y="113"/>
                  </a:lnTo>
                  <a:lnTo>
                    <a:pt x="1130" y="117"/>
                  </a:lnTo>
                  <a:lnTo>
                    <a:pt x="1133" y="118"/>
                  </a:lnTo>
                  <a:lnTo>
                    <a:pt x="1137" y="120"/>
                  </a:lnTo>
                  <a:lnTo>
                    <a:pt x="1137" y="122"/>
                  </a:lnTo>
                  <a:lnTo>
                    <a:pt x="1137" y="124"/>
                  </a:lnTo>
                  <a:lnTo>
                    <a:pt x="1138" y="124"/>
                  </a:lnTo>
                  <a:lnTo>
                    <a:pt x="1151" y="129"/>
                  </a:lnTo>
                  <a:lnTo>
                    <a:pt x="1156" y="129"/>
                  </a:lnTo>
                  <a:lnTo>
                    <a:pt x="1156" y="127"/>
                  </a:lnTo>
                  <a:lnTo>
                    <a:pt x="1159" y="127"/>
                  </a:lnTo>
                  <a:lnTo>
                    <a:pt x="1163" y="129"/>
                  </a:lnTo>
                  <a:lnTo>
                    <a:pt x="1163" y="131"/>
                  </a:lnTo>
                  <a:lnTo>
                    <a:pt x="1168" y="131"/>
                  </a:lnTo>
                  <a:lnTo>
                    <a:pt x="1168" y="132"/>
                  </a:lnTo>
                  <a:lnTo>
                    <a:pt x="1170" y="134"/>
                  </a:lnTo>
                  <a:lnTo>
                    <a:pt x="1170" y="138"/>
                  </a:lnTo>
                  <a:lnTo>
                    <a:pt x="1170" y="141"/>
                  </a:lnTo>
                  <a:lnTo>
                    <a:pt x="1171" y="143"/>
                  </a:lnTo>
                  <a:lnTo>
                    <a:pt x="1171" y="143"/>
                  </a:lnTo>
                  <a:lnTo>
                    <a:pt x="1171" y="145"/>
                  </a:lnTo>
                  <a:lnTo>
                    <a:pt x="1173" y="145"/>
                  </a:lnTo>
                  <a:lnTo>
                    <a:pt x="1175" y="145"/>
                  </a:lnTo>
                  <a:lnTo>
                    <a:pt x="1178" y="143"/>
                  </a:lnTo>
                  <a:lnTo>
                    <a:pt x="1180" y="143"/>
                  </a:lnTo>
                  <a:lnTo>
                    <a:pt x="1180" y="145"/>
                  </a:lnTo>
                  <a:lnTo>
                    <a:pt x="1180" y="145"/>
                  </a:lnTo>
                  <a:lnTo>
                    <a:pt x="1180" y="145"/>
                  </a:lnTo>
                  <a:lnTo>
                    <a:pt x="1184" y="146"/>
                  </a:lnTo>
                  <a:lnTo>
                    <a:pt x="1187" y="148"/>
                  </a:lnTo>
                  <a:lnTo>
                    <a:pt x="1192" y="146"/>
                  </a:lnTo>
                  <a:lnTo>
                    <a:pt x="1198" y="146"/>
                  </a:lnTo>
                  <a:lnTo>
                    <a:pt x="1198" y="143"/>
                  </a:lnTo>
                  <a:lnTo>
                    <a:pt x="1205" y="143"/>
                  </a:lnTo>
                  <a:lnTo>
                    <a:pt x="1205" y="143"/>
                  </a:lnTo>
                  <a:lnTo>
                    <a:pt x="1206" y="143"/>
                  </a:lnTo>
                  <a:lnTo>
                    <a:pt x="1208" y="143"/>
                  </a:lnTo>
                  <a:lnTo>
                    <a:pt x="1208" y="143"/>
                  </a:lnTo>
                  <a:lnTo>
                    <a:pt x="1213" y="143"/>
                  </a:lnTo>
                  <a:lnTo>
                    <a:pt x="1222" y="143"/>
                  </a:lnTo>
                  <a:lnTo>
                    <a:pt x="1222" y="141"/>
                  </a:lnTo>
                  <a:lnTo>
                    <a:pt x="1238" y="139"/>
                  </a:lnTo>
                  <a:lnTo>
                    <a:pt x="1238" y="136"/>
                  </a:lnTo>
                  <a:lnTo>
                    <a:pt x="1238" y="136"/>
                  </a:lnTo>
                  <a:lnTo>
                    <a:pt x="1238" y="134"/>
                  </a:lnTo>
                  <a:lnTo>
                    <a:pt x="1240" y="134"/>
                  </a:lnTo>
                  <a:lnTo>
                    <a:pt x="1241" y="136"/>
                  </a:lnTo>
                  <a:lnTo>
                    <a:pt x="1243" y="136"/>
                  </a:lnTo>
                  <a:lnTo>
                    <a:pt x="1243" y="134"/>
                  </a:lnTo>
                  <a:lnTo>
                    <a:pt x="1245" y="134"/>
                  </a:lnTo>
                  <a:lnTo>
                    <a:pt x="1245" y="132"/>
                  </a:lnTo>
                  <a:lnTo>
                    <a:pt x="1252" y="132"/>
                  </a:lnTo>
                  <a:lnTo>
                    <a:pt x="1252" y="131"/>
                  </a:lnTo>
                  <a:lnTo>
                    <a:pt x="1255" y="131"/>
                  </a:lnTo>
                  <a:lnTo>
                    <a:pt x="1260" y="129"/>
                  </a:lnTo>
                  <a:lnTo>
                    <a:pt x="1264" y="127"/>
                  </a:lnTo>
                  <a:lnTo>
                    <a:pt x="1267" y="125"/>
                  </a:lnTo>
                  <a:lnTo>
                    <a:pt x="1269" y="124"/>
                  </a:lnTo>
                  <a:lnTo>
                    <a:pt x="1271" y="120"/>
                  </a:lnTo>
                  <a:lnTo>
                    <a:pt x="1274" y="118"/>
                  </a:lnTo>
                  <a:lnTo>
                    <a:pt x="1280" y="117"/>
                  </a:lnTo>
                  <a:lnTo>
                    <a:pt x="1283" y="115"/>
                  </a:lnTo>
                  <a:lnTo>
                    <a:pt x="1285" y="111"/>
                  </a:lnTo>
                  <a:lnTo>
                    <a:pt x="1288" y="111"/>
                  </a:lnTo>
                  <a:lnTo>
                    <a:pt x="1288" y="113"/>
                  </a:lnTo>
                  <a:lnTo>
                    <a:pt x="1292" y="113"/>
                  </a:lnTo>
                  <a:lnTo>
                    <a:pt x="1290" y="117"/>
                  </a:lnTo>
                  <a:lnTo>
                    <a:pt x="1288" y="120"/>
                  </a:lnTo>
                  <a:lnTo>
                    <a:pt x="1285" y="122"/>
                  </a:lnTo>
                  <a:lnTo>
                    <a:pt x="1288" y="125"/>
                  </a:lnTo>
                  <a:lnTo>
                    <a:pt x="1292" y="125"/>
                  </a:lnTo>
                  <a:lnTo>
                    <a:pt x="1294" y="127"/>
                  </a:lnTo>
                  <a:lnTo>
                    <a:pt x="1297" y="127"/>
                  </a:lnTo>
                  <a:lnTo>
                    <a:pt x="1301" y="127"/>
                  </a:lnTo>
                  <a:lnTo>
                    <a:pt x="1301" y="132"/>
                  </a:lnTo>
                  <a:lnTo>
                    <a:pt x="1302" y="132"/>
                  </a:lnTo>
                  <a:lnTo>
                    <a:pt x="1304" y="132"/>
                  </a:lnTo>
                  <a:lnTo>
                    <a:pt x="1306" y="132"/>
                  </a:lnTo>
                  <a:lnTo>
                    <a:pt x="1306" y="131"/>
                  </a:lnTo>
                  <a:lnTo>
                    <a:pt x="1306" y="131"/>
                  </a:lnTo>
                  <a:lnTo>
                    <a:pt x="1308" y="131"/>
                  </a:lnTo>
                  <a:lnTo>
                    <a:pt x="1308" y="131"/>
                  </a:lnTo>
                  <a:lnTo>
                    <a:pt x="1311" y="132"/>
                  </a:lnTo>
                  <a:lnTo>
                    <a:pt x="1313" y="134"/>
                  </a:lnTo>
                  <a:lnTo>
                    <a:pt x="1315" y="136"/>
                  </a:lnTo>
                  <a:lnTo>
                    <a:pt x="1316" y="134"/>
                  </a:lnTo>
                  <a:lnTo>
                    <a:pt x="1318" y="134"/>
                  </a:lnTo>
                  <a:lnTo>
                    <a:pt x="1320" y="134"/>
                  </a:lnTo>
                  <a:lnTo>
                    <a:pt x="1322" y="134"/>
                  </a:lnTo>
                  <a:lnTo>
                    <a:pt x="1325" y="138"/>
                  </a:lnTo>
                  <a:lnTo>
                    <a:pt x="1327" y="138"/>
                  </a:lnTo>
                  <a:lnTo>
                    <a:pt x="1327" y="136"/>
                  </a:lnTo>
                  <a:lnTo>
                    <a:pt x="1329" y="136"/>
                  </a:lnTo>
                  <a:lnTo>
                    <a:pt x="1329" y="132"/>
                  </a:lnTo>
                  <a:lnTo>
                    <a:pt x="1336" y="132"/>
                  </a:lnTo>
                  <a:lnTo>
                    <a:pt x="1336" y="134"/>
                  </a:lnTo>
                  <a:lnTo>
                    <a:pt x="1337" y="134"/>
                  </a:lnTo>
                  <a:lnTo>
                    <a:pt x="1339" y="132"/>
                  </a:lnTo>
                  <a:lnTo>
                    <a:pt x="1339" y="131"/>
                  </a:lnTo>
                  <a:lnTo>
                    <a:pt x="1343" y="131"/>
                  </a:lnTo>
                  <a:lnTo>
                    <a:pt x="1344" y="131"/>
                  </a:lnTo>
                  <a:lnTo>
                    <a:pt x="1346" y="129"/>
                  </a:lnTo>
                  <a:lnTo>
                    <a:pt x="1348" y="127"/>
                  </a:lnTo>
                  <a:lnTo>
                    <a:pt x="1348" y="124"/>
                  </a:lnTo>
                  <a:lnTo>
                    <a:pt x="1346" y="124"/>
                  </a:lnTo>
                  <a:lnTo>
                    <a:pt x="1346" y="120"/>
                  </a:lnTo>
                  <a:lnTo>
                    <a:pt x="1337" y="120"/>
                  </a:lnTo>
                  <a:lnTo>
                    <a:pt x="1336" y="124"/>
                  </a:lnTo>
                  <a:lnTo>
                    <a:pt x="1330" y="124"/>
                  </a:lnTo>
                  <a:lnTo>
                    <a:pt x="1330" y="122"/>
                  </a:lnTo>
                  <a:lnTo>
                    <a:pt x="1327" y="122"/>
                  </a:lnTo>
                  <a:lnTo>
                    <a:pt x="1327" y="118"/>
                  </a:lnTo>
                  <a:lnTo>
                    <a:pt x="1325" y="117"/>
                  </a:lnTo>
                  <a:lnTo>
                    <a:pt x="1323" y="117"/>
                  </a:lnTo>
                  <a:lnTo>
                    <a:pt x="1322" y="115"/>
                  </a:lnTo>
                  <a:lnTo>
                    <a:pt x="1322" y="113"/>
                  </a:lnTo>
                  <a:lnTo>
                    <a:pt x="1323" y="113"/>
                  </a:lnTo>
                  <a:lnTo>
                    <a:pt x="1323" y="111"/>
                  </a:lnTo>
                  <a:lnTo>
                    <a:pt x="1327" y="111"/>
                  </a:lnTo>
                  <a:lnTo>
                    <a:pt x="1330" y="113"/>
                  </a:lnTo>
                  <a:lnTo>
                    <a:pt x="1332" y="115"/>
                  </a:lnTo>
                  <a:lnTo>
                    <a:pt x="1334" y="117"/>
                  </a:lnTo>
                  <a:lnTo>
                    <a:pt x="1348" y="118"/>
                  </a:lnTo>
                  <a:lnTo>
                    <a:pt x="1348" y="115"/>
                  </a:lnTo>
                  <a:lnTo>
                    <a:pt x="1343" y="115"/>
                  </a:lnTo>
                  <a:lnTo>
                    <a:pt x="1343" y="113"/>
                  </a:lnTo>
                  <a:lnTo>
                    <a:pt x="1341" y="113"/>
                  </a:lnTo>
                  <a:lnTo>
                    <a:pt x="1341" y="110"/>
                  </a:lnTo>
                  <a:lnTo>
                    <a:pt x="1344" y="110"/>
                  </a:lnTo>
                  <a:lnTo>
                    <a:pt x="1344" y="110"/>
                  </a:lnTo>
                  <a:lnTo>
                    <a:pt x="1346" y="108"/>
                  </a:lnTo>
                  <a:lnTo>
                    <a:pt x="1348" y="108"/>
                  </a:lnTo>
                  <a:lnTo>
                    <a:pt x="1349" y="110"/>
                  </a:lnTo>
                  <a:lnTo>
                    <a:pt x="1353" y="111"/>
                  </a:lnTo>
                  <a:lnTo>
                    <a:pt x="1356" y="113"/>
                  </a:lnTo>
                  <a:lnTo>
                    <a:pt x="1356" y="118"/>
                  </a:lnTo>
                  <a:lnTo>
                    <a:pt x="1362" y="118"/>
                  </a:lnTo>
                  <a:close/>
                  <a:moveTo>
                    <a:pt x="1283" y="26"/>
                  </a:moveTo>
                  <a:lnTo>
                    <a:pt x="1280" y="24"/>
                  </a:lnTo>
                  <a:lnTo>
                    <a:pt x="1276" y="15"/>
                  </a:lnTo>
                  <a:lnTo>
                    <a:pt x="1276" y="15"/>
                  </a:lnTo>
                  <a:lnTo>
                    <a:pt x="1274" y="14"/>
                  </a:lnTo>
                  <a:lnTo>
                    <a:pt x="1273" y="14"/>
                  </a:lnTo>
                  <a:lnTo>
                    <a:pt x="1267" y="7"/>
                  </a:lnTo>
                  <a:lnTo>
                    <a:pt x="1262" y="7"/>
                  </a:lnTo>
                  <a:lnTo>
                    <a:pt x="1262" y="14"/>
                  </a:lnTo>
                  <a:lnTo>
                    <a:pt x="1262" y="14"/>
                  </a:lnTo>
                  <a:lnTo>
                    <a:pt x="1260" y="19"/>
                  </a:lnTo>
                  <a:lnTo>
                    <a:pt x="1262" y="19"/>
                  </a:lnTo>
                  <a:lnTo>
                    <a:pt x="1262" y="26"/>
                  </a:lnTo>
                  <a:lnTo>
                    <a:pt x="1262" y="28"/>
                  </a:lnTo>
                  <a:lnTo>
                    <a:pt x="1264" y="31"/>
                  </a:lnTo>
                  <a:lnTo>
                    <a:pt x="1264" y="35"/>
                  </a:lnTo>
                  <a:lnTo>
                    <a:pt x="1267" y="35"/>
                  </a:lnTo>
                  <a:lnTo>
                    <a:pt x="1273" y="36"/>
                  </a:lnTo>
                  <a:lnTo>
                    <a:pt x="1276" y="36"/>
                  </a:lnTo>
                  <a:lnTo>
                    <a:pt x="1276" y="36"/>
                  </a:lnTo>
                  <a:lnTo>
                    <a:pt x="1278" y="36"/>
                  </a:lnTo>
                  <a:lnTo>
                    <a:pt x="1280" y="40"/>
                  </a:lnTo>
                  <a:lnTo>
                    <a:pt x="1283" y="40"/>
                  </a:lnTo>
                  <a:lnTo>
                    <a:pt x="1283" y="40"/>
                  </a:lnTo>
                  <a:lnTo>
                    <a:pt x="1285" y="40"/>
                  </a:lnTo>
                  <a:lnTo>
                    <a:pt x="1288" y="40"/>
                  </a:lnTo>
                  <a:lnTo>
                    <a:pt x="1288" y="36"/>
                  </a:lnTo>
                  <a:lnTo>
                    <a:pt x="1288" y="33"/>
                  </a:lnTo>
                  <a:lnTo>
                    <a:pt x="1287" y="31"/>
                  </a:lnTo>
                  <a:lnTo>
                    <a:pt x="1285" y="29"/>
                  </a:lnTo>
                  <a:lnTo>
                    <a:pt x="1285" y="28"/>
                  </a:lnTo>
                  <a:lnTo>
                    <a:pt x="1283" y="26"/>
                  </a:lnTo>
                  <a:close/>
                  <a:moveTo>
                    <a:pt x="3818" y="22"/>
                  </a:moveTo>
                  <a:lnTo>
                    <a:pt x="3825" y="22"/>
                  </a:lnTo>
                  <a:lnTo>
                    <a:pt x="3825" y="10"/>
                  </a:lnTo>
                  <a:lnTo>
                    <a:pt x="3823" y="10"/>
                  </a:lnTo>
                  <a:lnTo>
                    <a:pt x="3823" y="10"/>
                  </a:lnTo>
                  <a:lnTo>
                    <a:pt x="3821" y="8"/>
                  </a:lnTo>
                  <a:lnTo>
                    <a:pt x="3818" y="8"/>
                  </a:lnTo>
                  <a:lnTo>
                    <a:pt x="3816" y="10"/>
                  </a:lnTo>
                  <a:lnTo>
                    <a:pt x="3816" y="10"/>
                  </a:lnTo>
                  <a:lnTo>
                    <a:pt x="3816" y="12"/>
                  </a:lnTo>
                  <a:lnTo>
                    <a:pt x="3816" y="15"/>
                  </a:lnTo>
                  <a:lnTo>
                    <a:pt x="3816" y="17"/>
                  </a:lnTo>
                  <a:lnTo>
                    <a:pt x="3814" y="17"/>
                  </a:lnTo>
                  <a:lnTo>
                    <a:pt x="3812" y="19"/>
                  </a:lnTo>
                  <a:lnTo>
                    <a:pt x="3812" y="21"/>
                  </a:lnTo>
                  <a:lnTo>
                    <a:pt x="3812" y="22"/>
                  </a:lnTo>
                  <a:lnTo>
                    <a:pt x="3816" y="24"/>
                  </a:lnTo>
                  <a:lnTo>
                    <a:pt x="3818" y="22"/>
                  </a:lnTo>
                  <a:close/>
                  <a:moveTo>
                    <a:pt x="1414" y="15"/>
                  </a:moveTo>
                  <a:lnTo>
                    <a:pt x="1419" y="15"/>
                  </a:lnTo>
                  <a:lnTo>
                    <a:pt x="1419" y="12"/>
                  </a:lnTo>
                  <a:lnTo>
                    <a:pt x="1419" y="12"/>
                  </a:lnTo>
                  <a:lnTo>
                    <a:pt x="1419" y="12"/>
                  </a:lnTo>
                  <a:lnTo>
                    <a:pt x="1418" y="10"/>
                  </a:lnTo>
                  <a:lnTo>
                    <a:pt x="1416" y="10"/>
                  </a:lnTo>
                  <a:lnTo>
                    <a:pt x="1416" y="12"/>
                  </a:lnTo>
                  <a:lnTo>
                    <a:pt x="1414" y="12"/>
                  </a:lnTo>
                  <a:lnTo>
                    <a:pt x="1414" y="15"/>
                  </a:lnTo>
                  <a:close/>
                  <a:moveTo>
                    <a:pt x="2493" y="59"/>
                  </a:moveTo>
                  <a:lnTo>
                    <a:pt x="2501" y="59"/>
                  </a:lnTo>
                  <a:lnTo>
                    <a:pt x="2501" y="57"/>
                  </a:lnTo>
                  <a:lnTo>
                    <a:pt x="2501" y="57"/>
                  </a:lnTo>
                  <a:lnTo>
                    <a:pt x="2501" y="57"/>
                  </a:lnTo>
                  <a:lnTo>
                    <a:pt x="2501" y="56"/>
                  </a:lnTo>
                  <a:lnTo>
                    <a:pt x="2500" y="56"/>
                  </a:lnTo>
                  <a:lnTo>
                    <a:pt x="2498" y="54"/>
                  </a:lnTo>
                  <a:lnTo>
                    <a:pt x="2496" y="54"/>
                  </a:lnTo>
                  <a:lnTo>
                    <a:pt x="2493" y="52"/>
                  </a:lnTo>
                  <a:lnTo>
                    <a:pt x="2495" y="50"/>
                  </a:lnTo>
                  <a:lnTo>
                    <a:pt x="2496" y="50"/>
                  </a:lnTo>
                  <a:lnTo>
                    <a:pt x="2498" y="49"/>
                  </a:lnTo>
                  <a:lnTo>
                    <a:pt x="2498" y="47"/>
                  </a:lnTo>
                  <a:lnTo>
                    <a:pt x="2495" y="45"/>
                  </a:lnTo>
                  <a:lnTo>
                    <a:pt x="2491" y="45"/>
                  </a:lnTo>
                  <a:lnTo>
                    <a:pt x="2488" y="43"/>
                  </a:lnTo>
                  <a:lnTo>
                    <a:pt x="2484" y="42"/>
                  </a:lnTo>
                  <a:lnTo>
                    <a:pt x="2484" y="40"/>
                  </a:lnTo>
                  <a:lnTo>
                    <a:pt x="2482" y="40"/>
                  </a:lnTo>
                  <a:lnTo>
                    <a:pt x="2482" y="40"/>
                  </a:lnTo>
                  <a:lnTo>
                    <a:pt x="2488" y="40"/>
                  </a:lnTo>
                  <a:lnTo>
                    <a:pt x="2489" y="40"/>
                  </a:lnTo>
                  <a:lnTo>
                    <a:pt x="2491" y="43"/>
                  </a:lnTo>
                  <a:lnTo>
                    <a:pt x="2495" y="43"/>
                  </a:lnTo>
                  <a:lnTo>
                    <a:pt x="2496" y="42"/>
                  </a:lnTo>
                  <a:lnTo>
                    <a:pt x="2498" y="40"/>
                  </a:lnTo>
                  <a:lnTo>
                    <a:pt x="2498" y="40"/>
                  </a:lnTo>
                  <a:lnTo>
                    <a:pt x="2498" y="36"/>
                  </a:lnTo>
                  <a:lnTo>
                    <a:pt x="2498" y="36"/>
                  </a:lnTo>
                  <a:lnTo>
                    <a:pt x="2498" y="36"/>
                  </a:lnTo>
                  <a:lnTo>
                    <a:pt x="2500" y="35"/>
                  </a:lnTo>
                  <a:lnTo>
                    <a:pt x="2496" y="33"/>
                  </a:lnTo>
                  <a:lnTo>
                    <a:pt x="2493" y="31"/>
                  </a:lnTo>
                  <a:lnTo>
                    <a:pt x="2488" y="31"/>
                  </a:lnTo>
                  <a:lnTo>
                    <a:pt x="2484" y="31"/>
                  </a:lnTo>
                  <a:lnTo>
                    <a:pt x="2484" y="33"/>
                  </a:lnTo>
                  <a:lnTo>
                    <a:pt x="2482" y="33"/>
                  </a:lnTo>
                  <a:lnTo>
                    <a:pt x="2482" y="33"/>
                  </a:lnTo>
                  <a:lnTo>
                    <a:pt x="2482" y="33"/>
                  </a:lnTo>
                  <a:lnTo>
                    <a:pt x="2481" y="35"/>
                  </a:lnTo>
                  <a:lnTo>
                    <a:pt x="2479" y="35"/>
                  </a:lnTo>
                  <a:lnTo>
                    <a:pt x="2479" y="33"/>
                  </a:lnTo>
                  <a:lnTo>
                    <a:pt x="2481" y="33"/>
                  </a:lnTo>
                  <a:lnTo>
                    <a:pt x="2482" y="31"/>
                  </a:lnTo>
                  <a:lnTo>
                    <a:pt x="2484" y="29"/>
                  </a:lnTo>
                  <a:lnTo>
                    <a:pt x="2488" y="29"/>
                  </a:lnTo>
                  <a:lnTo>
                    <a:pt x="2489" y="26"/>
                  </a:lnTo>
                  <a:lnTo>
                    <a:pt x="2477" y="26"/>
                  </a:lnTo>
                  <a:lnTo>
                    <a:pt x="2477" y="24"/>
                  </a:lnTo>
                  <a:lnTo>
                    <a:pt x="2479" y="24"/>
                  </a:lnTo>
                  <a:lnTo>
                    <a:pt x="2479" y="24"/>
                  </a:lnTo>
                  <a:lnTo>
                    <a:pt x="2481" y="22"/>
                  </a:lnTo>
                  <a:lnTo>
                    <a:pt x="2475" y="21"/>
                  </a:lnTo>
                  <a:lnTo>
                    <a:pt x="2472" y="19"/>
                  </a:lnTo>
                  <a:lnTo>
                    <a:pt x="2467" y="17"/>
                  </a:lnTo>
                  <a:lnTo>
                    <a:pt x="2465" y="15"/>
                  </a:lnTo>
                  <a:lnTo>
                    <a:pt x="2461" y="15"/>
                  </a:lnTo>
                  <a:lnTo>
                    <a:pt x="2460" y="15"/>
                  </a:lnTo>
                  <a:lnTo>
                    <a:pt x="2458" y="15"/>
                  </a:lnTo>
                  <a:lnTo>
                    <a:pt x="2456" y="17"/>
                  </a:lnTo>
                  <a:lnTo>
                    <a:pt x="2456" y="19"/>
                  </a:lnTo>
                  <a:lnTo>
                    <a:pt x="2453" y="19"/>
                  </a:lnTo>
                  <a:lnTo>
                    <a:pt x="2453" y="19"/>
                  </a:lnTo>
                  <a:lnTo>
                    <a:pt x="2449" y="21"/>
                  </a:lnTo>
                  <a:lnTo>
                    <a:pt x="2449" y="22"/>
                  </a:lnTo>
                  <a:lnTo>
                    <a:pt x="2451" y="24"/>
                  </a:lnTo>
                  <a:lnTo>
                    <a:pt x="2453" y="26"/>
                  </a:lnTo>
                  <a:lnTo>
                    <a:pt x="2453" y="26"/>
                  </a:lnTo>
                  <a:lnTo>
                    <a:pt x="2447" y="26"/>
                  </a:lnTo>
                  <a:lnTo>
                    <a:pt x="2447" y="24"/>
                  </a:lnTo>
                  <a:lnTo>
                    <a:pt x="2437" y="22"/>
                  </a:lnTo>
                  <a:lnTo>
                    <a:pt x="2437" y="24"/>
                  </a:lnTo>
                  <a:lnTo>
                    <a:pt x="2435" y="24"/>
                  </a:lnTo>
                  <a:lnTo>
                    <a:pt x="2433" y="24"/>
                  </a:lnTo>
                  <a:lnTo>
                    <a:pt x="2432" y="26"/>
                  </a:lnTo>
                  <a:lnTo>
                    <a:pt x="2430" y="26"/>
                  </a:lnTo>
                  <a:lnTo>
                    <a:pt x="2430" y="29"/>
                  </a:lnTo>
                  <a:lnTo>
                    <a:pt x="2430" y="31"/>
                  </a:lnTo>
                  <a:lnTo>
                    <a:pt x="2428" y="35"/>
                  </a:lnTo>
                  <a:lnTo>
                    <a:pt x="2435" y="35"/>
                  </a:lnTo>
                  <a:lnTo>
                    <a:pt x="2435" y="36"/>
                  </a:lnTo>
                  <a:lnTo>
                    <a:pt x="2435" y="36"/>
                  </a:lnTo>
                  <a:lnTo>
                    <a:pt x="2437" y="38"/>
                  </a:lnTo>
                  <a:lnTo>
                    <a:pt x="2440" y="38"/>
                  </a:lnTo>
                  <a:lnTo>
                    <a:pt x="2444" y="36"/>
                  </a:lnTo>
                  <a:lnTo>
                    <a:pt x="2444" y="35"/>
                  </a:lnTo>
                  <a:lnTo>
                    <a:pt x="2451" y="33"/>
                  </a:lnTo>
                  <a:lnTo>
                    <a:pt x="2451" y="33"/>
                  </a:lnTo>
                  <a:lnTo>
                    <a:pt x="2453" y="31"/>
                  </a:lnTo>
                  <a:lnTo>
                    <a:pt x="2453" y="31"/>
                  </a:lnTo>
                  <a:lnTo>
                    <a:pt x="2453" y="28"/>
                  </a:lnTo>
                  <a:lnTo>
                    <a:pt x="2456" y="28"/>
                  </a:lnTo>
                  <a:lnTo>
                    <a:pt x="2458" y="29"/>
                  </a:lnTo>
                  <a:lnTo>
                    <a:pt x="2458" y="29"/>
                  </a:lnTo>
                  <a:lnTo>
                    <a:pt x="2458" y="31"/>
                  </a:lnTo>
                  <a:lnTo>
                    <a:pt x="2460" y="31"/>
                  </a:lnTo>
                  <a:lnTo>
                    <a:pt x="2461" y="31"/>
                  </a:lnTo>
                  <a:lnTo>
                    <a:pt x="2461" y="33"/>
                  </a:lnTo>
                  <a:lnTo>
                    <a:pt x="2463" y="31"/>
                  </a:lnTo>
                  <a:lnTo>
                    <a:pt x="2467" y="31"/>
                  </a:lnTo>
                  <a:lnTo>
                    <a:pt x="2470" y="33"/>
                  </a:lnTo>
                  <a:lnTo>
                    <a:pt x="2474" y="35"/>
                  </a:lnTo>
                  <a:lnTo>
                    <a:pt x="2474" y="35"/>
                  </a:lnTo>
                  <a:lnTo>
                    <a:pt x="2468" y="36"/>
                  </a:lnTo>
                  <a:lnTo>
                    <a:pt x="2468" y="38"/>
                  </a:lnTo>
                  <a:lnTo>
                    <a:pt x="2470" y="38"/>
                  </a:lnTo>
                  <a:lnTo>
                    <a:pt x="2470" y="38"/>
                  </a:lnTo>
                  <a:lnTo>
                    <a:pt x="2470" y="38"/>
                  </a:lnTo>
                  <a:lnTo>
                    <a:pt x="2472" y="40"/>
                  </a:lnTo>
                  <a:lnTo>
                    <a:pt x="2470" y="42"/>
                  </a:lnTo>
                  <a:lnTo>
                    <a:pt x="2470" y="43"/>
                  </a:lnTo>
                  <a:lnTo>
                    <a:pt x="2470" y="45"/>
                  </a:lnTo>
                  <a:lnTo>
                    <a:pt x="2470" y="47"/>
                  </a:lnTo>
                  <a:lnTo>
                    <a:pt x="2474" y="49"/>
                  </a:lnTo>
                  <a:lnTo>
                    <a:pt x="2474" y="49"/>
                  </a:lnTo>
                  <a:lnTo>
                    <a:pt x="2477" y="49"/>
                  </a:lnTo>
                  <a:lnTo>
                    <a:pt x="2481" y="52"/>
                  </a:lnTo>
                  <a:lnTo>
                    <a:pt x="2482" y="52"/>
                  </a:lnTo>
                  <a:lnTo>
                    <a:pt x="2482" y="54"/>
                  </a:lnTo>
                  <a:lnTo>
                    <a:pt x="2486" y="54"/>
                  </a:lnTo>
                  <a:lnTo>
                    <a:pt x="2488" y="56"/>
                  </a:lnTo>
                  <a:lnTo>
                    <a:pt x="2489" y="56"/>
                  </a:lnTo>
                  <a:lnTo>
                    <a:pt x="2489" y="57"/>
                  </a:lnTo>
                  <a:lnTo>
                    <a:pt x="2491" y="57"/>
                  </a:lnTo>
                  <a:lnTo>
                    <a:pt x="2491" y="57"/>
                  </a:lnTo>
                  <a:lnTo>
                    <a:pt x="2493" y="57"/>
                  </a:lnTo>
                  <a:lnTo>
                    <a:pt x="2493" y="59"/>
                  </a:lnTo>
                  <a:close/>
                  <a:moveTo>
                    <a:pt x="3938" y="31"/>
                  </a:moveTo>
                  <a:lnTo>
                    <a:pt x="3945" y="31"/>
                  </a:lnTo>
                  <a:lnTo>
                    <a:pt x="3945" y="29"/>
                  </a:lnTo>
                  <a:lnTo>
                    <a:pt x="3945" y="29"/>
                  </a:lnTo>
                  <a:lnTo>
                    <a:pt x="3947" y="28"/>
                  </a:lnTo>
                  <a:lnTo>
                    <a:pt x="3945" y="22"/>
                  </a:lnTo>
                  <a:lnTo>
                    <a:pt x="3945" y="22"/>
                  </a:lnTo>
                  <a:lnTo>
                    <a:pt x="3943" y="19"/>
                  </a:lnTo>
                  <a:lnTo>
                    <a:pt x="3940" y="19"/>
                  </a:lnTo>
                  <a:lnTo>
                    <a:pt x="3938" y="21"/>
                  </a:lnTo>
                  <a:lnTo>
                    <a:pt x="3936" y="22"/>
                  </a:lnTo>
                  <a:lnTo>
                    <a:pt x="3933" y="24"/>
                  </a:lnTo>
                  <a:lnTo>
                    <a:pt x="3935" y="28"/>
                  </a:lnTo>
                  <a:lnTo>
                    <a:pt x="3935" y="29"/>
                  </a:lnTo>
                  <a:lnTo>
                    <a:pt x="3936" y="29"/>
                  </a:lnTo>
                  <a:lnTo>
                    <a:pt x="3938" y="31"/>
                  </a:lnTo>
                  <a:close/>
                  <a:moveTo>
                    <a:pt x="1416" y="22"/>
                  </a:moveTo>
                  <a:lnTo>
                    <a:pt x="1416" y="21"/>
                  </a:lnTo>
                  <a:lnTo>
                    <a:pt x="1414" y="21"/>
                  </a:lnTo>
                  <a:lnTo>
                    <a:pt x="1414" y="21"/>
                  </a:lnTo>
                  <a:lnTo>
                    <a:pt x="1414" y="21"/>
                  </a:lnTo>
                  <a:lnTo>
                    <a:pt x="1416" y="22"/>
                  </a:lnTo>
                  <a:close/>
                  <a:moveTo>
                    <a:pt x="4624" y="28"/>
                  </a:moveTo>
                  <a:lnTo>
                    <a:pt x="4624" y="26"/>
                  </a:lnTo>
                  <a:lnTo>
                    <a:pt x="4624" y="24"/>
                  </a:lnTo>
                  <a:lnTo>
                    <a:pt x="4624" y="24"/>
                  </a:lnTo>
                  <a:lnTo>
                    <a:pt x="4622" y="24"/>
                  </a:lnTo>
                  <a:lnTo>
                    <a:pt x="4620" y="24"/>
                  </a:lnTo>
                  <a:lnTo>
                    <a:pt x="4620" y="24"/>
                  </a:lnTo>
                  <a:lnTo>
                    <a:pt x="4619" y="26"/>
                  </a:lnTo>
                  <a:lnTo>
                    <a:pt x="4619" y="28"/>
                  </a:lnTo>
                  <a:lnTo>
                    <a:pt x="4624" y="28"/>
                  </a:lnTo>
                  <a:close/>
                  <a:moveTo>
                    <a:pt x="3866" y="31"/>
                  </a:moveTo>
                  <a:lnTo>
                    <a:pt x="3866" y="31"/>
                  </a:lnTo>
                  <a:lnTo>
                    <a:pt x="3868" y="28"/>
                  </a:lnTo>
                  <a:lnTo>
                    <a:pt x="3866" y="28"/>
                  </a:lnTo>
                  <a:lnTo>
                    <a:pt x="3865" y="28"/>
                  </a:lnTo>
                  <a:lnTo>
                    <a:pt x="3863" y="28"/>
                  </a:lnTo>
                  <a:lnTo>
                    <a:pt x="3863" y="31"/>
                  </a:lnTo>
                  <a:lnTo>
                    <a:pt x="3865" y="31"/>
                  </a:lnTo>
                  <a:lnTo>
                    <a:pt x="3865" y="31"/>
                  </a:lnTo>
                  <a:lnTo>
                    <a:pt x="3866" y="31"/>
                  </a:lnTo>
                  <a:close/>
                  <a:moveTo>
                    <a:pt x="4610" y="29"/>
                  </a:moveTo>
                  <a:lnTo>
                    <a:pt x="4608" y="29"/>
                  </a:lnTo>
                  <a:lnTo>
                    <a:pt x="4608" y="31"/>
                  </a:lnTo>
                  <a:lnTo>
                    <a:pt x="4608" y="31"/>
                  </a:lnTo>
                  <a:lnTo>
                    <a:pt x="4607" y="31"/>
                  </a:lnTo>
                  <a:lnTo>
                    <a:pt x="4607" y="33"/>
                  </a:lnTo>
                  <a:lnTo>
                    <a:pt x="4610" y="31"/>
                  </a:lnTo>
                  <a:lnTo>
                    <a:pt x="4610" y="29"/>
                  </a:lnTo>
                  <a:close/>
                  <a:moveTo>
                    <a:pt x="4613" y="31"/>
                  </a:moveTo>
                  <a:lnTo>
                    <a:pt x="4613" y="31"/>
                  </a:lnTo>
                  <a:lnTo>
                    <a:pt x="4615" y="29"/>
                  </a:lnTo>
                  <a:lnTo>
                    <a:pt x="4615" y="29"/>
                  </a:lnTo>
                  <a:lnTo>
                    <a:pt x="4615" y="29"/>
                  </a:lnTo>
                  <a:lnTo>
                    <a:pt x="4613" y="29"/>
                  </a:lnTo>
                  <a:lnTo>
                    <a:pt x="4613" y="31"/>
                  </a:lnTo>
                  <a:lnTo>
                    <a:pt x="4613" y="31"/>
                  </a:lnTo>
                  <a:lnTo>
                    <a:pt x="4613" y="31"/>
                  </a:lnTo>
                  <a:close/>
                  <a:moveTo>
                    <a:pt x="4570" y="31"/>
                  </a:moveTo>
                  <a:lnTo>
                    <a:pt x="4568" y="35"/>
                  </a:lnTo>
                  <a:lnTo>
                    <a:pt x="4573" y="35"/>
                  </a:lnTo>
                  <a:lnTo>
                    <a:pt x="4573" y="33"/>
                  </a:lnTo>
                  <a:lnTo>
                    <a:pt x="4573" y="33"/>
                  </a:lnTo>
                  <a:lnTo>
                    <a:pt x="4572" y="33"/>
                  </a:lnTo>
                  <a:lnTo>
                    <a:pt x="4572" y="33"/>
                  </a:lnTo>
                  <a:lnTo>
                    <a:pt x="4572" y="31"/>
                  </a:lnTo>
                  <a:lnTo>
                    <a:pt x="4570" y="31"/>
                  </a:lnTo>
                  <a:close/>
                  <a:moveTo>
                    <a:pt x="4626" y="33"/>
                  </a:moveTo>
                  <a:lnTo>
                    <a:pt x="4626" y="31"/>
                  </a:lnTo>
                  <a:lnTo>
                    <a:pt x="4624" y="31"/>
                  </a:lnTo>
                  <a:lnTo>
                    <a:pt x="4624" y="33"/>
                  </a:lnTo>
                  <a:lnTo>
                    <a:pt x="4626" y="33"/>
                  </a:lnTo>
                  <a:lnTo>
                    <a:pt x="4626" y="33"/>
                  </a:lnTo>
                  <a:close/>
                  <a:moveTo>
                    <a:pt x="4636" y="33"/>
                  </a:moveTo>
                  <a:lnTo>
                    <a:pt x="4629" y="33"/>
                  </a:lnTo>
                  <a:lnTo>
                    <a:pt x="4629" y="35"/>
                  </a:lnTo>
                  <a:lnTo>
                    <a:pt x="4636" y="35"/>
                  </a:lnTo>
                  <a:lnTo>
                    <a:pt x="4636" y="33"/>
                  </a:lnTo>
                  <a:close/>
                  <a:moveTo>
                    <a:pt x="4598" y="42"/>
                  </a:moveTo>
                  <a:lnTo>
                    <a:pt x="4598" y="43"/>
                  </a:lnTo>
                  <a:lnTo>
                    <a:pt x="4598" y="43"/>
                  </a:lnTo>
                  <a:lnTo>
                    <a:pt x="4600" y="40"/>
                  </a:lnTo>
                  <a:lnTo>
                    <a:pt x="4605" y="40"/>
                  </a:lnTo>
                  <a:lnTo>
                    <a:pt x="4605" y="38"/>
                  </a:lnTo>
                  <a:lnTo>
                    <a:pt x="4603" y="36"/>
                  </a:lnTo>
                  <a:lnTo>
                    <a:pt x="4601" y="35"/>
                  </a:lnTo>
                  <a:lnTo>
                    <a:pt x="4598" y="35"/>
                  </a:lnTo>
                  <a:lnTo>
                    <a:pt x="4598" y="35"/>
                  </a:lnTo>
                  <a:lnTo>
                    <a:pt x="4598" y="35"/>
                  </a:lnTo>
                  <a:lnTo>
                    <a:pt x="4598" y="36"/>
                  </a:lnTo>
                  <a:lnTo>
                    <a:pt x="4598" y="38"/>
                  </a:lnTo>
                  <a:lnTo>
                    <a:pt x="4598" y="40"/>
                  </a:lnTo>
                  <a:lnTo>
                    <a:pt x="4596" y="40"/>
                  </a:lnTo>
                  <a:lnTo>
                    <a:pt x="4596" y="40"/>
                  </a:lnTo>
                  <a:lnTo>
                    <a:pt x="4596" y="42"/>
                  </a:lnTo>
                  <a:lnTo>
                    <a:pt x="4598" y="42"/>
                  </a:lnTo>
                  <a:close/>
                  <a:moveTo>
                    <a:pt x="4650" y="35"/>
                  </a:moveTo>
                  <a:lnTo>
                    <a:pt x="4638" y="36"/>
                  </a:lnTo>
                  <a:lnTo>
                    <a:pt x="4638" y="38"/>
                  </a:lnTo>
                  <a:lnTo>
                    <a:pt x="4640" y="38"/>
                  </a:lnTo>
                  <a:lnTo>
                    <a:pt x="4641" y="40"/>
                  </a:lnTo>
                  <a:lnTo>
                    <a:pt x="4645" y="40"/>
                  </a:lnTo>
                  <a:lnTo>
                    <a:pt x="4648" y="40"/>
                  </a:lnTo>
                  <a:lnTo>
                    <a:pt x="4650" y="35"/>
                  </a:lnTo>
                  <a:close/>
                  <a:moveTo>
                    <a:pt x="3915" y="50"/>
                  </a:moveTo>
                  <a:lnTo>
                    <a:pt x="3917" y="50"/>
                  </a:lnTo>
                  <a:lnTo>
                    <a:pt x="3919" y="49"/>
                  </a:lnTo>
                  <a:lnTo>
                    <a:pt x="3921" y="49"/>
                  </a:lnTo>
                  <a:lnTo>
                    <a:pt x="3922" y="47"/>
                  </a:lnTo>
                  <a:lnTo>
                    <a:pt x="3922" y="47"/>
                  </a:lnTo>
                  <a:lnTo>
                    <a:pt x="3926" y="47"/>
                  </a:lnTo>
                  <a:lnTo>
                    <a:pt x="3926" y="45"/>
                  </a:lnTo>
                  <a:lnTo>
                    <a:pt x="3928" y="45"/>
                  </a:lnTo>
                  <a:lnTo>
                    <a:pt x="3928" y="45"/>
                  </a:lnTo>
                  <a:lnTo>
                    <a:pt x="3928" y="47"/>
                  </a:lnTo>
                  <a:lnTo>
                    <a:pt x="3929" y="47"/>
                  </a:lnTo>
                  <a:lnTo>
                    <a:pt x="3929" y="45"/>
                  </a:lnTo>
                  <a:lnTo>
                    <a:pt x="3933" y="45"/>
                  </a:lnTo>
                  <a:lnTo>
                    <a:pt x="3933" y="43"/>
                  </a:lnTo>
                  <a:lnTo>
                    <a:pt x="3935" y="42"/>
                  </a:lnTo>
                  <a:lnTo>
                    <a:pt x="3935" y="40"/>
                  </a:lnTo>
                  <a:lnTo>
                    <a:pt x="3933" y="40"/>
                  </a:lnTo>
                  <a:lnTo>
                    <a:pt x="3931" y="40"/>
                  </a:lnTo>
                  <a:lnTo>
                    <a:pt x="3929" y="38"/>
                  </a:lnTo>
                  <a:lnTo>
                    <a:pt x="3929" y="36"/>
                  </a:lnTo>
                  <a:lnTo>
                    <a:pt x="3924" y="36"/>
                  </a:lnTo>
                  <a:lnTo>
                    <a:pt x="3921" y="40"/>
                  </a:lnTo>
                  <a:lnTo>
                    <a:pt x="3919" y="43"/>
                  </a:lnTo>
                  <a:lnTo>
                    <a:pt x="3914" y="45"/>
                  </a:lnTo>
                  <a:lnTo>
                    <a:pt x="3914" y="49"/>
                  </a:lnTo>
                  <a:lnTo>
                    <a:pt x="3915" y="49"/>
                  </a:lnTo>
                  <a:lnTo>
                    <a:pt x="3915" y="50"/>
                  </a:lnTo>
                  <a:close/>
                  <a:moveTo>
                    <a:pt x="4619" y="43"/>
                  </a:moveTo>
                  <a:lnTo>
                    <a:pt x="4622" y="43"/>
                  </a:lnTo>
                  <a:lnTo>
                    <a:pt x="4622" y="42"/>
                  </a:lnTo>
                  <a:lnTo>
                    <a:pt x="4624" y="40"/>
                  </a:lnTo>
                  <a:lnTo>
                    <a:pt x="4626" y="40"/>
                  </a:lnTo>
                  <a:lnTo>
                    <a:pt x="4626" y="38"/>
                  </a:lnTo>
                  <a:lnTo>
                    <a:pt x="4620" y="40"/>
                  </a:lnTo>
                  <a:lnTo>
                    <a:pt x="4619" y="42"/>
                  </a:lnTo>
                  <a:lnTo>
                    <a:pt x="4617" y="47"/>
                  </a:lnTo>
                  <a:lnTo>
                    <a:pt x="4619" y="47"/>
                  </a:lnTo>
                  <a:lnTo>
                    <a:pt x="4619" y="43"/>
                  </a:lnTo>
                  <a:close/>
                  <a:moveTo>
                    <a:pt x="4559" y="40"/>
                  </a:moveTo>
                  <a:lnTo>
                    <a:pt x="4566" y="42"/>
                  </a:lnTo>
                  <a:lnTo>
                    <a:pt x="4566" y="40"/>
                  </a:lnTo>
                  <a:lnTo>
                    <a:pt x="4559" y="40"/>
                  </a:lnTo>
                  <a:lnTo>
                    <a:pt x="4559" y="40"/>
                  </a:lnTo>
                  <a:close/>
                  <a:moveTo>
                    <a:pt x="4610" y="49"/>
                  </a:moveTo>
                  <a:lnTo>
                    <a:pt x="4610" y="50"/>
                  </a:lnTo>
                  <a:lnTo>
                    <a:pt x="4612" y="50"/>
                  </a:lnTo>
                  <a:lnTo>
                    <a:pt x="4612" y="49"/>
                  </a:lnTo>
                  <a:lnTo>
                    <a:pt x="4613" y="49"/>
                  </a:lnTo>
                  <a:lnTo>
                    <a:pt x="4612" y="47"/>
                  </a:lnTo>
                  <a:lnTo>
                    <a:pt x="4612" y="45"/>
                  </a:lnTo>
                  <a:lnTo>
                    <a:pt x="4610" y="43"/>
                  </a:lnTo>
                  <a:lnTo>
                    <a:pt x="4608" y="47"/>
                  </a:lnTo>
                  <a:lnTo>
                    <a:pt x="4608" y="47"/>
                  </a:lnTo>
                  <a:lnTo>
                    <a:pt x="4610" y="49"/>
                  </a:lnTo>
                  <a:close/>
                  <a:moveTo>
                    <a:pt x="4633" y="43"/>
                  </a:moveTo>
                  <a:lnTo>
                    <a:pt x="4634" y="45"/>
                  </a:lnTo>
                  <a:lnTo>
                    <a:pt x="4634" y="45"/>
                  </a:lnTo>
                  <a:lnTo>
                    <a:pt x="4636" y="45"/>
                  </a:lnTo>
                  <a:lnTo>
                    <a:pt x="4636" y="43"/>
                  </a:lnTo>
                  <a:lnTo>
                    <a:pt x="4634" y="43"/>
                  </a:lnTo>
                  <a:lnTo>
                    <a:pt x="4634" y="43"/>
                  </a:lnTo>
                  <a:lnTo>
                    <a:pt x="4633" y="43"/>
                  </a:lnTo>
                  <a:close/>
                  <a:moveTo>
                    <a:pt x="4647" y="56"/>
                  </a:moveTo>
                  <a:lnTo>
                    <a:pt x="4648" y="56"/>
                  </a:lnTo>
                  <a:lnTo>
                    <a:pt x="4648" y="54"/>
                  </a:lnTo>
                  <a:lnTo>
                    <a:pt x="4650" y="54"/>
                  </a:lnTo>
                  <a:lnTo>
                    <a:pt x="4648" y="50"/>
                  </a:lnTo>
                  <a:lnTo>
                    <a:pt x="4648" y="49"/>
                  </a:lnTo>
                  <a:lnTo>
                    <a:pt x="4647" y="47"/>
                  </a:lnTo>
                  <a:lnTo>
                    <a:pt x="4647" y="45"/>
                  </a:lnTo>
                  <a:lnTo>
                    <a:pt x="4645" y="45"/>
                  </a:lnTo>
                  <a:lnTo>
                    <a:pt x="4643" y="45"/>
                  </a:lnTo>
                  <a:lnTo>
                    <a:pt x="4643" y="49"/>
                  </a:lnTo>
                  <a:lnTo>
                    <a:pt x="4643" y="49"/>
                  </a:lnTo>
                  <a:lnTo>
                    <a:pt x="4643" y="49"/>
                  </a:lnTo>
                  <a:lnTo>
                    <a:pt x="4643" y="52"/>
                  </a:lnTo>
                  <a:lnTo>
                    <a:pt x="4645" y="54"/>
                  </a:lnTo>
                  <a:lnTo>
                    <a:pt x="4647" y="56"/>
                  </a:lnTo>
                  <a:close/>
                  <a:moveTo>
                    <a:pt x="4596" y="54"/>
                  </a:moveTo>
                  <a:lnTo>
                    <a:pt x="4608" y="56"/>
                  </a:lnTo>
                  <a:lnTo>
                    <a:pt x="4607" y="52"/>
                  </a:lnTo>
                  <a:lnTo>
                    <a:pt x="4607" y="50"/>
                  </a:lnTo>
                  <a:lnTo>
                    <a:pt x="4605" y="49"/>
                  </a:lnTo>
                  <a:lnTo>
                    <a:pt x="4605" y="47"/>
                  </a:lnTo>
                  <a:lnTo>
                    <a:pt x="4603" y="47"/>
                  </a:lnTo>
                  <a:lnTo>
                    <a:pt x="4603" y="47"/>
                  </a:lnTo>
                  <a:lnTo>
                    <a:pt x="4603" y="49"/>
                  </a:lnTo>
                  <a:lnTo>
                    <a:pt x="4600" y="49"/>
                  </a:lnTo>
                  <a:lnTo>
                    <a:pt x="4596" y="49"/>
                  </a:lnTo>
                  <a:lnTo>
                    <a:pt x="4596" y="54"/>
                  </a:lnTo>
                  <a:close/>
                  <a:moveTo>
                    <a:pt x="4631" y="54"/>
                  </a:moveTo>
                  <a:lnTo>
                    <a:pt x="4631" y="56"/>
                  </a:lnTo>
                  <a:lnTo>
                    <a:pt x="4638" y="56"/>
                  </a:lnTo>
                  <a:lnTo>
                    <a:pt x="4638" y="54"/>
                  </a:lnTo>
                  <a:lnTo>
                    <a:pt x="4638" y="54"/>
                  </a:lnTo>
                  <a:lnTo>
                    <a:pt x="4638" y="52"/>
                  </a:lnTo>
                  <a:lnTo>
                    <a:pt x="4638" y="52"/>
                  </a:lnTo>
                  <a:lnTo>
                    <a:pt x="4629" y="47"/>
                  </a:lnTo>
                  <a:lnTo>
                    <a:pt x="4626" y="52"/>
                  </a:lnTo>
                  <a:lnTo>
                    <a:pt x="4631" y="54"/>
                  </a:lnTo>
                  <a:close/>
                  <a:moveTo>
                    <a:pt x="4615" y="52"/>
                  </a:moveTo>
                  <a:lnTo>
                    <a:pt x="4613" y="52"/>
                  </a:lnTo>
                  <a:lnTo>
                    <a:pt x="4612" y="54"/>
                  </a:lnTo>
                  <a:lnTo>
                    <a:pt x="4610" y="54"/>
                  </a:lnTo>
                  <a:lnTo>
                    <a:pt x="4612" y="56"/>
                  </a:lnTo>
                  <a:lnTo>
                    <a:pt x="4613" y="57"/>
                  </a:lnTo>
                  <a:lnTo>
                    <a:pt x="4613" y="59"/>
                  </a:lnTo>
                  <a:lnTo>
                    <a:pt x="4617" y="59"/>
                  </a:lnTo>
                  <a:lnTo>
                    <a:pt x="4617" y="57"/>
                  </a:lnTo>
                  <a:lnTo>
                    <a:pt x="4617" y="57"/>
                  </a:lnTo>
                  <a:lnTo>
                    <a:pt x="4617" y="52"/>
                  </a:lnTo>
                  <a:lnTo>
                    <a:pt x="4615" y="52"/>
                  </a:lnTo>
                  <a:lnTo>
                    <a:pt x="4615" y="52"/>
                  </a:lnTo>
                  <a:close/>
                  <a:moveTo>
                    <a:pt x="4633" y="61"/>
                  </a:moveTo>
                  <a:lnTo>
                    <a:pt x="4636" y="61"/>
                  </a:lnTo>
                  <a:lnTo>
                    <a:pt x="4638" y="59"/>
                  </a:lnTo>
                  <a:lnTo>
                    <a:pt x="4638" y="57"/>
                  </a:lnTo>
                  <a:lnTo>
                    <a:pt x="4631" y="57"/>
                  </a:lnTo>
                  <a:lnTo>
                    <a:pt x="4633" y="61"/>
                  </a:lnTo>
                  <a:close/>
                  <a:moveTo>
                    <a:pt x="4640" y="61"/>
                  </a:moveTo>
                  <a:lnTo>
                    <a:pt x="4641" y="61"/>
                  </a:lnTo>
                  <a:lnTo>
                    <a:pt x="4641" y="61"/>
                  </a:lnTo>
                  <a:lnTo>
                    <a:pt x="4641" y="61"/>
                  </a:lnTo>
                  <a:lnTo>
                    <a:pt x="4640" y="61"/>
                  </a:lnTo>
                  <a:lnTo>
                    <a:pt x="4638" y="63"/>
                  </a:lnTo>
                  <a:lnTo>
                    <a:pt x="4640" y="63"/>
                  </a:lnTo>
                  <a:lnTo>
                    <a:pt x="4640" y="63"/>
                  </a:lnTo>
                  <a:lnTo>
                    <a:pt x="4640" y="61"/>
                  </a:lnTo>
                  <a:close/>
                  <a:moveTo>
                    <a:pt x="1765" y="68"/>
                  </a:moveTo>
                  <a:lnTo>
                    <a:pt x="1765" y="66"/>
                  </a:lnTo>
                  <a:lnTo>
                    <a:pt x="1765" y="66"/>
                  </a:lnTo>
                  <a:lnTo>
                    <a:pt x="1765" y="64"/>
                  </a:lnTo>
                  <a:lnTo>
                    <a:pt x="1765" y="63"/>
                  </a:lnTo>
                  <a:lnTo>
                    <a:pt x="1763" y="63"/>
                  </a:lnTo>
                  <a:lnTo>
                    <a:pt x="1763" y="64"/>
                  </a:lnTo>
                  <a:lnTo>
                    <a:pt x="1763" y="66"/>
                  </a:lnTo>
                  <a:lnTo>
                    <a:pt x="1763" y="66"/>
                  </a:lnTo>
                  <a:lnTo>
                    <a:pt x="1763" y="68"/>
                  </a:lnTo>
                  <a:lnTo>
                    <a:pt x="1765" y="68"/>
                  </a:lnTo>
                  <a:close/>
                  <a:moveTo>
                    <a:pt x="2041" y="68"/>
                  </a:moveTo>
                  <a:lnTo>
                    <a:pt x="2041" y="70"/>
                  </a:lnTo>
                  <a:lnTo>
                    <a:pt x="2037" y="70"/>
                  </a:lnTo>
                  <a:lnTo>
                    <a:pt x="2037" y="73"/>
                  </a:lnTo>
                  <a:lnTo>
                    <a:pt x="2039" y="73"/>
                  </a:lnTo>
                  <a:lnTo>
                    <a:pt x="2039" y="75"/>
                  </a:lnTo>
                  <a:lnTo>
                    <a:pt x="2042" y="75"/>
                  </a:lnTo>
                  <a:lnTo>
                    <a:pt x="2042" y="70"/>
                  </a:lnTo>
                  <a:lnTo>
                    <a:pt x="2042" y="70"/>
                  </a:lnTo>
                  <a:lnTo>
                    <a:pt x="2042" y="68"/>
                  </a:lnTo>
                  <a:lnTo>
                    <a:pt x="2041" y="68"/>
                  </a:lnTo>
                  <a:close/>
                  <a:moveTo>
                    <a:pt x="0" y="73"/>
                  </a:moveTo>
                  <a:lnTo>
                    <a:pt x="0" y="73"/>
                  </a:lnTo>
                  <a:lnTo>
                    <a:pt x="0" y="70"/>
                  </a:lnTo>
                  <a:lnTo>
                    <a:pt x="0" y="70"/>
                  </a:lnTo>
                  <a:lnTo>
                    <a:pt x="0" y="73"/>
                  </a:lnTo>
                  <a:close/>
                  <a:moveTo>
                    <a:pt x="2058" y="73"/>
                  </a:moveTo>
                  <a:lnTo>
                    <a:pt x="2060" y="73"/>
                  </a:lnTo>
                  <a:lnTo>
                    <a:pt x="2060" y="71"/>
                  </a:lnTo>
                  <a:lnTo>
                    <a:pt x="2055" y="71"/>
                  </a:lnTo>
                  <a:lnTo>
                    <a:pt x="2053" y="73"/>
                  </a:lnTo>
                  <a:lnTo>
                    <a:pt x="2058" y="73"/>
                  </a:lnTo>
                  <a:lnTo>
                    <a:pt x="2058" y="73"/>
                  </a:lnTo>
                  <a:close/>
                  <a:moveTo>
                    <a:pt x="3175" y="82"/>
                  </a:moveTo>
                  <a:lnTo>
                    <a:pt x="3175" y="80"/>
                  </a:lnTo>
                  <a:lnTo>
                    <a:pt x="3180" y="82"/>
                  </a:lnTo>
                  <a:lnTo>
                    <a:pt x="3180" y="80"/>
                  </a:lnTo>
                  <a:lnTo>
                    <a:pt x="3182" y="80"/>
                  </a:lnTo>
                  <a:lnTo>
                    <a:pt x="3182" y="78"/>
                  </a:lnTo>
                  <a:lnTo>
                    <a:pt x="3179" y="78"/>
                  </a:lnTo>
                  <a:lnTo>
                    <a:pt x="3179" y="77"/>
                  </a:lnTo>
                  <a:lnTo>
                    <a:pt x="3175" y="73"/>
                  </a:lnTo>
                  <a:lnTo>
                    <a:pt x="3173" y="77"/>
                  </a:lnTo>
                  <a:lnTo>
                    <a:pt x="3172" y="77"/>
                  </a:lnTo>
                  <a:lnTo>
                    <a:pt x="3172" y="80"/>
                  </a:lnTo>
                  <a:lnTo>
                    <a:pt x="3173" y="80"/>
                  </a:lnTo>
                  <a:lnTo>
                    <a:pt x="3173" y="82"/>
                  </a:lnTo>
                  <a:lnTo>
                    <a:pt x="3175" y="82"/>
                  </a:lnTo>
                  <a:close/>
                  <a:moveTo>
                    <a:pt x="4954" y="73"/>
                  </a:moveTo>
                  <a:lnTo>
                    <a:pt x="4954" y="73"/>
                  </a:lnTo>
                  <a:lnTo>
                    <a:pt x="4954" y="75"/>
                  </a:lnTo>
                  <a:lnTo>
                    <a:pt x="4952" y="77"/>
                  </a:lnTo>
                  <a:lnTo>
                    <a:pt x="4954" y="77"/>
                  </a:lnTo>
                  <a:lnTo>
                    <a:pt x="4956" y="73"/>
                  </a:lnTo>
                  <a:lnTo>
                    <a:pt x="4954" y="73"/>
                  </a:lnTo>
                  <a:close/>
                  <a:moveTo>
                    <a:pt x="4956" y="82"/>
                  </a:moveTo>
                  <a:lnTo>
                    <a:pt x="4957" y="82"/>
                  </a:lnTo>
                  <a:lnTo>
                    <a:pt x="4959" y="78"/>
                  </a:lnTo>
                  <a:lnTo>
                    <a:pt x="4959" y="78"/>
                  </a:lnTo>
                  <a:lnTo>
                    <a:pt x="4959" y="77"/>
                  </a:lnTo>
                  <a:lnTo>
                    <a:pt x="4961" y="77"/>
                  </a:lnTo>
                  <a:lnTo>
                    <a:pt x="4961" y="75"/>
                  </a:lnTo>
                  <a:lnTo>
                    <a:pt x="4959" y="73"/>
                  </a:lnTo>
                  <a:lnTo>
                    <a:pt x="4959" y="73"/>
                  </a:lnTo>
                  <a:lnTo>
                    <a:pt x="4957" y="77"/>
                  </a:lnTo>
                  <a:lnTo>
                    <a:pt x="4956" y="78"/>
                  </a:lnTo>
                  <a:lnTo>
                    <a:pt x="4952" y="80"/>
                  </a:lnTo>
                  <a:lnTo>
                    <a:pt x="4952" y="82"/>
                  </a:lnTo>
                  <a:lnTo>
                    <a:pt x="4947" y="84"/>
                  </a:lnTo>
                  <a:lnTo>
                    <a:pt x="4947" y="85"/>
                  </a:lnTo>
                  <a:lnTo>
                    <a:pt x="4940" y="89"/>
                  </a:lnTo>
                  <a:lnTo>
                    <a:pt x="4940" y="91"/>
                  </a:lnTo>
                  <a:lnTo>
                    <a:pt x="4940" y="92"/>
                  </a:lnTo>
                  <a:lnTo>
                    <a:pt x="4940" y="94"/>
                  </a:lnTo>
                  <a:lnTo>
                    <a:pt x="4940" y="94"/>
                  </a:lnTo>
                  <a:lnTo>
                    <a:pt x="4940" y="94"/>
                  </a:lnTo>
                  <a:lnTo>
                    <a:pt x="4940" y="94"/>
                  </a:lnTo>
                  <a:lnTo>
                    <a:pt x="4943" y="94"/>
                  </a:lnTo>
                  <a:lnTo>
                    <a:pt x="4945" y="92"/>
                  </a:lnTo>
                  <a:lnTo>
                    <a:pt x="4947" y="91"/>
                  </a:lnTo>
                  <a:lnTo>
                    <a:pt x="4949" y="89"/>
                  </a:lnTo>
                  <a:lnTo>
                    <a:pt x="4952" y="87"/>
                  </a:lnTo>
                  <a:lnTo>
                    <a:pt x="4952" y="85"/>
                  </a:lnTo>
                  <a:lnTo>
                    <a:pt x="4956" y="82"/>
                  </a:lnTo>
                  <a:lnTo>
                    <a:pt x="4956" y="82"/>
                  </a:lnTo>
                  <a:close/>
                  <a:moveTo>
                    <a:pt x="3128" y="85"/>
                  </a:moveTo>
                  <a:lnTo>
                    <a:pt x="3132" y="82"/>
                  </a:lnTo>
                  <a:lnTo>
                    <a:pt x="3133" y="77"/>
                  </a:lnTo>
                  <a:lnTo>
                    <a:pt x="3130" y="77"/>
                  </a:lnTo>
                  <a:lnTo>
                    <a:pt x="3128" y="78"/>
                  </a:lnTo>
                  <a:lnTo>
                    <a:pt x="3128" y="80"/>
                  </a:lnTo>
                  <a:lnTo>
                    <a:pt x="3126" y="82"/>
                  </a:lnTo>
                  <a:lnTo>
                    <a:pt x="3118" y="82"/>
                  </a:lnTo>
                  <a:lnTo>
                    <a:pt x="3118" y="85"/>
                  </a:lnTo>
                  <a:lnTo>
                    <a:pt x="3116" y="85"/>
                  </a:lnTo>
                  <a:lnTo>
                    <a:pt x="3116" y="89"/>
                  </a:lnTo>
                  <a:lnTo>
                    <a:pt x="3116" y="89"/>
                  </a:lnTo>
                  <a:lnTo>
                    <a:pt x="3116" y="91"/>
                  </a:lnTo>
                  <a:lnTo>
                    <a:pt x="3119" y="89"/>
                  </a:lnTo>
                  <a:lnTo>
                    <a:pt x="3125" y="87"/>
                  </a:lnTo>
                  <a:lnTo>
                    <a:pt x="3125" y="85"/>
                  </a:lnTo>
                  <a:lnTo>
                    <a:pt x="3128" y="85"/>
                  </a:lnTo>
                  <a:lnTo>
                    <a:pt x="3128" y="85"/>
                  </a:lnTo>
                  <a:close/>
                  <a:moveTo>
                    <a:pt x="3149" y="77"/>
                  </a:moveTo>
                  <a:lnTo>
                    <a:pt x="3149" y="82"/>
                  </a:lnTo>
                  <a:lnTo>
                    <a:pt x="3151" y="82"/>
                  </a:lnTo>
                  <a:lnTo>
                    <a:pt x="3151" y="82"/>
                  </a:lnTo>
                  <a:lnTo>
                    <a:pt x="3153" y="80"/>
                  </a:lnTo>
                  <a:lnTo>
                    <a:pt x="3153" y="80"/>
                  </a:lnTo>
                  <a:lnTo>
                    <a:pt x="3151" y="80"/>
                  </a:lnTo>
                  <a:lnTo>
                    <a:pt x="3151" y="77"/>
                  </a:lnTo>
                  <a:lnTo>
                    <a:pt x="3149" y="77"/>
                  </a:lnTo>
                  <a:close/>
                  <a:moveTo>
                    <a:pt x="4985" y="91"/>
                  </a:moveTo>
                  <a:lnTo>
                    <a:pt x="4985" y="91"/>
                  </a:lnTo>
                  <a:lnTo>
                    <a:pt x="4984" y="91"/>
                  </a:lnTo>
                  <a:lnTo>
                    <a:pt x="4980" y="82"/>
                  </a:lnTo>
                  <a:lnTo>
                    <a:pt x="4977" y="80"/>
                  </a:lnTo>
                  <a:lnTo>
                    <a:pt x="4973" y="78"/>
                  </a:lnTo>
                  <a:lnTo>
                    <a:pt x="4971" y="78"/>
                  </a:lnTo>
                  <a:lnTo>
                    <a:pt x="4971" y="78"/>
                  </a:lnTo>
                  <a:lnTo>
                    <a:pt x="4970" y="78"/>
                  </a:lnTo>
                  <a:lnTo>
                    <a:pt x="4970" y="85"/>
                  </a:lnTo>
                  <a:lnTo>
                    <a:pt x="4968" y="85"/>
                  </a:lnTo>
                  <a:lnTo>
                    <a:pt x="4966" y="87"/>
                  </a:lnTo>
                  <a:lnTo>
                    <a:pt x="4966" y="89"/>
                  </a:lnTo>
                  <a:lnTo>
                    <a:pt x="4964" y="91"/>
                  </a:lnTo>
                  <a:lnTo>
                    <a:pt x="4966" y="94"/>
                  </a:lnTo>
                  <a:lnTo>
                    <a:pt x="4970" y="94"/>
                  </a:lnTo>
                  <a:lnTo>
                    <a:pt x="4975" y="94"/>
                  </a:lnTo>
                  <a:lnTo>
                    <a:pt x="4978" y="94"/>
                  </a:lnTo>
                  <a:lnTo>
                    <a:pt x="4982" y="92"/>
                  </a:lnTo>
                  <a:lnTo>
                    <a:pt x="4985" y="91"/>
                  </a:lnTo>
                  <a:close/>
                  <a:moveTo>
                    <a:pt x="5375" y="98"/>
                  </a:moveTo>
                  <a:lnTo>
                    <a:pt x="5376" y="98"/>
                  </a:lnTo>
                  <a:lnTo>
                    <a:pt x="5376" y="98"/>
                  </a:lnTo>
                  <a:lnTo>
                    <a:pt x="5376" y="98"/>
                  </a:lnTo>
                  <a:lnTo>
                    <a:pt x="5378" y="98"/>
                  </a:lnTo>
                  <a:lnTo>
                    <a:pt x="5381" y="99"/>
                  </a:lnTo>
                  <a:lnTo>
                    <a:pt x="5383" y="99"/>
                  </a:lnTo>
                  <a:lnTo>
                    <a:pt x="5387" y="99"/>
                  </a:lnTo>
                  <a:lnTo>
                    <a:pt x="5388" y="96"/>
                  </a:lnTo>
                  <a:lnTo>
                    <a:pt x="5390" y="96"/>
                  </a:lnTo>
                  <a:lnTo>
                    <a:pt x="5390" y="94"/>
                  </a:lnTo>
                  <a:lnTo>
                    <a:pt x="5394" y="94"/>
                  </a:lnTo>
                  <a:lnTo>
                    <a:pt x="5394" y="96"/>
                  </a:lnTo>
                  <a:lnTo>
                    <a:pt x="5395" y="96"/>
                  </a:lnTo>
                  <a:lnTo>
                    <a:pt x="5395" y="98"/>
                  </a:lnTo>
                  <a:lnTo>
                    <a:pt x="5416" y="99"/>
                  </a:lnTo>
                  <a:lnTo>
                    <a:pt x="5418" y="92"/>
                  </a:lnTo>
                  <a:lnTo>
                    <a:pt x="5413" y="85"/>
                  </a:lnTo>
                  <a:lnTo>
                    <a:pt x="5406" y="85"/>
                  </a:lnTo>
                  <a:lnTo>
                    <a:pt x="5406" y="85"/>
                  </a:lnTo>
                  <a:lnTo>
                    <a:pt x="5404" y="85"/>
                  </a:lnTo>
                  <a:lnTo>
                    <a:pt x="5404" y="84"/>
                  </a:lnTo>
                  <a:lnTo>
                    <a:pt x="5397" y="84"/>
                  </a:lnTo>
                  <a:lnTo>
                    <a:pt x="5397" y="82"/>
                  </a:lnTo>
                  <a:lnTo>
                    <a:pt x="5394" y="82"/>
                  </a:lnTo>
                  <a:lnTo>
                    <a:pt x="5394" y="82"/>
                  </a:lnTo>
                  <a:lnTo>
                    <a:pt x="5390" y="82"/>
                  </a:lnTo>
                  <a:lnTo>
                    <a:pt x="5390" y="78"/>
                  </a:lnTo>
                  <a:lnTo>
                    <a:pt x="5387" y="78"/>
                  </a:lnTo>
                  <a:lnTo>
                    <a:pt x="5383" y="84"/>
                  </a:lnTo>
                  <a:lnTo>
                    <a:pt x="5378" y="84"/>
                  </a:lnTo>
                  <a:lnTo>
                    <a:pt x="5378" y="85"/>
                  </a:lnTo>
                  <a:lnTo>
                    <a:pt x="5376" y="85"/>
                  </a:lnTo>
                  <a:lnTo>
                    <a:pt x="5375" y="89"/>
                  </a:lnTo>
                  <a:lnTo>
                    <a:pt x="5368" y="94"/>
                  </a:lnTo>
                  <a:lnTo>
                    <a:pt x="5368" y="98"/>
                  </a:lnTo>
                  <a:lnTo>
                    <a:pt x="5375" y="98"/>
                  </a:lnTo>
                  <a:lnTo>
                    <a:pt x="5375" y="98"/>
                  </a:lnTo>
                  <a:close/>
                  <a:moveTo>
                    <a:pt x="2428" y="91"/>
                  </a:moveTo>
                  <a:lnTo>
                    <a:pt x="2428" y="89"/>
                  </a:lnTo>
                  <a:lnTo>
                    <a:pt x="2435" y="89"/>
                  </a:lnTo>
                  <a:lnTo>
                    <a:pt x="2435" y="91"/>
                  </a:lnTo>
                  <a:lnTo>
                    <a:pt x="2440" y="91"/>
                  </a:lnTo>
                  <a:lnTo>
                    <a:pt x="2442" y="91"/>
                  </a:lnTo>
                  <a:lnTo>
                    <a:pt x="2446" y="89"/>
                  </a:lnTo>
                  <a:lnTo>
                    <a:pt x="2444" y="82"/>
                  </a:lnTo>
                  <a:lnTo>
                    <a:pt x="2444" y="82"/>
                  </a:lnTo>
                  <a:lnTo>
                    <a:pt x="2440" y="80"/>
                  </a:lnTo>
                  <a:lnTo>
                    <a:pt x="2439" y="82"/>
                  </a:lnTo>
                  <a:lnTo>
                    <a:pt x="2435" y="82"/>
                  </a:lnTo>
                  <a:lnTo>
                    <a:pt x="2432" y="82"/>
                  </a:lnTo>
                  <a:lnTo>
                    <a:pt x="2432" y="82"/>
                  </a:lnTo>
                  <a:lnTo>
                    <a:pt x="2430" y="82"/>
                  </a:lnTo>
                  <a:lnTo>
                    <a:pt x="2428" y="82"/>
                  </a:lnTo>
                  <a:lnTo>
                    <a:pt x="2428" y="82"/>
                  </a:lnTo>
                  <a:lnTo>
                    <a:pt x="2416" y="82"/>
                  </a:lnTo>
                  <a:lnTo>
                    <a:pt x="2416" y="84"/>
                  </a:lnTo>
                  <a:lnTo>
                    <a:pt x="2412" y="84"/>
                  </a:lnTo>
                  <a:lnTo>
                    <a:pt x="2412" y="85"/>
                  </a:lnTo>
                  <a:lnTo>
                    <a:pt x="2405" y="84"/>
                  </a:lnTo>
                  <a:lnTo>
                    <a:pt x="2405" y="91"/>
                  </a:lnTo>
                  <a:lnTo>
                    <a:pt x="2405" y="91"/>
                  </a:lnTo>
                  <a:lnTo>
                    <a:pt x="2405" y="92"/>
                  </a:lnTo>
                  <a:lnTo>
                    <a:pt x="2409" y="91"/>
                  </a:lnTo>
                  <a:lnTo>
                    <a:pt x="2411" y="91"/>
                  </a:lnTo>
                  <a:lnTo>
                    <a:pt x="2414" y="91"/>
                  </a:lnTo>
                  <a:lnTo>
                    <a:pt x="2423" y="89"/>
                  </a:lnTo>
                  <a:lnTo>
                    <a:pt x="2423" y="91"/>
                  </a:lnTo>
                  <a:lnTo>
                    <a:pt x="2428" y="91"/>
                  </a:lnTo>
                  <a:close/>
                  <a:moveTo>
                    <a:pt x="4963" y="84"/>
                  </a:moveTo>
                  <a:lnTo>
                    <a:pt x="4964" y="84"/>
                  </a:lnTo>
                  <a:lnTo>
                    <a:pt x="4964" y="82"/>
                  </a:lnTo>
                  <a:lnTo>
                    <a:pt x="4959" y="84"/>
                  </a:lnTo>
                  <a:lnTo>
                    <a:pt x="4957" y="87"/>
                  </a:lnTo>
                  <a:lnTo>
                    <a:pt x="4956" y="91"/>
                  </a:lnTo>
                  <a:lnTo>
                    <a:pt x="4959" y="91"/>
                  </a:lnTo>
                  <a:lnTo>
                    <a:pt x="4963" y="89"/>
                  </a:lnTo>
                  <a:lnTo>
                    <a:pt x="4963" y="84"/>
                  </a:lnTo>
                  <a:close/>
                  <a:moveTo>
                    <a:pt x="1362" y="94"/>
                  </a:moveTo>
                  <a:lnTo>
                    <a:pt x="1362" y="91"/>
                  </a:lnTo>
                  <a:lnTo>
                    <a:pt x="1363" y="89"/>
                  </a:lnTo>
                  <a:lnTo>
                    <a:pt x="1363" y="87"/>
                  </a:lnTo>
                  <a:lnTo>
                    <a:pt x="1363" y="85"/>
                  </a:lnTo>
                  <a:lnTo>
                    <a:pt x="1362" y="85"/>
                  </a:lnTo>
                  <a:lnTo>
                    <a:pt x="1362" y="87"/>
                  </a:lnTo>
                  <a:lnTo>
                    <a:pt x="1358" y="89"/>
                  </a:lnTo>
                  <a:lnTo>
                    <a:pt x="1358" y="89"/>
                  </a:lnTo>
                  <a:lnTo>
                    <a:pt x="1358" y="89"/>
                  </a:lnTo>
                  <a:lnTo>
                    <a:pt x="1358" y="91"/>
                  </a:lnTo>
                  <a:lnTo>
                    <a:pt x="1358" y="94"/>
                  </a:lnTo>
                  <a:lnTo>
                    <a:pt x="1358" y="94"/>
                  </a:lnTo>
                  <a:lnTo>
                    <a:pt x="1358" y="94"/>
                  </a:lnTo>
                  <a:lnTo>
                    <a:pt x="1362" y="94"/>
                  </a:lnTo>
                  <a:close/>
                  <a:moveTo>
                    <a:pt x="3137" y="96"/>
                  </a:moveTo>
                  <a:lnTo>
                    <a:pt x="3139" y="98"/>
                  </a:lnTo>
                  <a:lnTo>
                    <a:pt x="3139" y="98"/>
                  </a:lnTo>
                  <a:lnTo>
                    <a:pt x="3139" y="98"/>
                  </a:lnTo>
                  <a:lnTo>
                    <a:pt x="3140" y="94"/>
                  </a:lnTo>
                  <a:lnTo>
                    <a:pt x="3142" y="91"/>
                  </a:lnTo>
                  <a:lnTo>
                    <a:pt x="3144" y="87"/>
                  </a:lnTo>
                  <a:lnTo>
                    <a:pt x="3140" y="87"/>
                  </a:lnTo>
                  <a:lnTo>
                    <a:pt x="3139" y="89"/>
                  </a:lnTo>
                  <a:lnTo>
                    <a:pt x="3139" y="89"/>
                  </a:lnTo>
                  <a:lnTo>
                    <a:pt x="3137" y="89"/>
                  </a:lnTo>
                  <a:lnTo>
                    <a:pt x="3133" y="89"/>
                  </a:lnTo>
                  <a:lnTo>
                    <a:pt x="3133" y="89"/>
                  </a:lnTo>
                  <a:lnTo>
                    <a:pt x="3133" y="89"/>
                  </a:lnTo>
                  <a:lnTo>
                    <a:pt x="3133" y="92"/>
                  </a:lnTo>
                  <a:lnTo>
                    <a:pt x="3135" y="94"/>
                  </a:lnTo>
                  <a:lnTo>
                    <a:pt x="3137" y="96"/>
                  </a:lnTo>
                  <a:close/>
                  <a:moveTo>
                    <a:pt x="4950" y="94"/>
                  </a:moveTo>
                  <a:lnTo>
                    <a:pt x="4952" y="94"/>
                  </a:lnTo>
                  <a:lnTo>
                    <a:pt x="4952" y="92"/>
                  </a:lnTo>
                  <a:lnTo>
                    <a:pt x="4952" y="92"/>
                  </a:lnTo>
                  <a:lnTo>
                    <a:pt x="4954" y="92"/>
                  </a:lnTo>
                  <a:lnTo>
                    <a:pt x="4954" y="91"/>
                  </a:lnTo>
                  <a:lnTo>
                    <a:pt x="4950" y="91"/>
                  </a:lnTo>
                  <a:lnTo>
                    <a:pt x="4950" y="94"/>
                  </a:lnTo>
                  <a:close/>
                  <a:moveTo>
                    <a:pt x="3088" y="92"/>
                  </a:moveTo>
                  <a:lnTo>
                    <a:pt x="3086" y="92"/>
                  </a:lnTo>
                  <a:lnTo>
                    <a:pt x="3088" y="94"/>
                  </a:lnTo>
                  <a:lnTo>
                    <a:pt x="3088" y="96"/>
                  </a:lnTo>
                  <a:lnTo>
                    <a:pt x="3088" y="98"/>
                  </a:lnTo>
                  <a:lnTo>
                    <a:pt x="3090" y="99"/>
                  </a:lnTo>
                  <a:lnTo>
                    <a:pt x="3091" y="99"/>
                  </a:lnTo>
                  <a:lnTo>
                    <a:pt x="3091" y="96"/>
                  </a:lnTo>
                  <a:lnTo>
                    <a:pt x="3091" y="96"/>
                  </a:lnTo>
                  <a:lnTo>
                    <a:pt x="3090" y="94"/>
                  </a:lnTo>
                  <a:lnTo>
                    <a:pt x="3088" y="92"/>
                  </a:lnTo>
                  <a:close/>
                  <a:moveTo>
                    <a:pt x="3125" y="94"/>
                  </a:moveTo>
                  <a:lnTo>
                    <a:pt x="3128" y="94"/>
                  </a:lnTo>
                  <a:lnTo>
                    <a:pt x="3128" y="92"/>
                  </a:lnTo>
                  <a:lnTo>
                    <a:pt x="3125" y="92"/>
                  </a:lnTo>
                  <a:lnTo>
                    <a:pt x="3125" y="94"/>
                  </a:lnTo>
                  <a:close/>
                  <a:moveTo>
                    <a:pt x="3191" y="94"/>
                  </a:moveTo>
                  <a:lnTo>
                    <a:pt x="3191" y="94"/>
                  </a:lnTo>
                  <a:lnTo>
                    <a:pt x="3191" y="92"/>
                  </a:lnTo>
                  <a:lnTo>
                    <a:pt x="3191" y="92"/>
                  </a:lnTo>
                  <a:lnTo>
                    <a:pt x="3191" y="94"/>
                  </a:lnTo>
                  <a:lnTo>
                    <a:pt x="3191" y="94"/>
                  </a:lnTo>
                  <a:close/>
                  <a:moveTo>
                    <a:pt x="3100" y="101"/>
                  </a:moveTo>
                  <a:lnTo>
                    <a:pt x="3100" y="98"/>
                  </a:lnTo>
                  <a:lnTo>
                    <a:pt x="3100" y="94"/>
                  </a:lnTo>
                  <a:lnTo>
                    <a:pt x="3098" y="94"/>
                  </a:lnTo>
                  <a:lnTo>
                    <a:pt x="3098" y="96"/>
                  </a:lnTo>
                  <a:lnTo>
                    <a:pt x="3098" y="96"/>
                  </a:lnTo>
                  <a:lnTo>
                    <a:pt x="3098" y="98"/>
                  </a:lnTo>
                  <a:lnTo>
                    <a:pt x="3098" y="98"/>
                  </a:lnTo>
                  <a:lnTo>
                    <a:pt x="3098" y="99"/>
                  </a:lnTo>
                  <a:lnTo>
                    <a:pt x="3098" y="99"/>
                  </a:lnTo>
                  <a:lnTo>
                    <a:pt x="3098" y="101"/>
                  </a:lnTo>
                  <a:lnTo>
                    <a:pt x="3100" y="101"/>
                  </a:lnTo>
                  <a:close/>
                  <a:moveTo>
                    <a:pt x="3619" y="98"/>
                  </a:moveTo>
                  <a:lnTo>
                    <a:pt x="3622" y="98"/>
                  </a:lnTo>
                  <a:lnTo>
                    <a:pt x="3622" y="96"/>
                  </a:lnTo>
                  <a:lnTo>
                    <a:pt x="3619" y="94"/>
                  </a:lnTo>
                  <a:lnTo>
                    <a:pt x="3619" y="98"/>
                  </a:lnTo>
                  <a:close/>
                  <a:moveTo>
                    <a:pt x="1569" y="99"/>
                  </a:moveTo>
                  <a:lnTo>
                    <a:pt x="1568" y="99"/>
                  </a:lnTo>
                  <a:lnTo>
                    <a:pt x="1568" y="99"/>
                  </a:lnTo>
                  <a:lnTo>
                    <a:pt x="1568" y="98"/>
                  </a:lnTo>
                  <a:lnTo>
                    <a:pt x="1564" y="98"/>
                  </a:lnTo>
                  <a:lnTo>
                    <a:pt x="1566" y="101"/>
                  </a:lnTo>
                  <a:lnTo>
                    <a:pt x="1569" y="101"/>
                  </a:lnTo>
                  <a:lnTo>
                    <a:pt x="1569" y="99"/>
                  </a:lnTo>
                  <a:close/>
                  <a:moveTo>
                    <a:pt x="3083" y="101"/>
                  </a:moveTo>
                  <a:lnTo>
                    <a:pt x="3081" y="101"/>
                  </a:lnTo>
                  <a:lnTo>
                    <a:pt x="3079" y="99"/>
                  </a:lnTo>
                  <a:lnTo>
                    <a:pt x="3077" y="99"/>
                  </a:lnTo>
                  <a:lnTo>
                    <a:pt x="3077" y="101"/>
                  </a:lnTo>
                  <a:lnTo>
                    <a:pt x="3076" y="103"/>
                  </a:lnTo>
                  <a:lnTo>
                    <a:pt x="3074" y="106"/>
                  </a:lnTo>
                  <a:lnTo>
                    <a:pt x="3077" y="106"/>
                  </a:lnTo>
                  <a:lnTo>
                    <a:pt x="3079" y="108"/>
                  </a:lnTo>
                  <a:lnTo>
                    <a:pt x="3081" y="110"/>
                  </a:lnTo>
                  <a:lnTo>
                    <a:pt x="3083" y="101"/>
                  </a:lnTo>
                  <a:close/>
                  <a:moveTo>
                    <a:pt x="3673" y="122"/>
                  </a:moveTo>
                  <a:lnTo>
                    <a:pt x="3674" y="122"/>
                  </a:lnTo>
                  <a:lnTo>
                    <a:pt x="3673" y="120"/>
                  </a:lnTo>
                  <a:lnTo>
                    <a:pt x="3673" y="118"/>
                  </a:lnTo>
                  <a:lnTo>
                    <a:pt x="3673" y="117"/>
                  </a:lnTo>
                  <a:lnTo>
                    <a:pt x="3671" y="117"/>
                  </a:lnTo>
                  <a:lnTo>
                    <a:pt x="3669" y="115"/>
                  </a:lnTo>
                  <a:lnTo>
                    <a:pt x="3667" y="113"/>
                  </a:lnTo>
                  <a:lnTo>
                    <a:pt x="3666" y="113"/>
                  </a:lnTo>
                  <a:lnTo>
                    <a:pt x="3664" y="111"/>
                  </a:lnTo>
                  <a:lnTo>
                    <a:pt x="3662" y="110"/>
                  </a:lnTo>
                  <a:lnTo>
                    <a:pt x="3660" y="110"/>
                  </a:lnTo>
                  <a:lnTo>
                    <a:pt x="3657" y="108"/>
                  </a:lnTo>
                  <a:lnTo>
                    <a:pt x="3653" y="104"/>
                  </a:lnTo>
                  <a:lnTo>
                    <a:pt x="3650" y="101"/>
                  </a:lnTo>
                  <a:lnTo>
                    <a:pt x="3645" y="101"/>
                  </a:lnTo>
                  <a:lnTo>
                    <a:pt x="3645" y="103"/>
                  </a:lnTo>
                  <a:lnTo>
                    <a:pt x="3645" y="103"/>
                  </a:lnTo>
                  <a:lnTo>
                    <a:pt x="3645" y="106"/>
                  </a:lnTo>
                  <a:lnTo>
                    <a:pt x="3645" y="106"/>
                  </a:lnTo>
                  <a:lnTo>
                    <a:pt x="3645" y="106"/>
                  </a:lnTo>
                  <a:lnTo>
                    <a:pt x="3643" y="106"/>
                  </a:lnTo>
                  <a:lnTo>
                    <a:pt x="3643" y="110"/>
                  </a:lnTo>
                  <a:lnTo>
                    <a:pt x="3645" y="113"/>
                  </a:lnTo>
                  <a:lnTo>
                    <a:pt x="3647" y="115"/>
                  </a:lnTo>
                  <a:lnTo>
                    <a:pt x="3647" y="117"/>
                  </a:lnTo>
                  <a:lnTo>
                    <a:pt x="3648" y="117"/>
                  </a:lnTo>
                  <a:lnTo>
                    <a:pt x="3650" y="115"/>
                  </a:lnTo>
                  <a:lnTo>
                    <a:pt x="3652" y="115"/>
                  </a:lnTo>
                  <a:lnTo>
                    <a:pt x="3652" y="117"/>
                  </a:lnTo>
                  <a:lnTo>
                    <a:pt x="3655" y="117"/>
                  </a:lnTo>
                  <a:lnTo>
                    <a:pt x="3657" y="120"/>
                  </a:lnTo>
                  <a:lnTo>
                    <a:pt x="3659" y="120"/>
                  </a:lnTo>
                  <a:lnTo>
                    <a:pt x="3659" y="122"/>
                  </a:lnTo>
                  <a:lnTo>
                    <a:pt x="3667" y="122"/>
                  </a:lnTo>
                  <a:lnTo>
                    <a:pt x="3667" y="124"/>
                  </a:lnTo>
                  <a:lnTo>
                    <a:pt x="3669" y="124"/>
                  </a:lnTo>
                  <a:lnTo>
                    <a:pt x="3671" y="122"/>
                  </a:lnTo>
                  <a:lnTo>
                    <a:pt x="3673" y="122"/>
                  </a:lnTo>
                  <a:close/>
                  <a:moveTo>
                    <a:pt x="1571" y="117"/>
                  </a:moveTo>
                  <a:lnTo>
                    <a:pt x="1571" y="115"/>
                  </a:lnTo>
                  <a:lnTo>
                    <a:pt x="1568" y="113"/>
                  </a:lnTo>
                  <a:lnTo>
                    <a:pt x="1564" y="110"/>
                  </a:lnTo>
                  <a:lnTo>
                    <a:pt x="1562" y="110"/>
                  </a:lnTo>
                  <a:lnTo>
                    <a:pt x="1562" y="106"/>
                  </a:lnTo>
                  <a:lnTo>
                    <a:pt x="1561" y="106"/>
                  </a:lnTo>
                  <a:lnTo>
                    <a:pt x="1561" y="106"/>
                  </a:lnTo>
                  <a:lnTo>
                    <a:pt x="1561" y="104"/>
                  </a:lnTo>
                  <a:lnTo>
                    <a:pt x="1561" y="104"/>
                  </a:lnTo>
                  <a:lnTo>
                    <a:pt x="1559" y="103"/>
                  </a:lnTo>
                  <a:lnTo>
                    <a:pt x="1559" y="106"/>
                  </a:lnTo>
                  <a:lnTo>
                    <a:pt x="1561" y="106"/>
                  </a:lnTo>
                  <a:lnTo>
                    <a:pt x="1561" y="110"/>
                  </a:lnTo>
                  <a:lnTo>
                    <a:pt x="1561" y="113"/>
                  </a:lnTo>
                  <a:lnTo>
                    <a:pt x="1562" y="115"/>
                  </a:lnTo>
                  <a:lnTo>
                    <a:pt x="1564" y="117"/>
                  </a:lnTo>
                  <a:lnTo>
                    <a:pt x="1571" y="117"/>
                  </a:lnTo>
                  <a:close/>
                  <a:moveTo>
                    <a:pt x="5219" y="118"/>
                  </a:moveTo>
                  <a:lnTo>
                    <a:pt x="5221" y="117"/>
                  </a:lnTo>
                  <a:lnTo>
                    <a:pt x="5221" y="117"/>
                  </a:lnTo>
                  <a:lnTo>
                    <a:pt x="5223" y="117"/>
                  </a:lnTo>
                  <a:lnTo>
                    <a:pt x="5224" y="117"/>
                  </a:lnTo>
                  <a:lnTo>
                    <a:pt x="5226" y="117"/>
                  </a:lnTo>
                  <a:lnTo>
                    <a:pt x="5228" y="115"/>
                  </a:lnTo>
                  <a:lnTo>
                    <a:pt x="5228" y="113"/>
                  </a:lnTo>
                  <a:lnTo>
                    <a:pt x="5228" y="113"/>
                  </a:lnTo>
                  <a:lnTo>
                    <a:pt x="5228" y="113"/>
                  </a:lnTo>
                  <a:lnTo>
                    <a:pt x="5224" y="111"/>
                  </a:lnTo>
                  <a:lnTo>
                    <a:pt x="5221" y="108"/>
                  </a:lnTo>
                  <a:lnTo>
                    <a:pt x="5217" y="106"/>
                  </a:lnTo>
                  <a:lnTo>
                    <a:pt x="5216" y="106"/>
                  </a:lnTo>
                  <a:lnTo>
                    <a:pt x="5214" y="108"/>
                  </a:lnTo>
                  <a:lnTo>
                    <a:pt x="5214" y="110"/>
                  </a:lnTo>
                  <a:lnTo>
                    <a:pt x="5214" y="110"/>
                  </a:lnTo>
                  <a:lnTo>
                    <a:pt x="5214" y="110"/>
                  </a:lnTo>
                  <a:lnTo>
                    <a:pt x="5214" y="113"/>
                  </a:lnTo>
                  <a:lnTo>
                    <a:pt x="5216" y="115"/>
                  </a:lnTo>
                  <a:lnTo>
                    <a:pt x="5217" y="115"/>
                  </a:lnTo>
                  <a:lnTo>
                    <a:pt x="5217" y="117"/>
                  </a:lnTo>
                  <a:lnTo>
                    <a:pt x="5219" y="118"/>
                  </a:lnTo>
                  <a:close/>
                  <a:moveTo>
                    <a:pt x="1493" y="110"/>
                  </a:moveTo>
                  <a:lnTo>
                    <a:pt x="1494" y="110"/>
                  </a:lnTo>
                  <a:lnTo>
                    <a:pt x="1494" y="108"/>
                  </a:lnTo>
                  <a:lnTo>
                    <a:pt x="1494" y="108"/>
                  </a:lnTo>
                  <a:lnTo>
                    <a:pt x="1493" y="106"/>
                  </a:lnTo>
                  <a:lnTo>
                    <a:pt x="1493" y="110"/>
                  </a:lnTo>
                  <a:close/>
                  <a:moveTo>
                    <a:pt x="3069" y="110"/>
                  </a:moveTo>
                  <a:lnTo>
                    <a:pt x="3069" y="111"/>
                  </a:lnTo>
                  <a:lnTo>
                    <a:pt x="3067" y="111"/>
                  </a:lnTo>
                  <a:lnTo>
                    <a:pt x="3067" y="115"/>
                  </a:lnTo>
                  <a:lnTo>
                    <a:pt x="3069" y="118"/>
                  </a:lnTo>
                  <a:lnTo>
                    <a:pt x="3071" y="118"/>
                  </a:lnTo>
                  <a:lnTo>
                    <a:pt x="3071" y="117"/>
                  </a:lnTo>
                  <a:lnTo>
                    <a:pt x="3072" y="117"/>
                  </a:lnTo>
                  <a:lnTo>
                    <a:pt x="3072" y="115"/>
                  </a:lnTo>
                  <a:lnTo>
                    <a:pt x="3074" y="115"/>
                  </a:lnTo>
                  <a:lnTo>
                    <a:pt x="3074" y="115"/>
                  </a:lnTo>
                  <a:lnTo>
                    <a:pt x="3076" y="115"/>
                  </a:lnTo>
                  <a:lnTo>
                    <a:pt x="3077" y="110"/>
                  </a:lnTo>
                  <a:lnTo>
                    <a:pt x="3076" y="110"/>
                  </a:lnTo>
                  <a:lnTo>
                    <a:pt x="3076" y="108"/>
                  </a:lnTo>
                  <a:lnTo>
                    <a:pt x="3069" y="110"/>
                  </a:lnTo>
                  <a:close/>
                  <a:moveTo>
                    <a:pt x="1418" y="115"/>
                  </a:moveTo>
                  <a:lnTo>
                    <a:pt x="1418" y="113"/>
                  </a:lnTo>
                  <a:lnTo>
                    <a:pt x="1411" y="113"/>
                  </a:lnTo>
                  <a:lnTo>
                    <a:pt x="1409" y="111"/>
                  </a:lnTo>
                  <a:lnTo>
                    <a:pt x="1407" y="111"/>
                  </a:lnTo>
                  <a:lnTo>
                    <a:pt x="1405" y="111"/>
                  </a:lnTo>
                  <a:lnTo>
                    <a:pt x="1405" y="113"/>
                  </a:lnTo>
                  <a:lnTo>
                    <a:pt x="1404" y="113"/>
                  </a:lnTo>
                  <a:lnTo>
                    <a:pt x="1404" y="110"/>
                  </a:lnTo>
                  <a:lnTo>
                    <a:pt x="1402" y="110"/>
                  </a:lnTo>
                  <a:lnTo>
                    <a:pt x="1400" y="110"/>
                  </a:lnTo>
                  <a:lnTo>
                    <a:pt x="1398" y="110"/>
                  </a:lnTo>
                  <a:lnTo>
                    <a:pt x="1397" y="111"/>
                  </a:lnTo>
                  <a:lnTo>
                    <a:pt x="1397" y="117"/>
                  </a:lnTo>
                  <a:lnTo>
                    <a:pt x="1395" y="117"/>
                  </a:lnTo>
                  <a:lnTo>
                    <a:pt x="1395" y="115"/>
                  </a:lnTo>
                  <a:lnTo>
                    <a:pt x="1391" y="115"/>
                  </a:lnTo>
                  <a:lnTo>
                    <a:pt x="1390" y="118"/>
                  </a:lnTo>
                  <a:lnTo>
                    <a:pt x="1390" y="122"/>
                  </a:lnTo>
                  <a:lnTo>
                    <a:pt x="1388" y="125"/>
                  </a:lnTo>
                  <a:lnTo>
                    <a:pt x="1386" y="127"/>
                  </a:lnTo>
                  <a:lnTo>
                    <a:pt x="1384" y="129"/>
                  </a:lnTo>
                  <a:lnTo>
                    <a:pt x="1379" y="131"/>
                  </a:lnTo>
                  <a:lnTo>
                    <a:pt x="1381" y="132"/>
                  </a:lnTo>
                  <a:lnTo>
                    <a:pt x="1381" y="134"/>
                  </a:lnTo>
                  <a:lnTo>
                    <a:pt x="1381" y="136"/>
                  </a:lnTo>
                  <a:lnTo>
                    <a:pt x="1383" y="136"/>
                  </a:lnTo>
                  <a:lnTo>
                    <a:pt x="1384" y="136"/>
                  </a:lnTo>
                  <a:lnTo>
                    <a:pt x="1384" y="134"/>
                  </a:lnTo>
                  <a:lnTo>
                    <a:pt x="1386" y="134"/>
                  </a:lnTo>
                  <a:lnTo>
                    <a:pt x="1386" y="138"/>
                  </a:lnTo>
                  <a:lnTo>
                    <a:pt x="1388" y="138"/>
                  </a:lnTo>
                  <a:lnTo>
                    <a:pt x="1388" y="139"/>
                  </a:lnTo>
                  <a:lnTo>
                    <a:pt x="1390" y="139"/>
                  </a:lnTo>
                  <a:lnTo>
                    <a:pt x="1391" y="139"/>
                  </a:lnTo>
                  <a:lnTo>
                    <a:pt x="1391" y="139"/>
                  </a:lnTo>
                  <a:lnTo>
                    <a:pt x="1391" y="139"/>
                  </a:lnTo>
                  <a:lnTo>
                    <a:pt x="1391" y="136"/>
                  </a:lnTo>
                  <a:lnTo>
                    <a:pt x="1393" y="136"/>
                  </a:lnTo>
                  <a:lnTo>
                    <a:pt x="1393" y="134"/>
                  </a:lnTo>
                  <a:lnTo>
                    <a:pt x="1397" y="134"/>
                  </a:lnTo>
                  <a:lnTo>
                    <a:pt x="1397" y="139"/>
                  </a:lnTo>
                  <a:lnTo>
                    <a:pt x="1395" y="139"/>
                  </a:lnTo>
                  <a:lnTo>
                    <a:pt x="1395" y="141"/>
                  </a:lnTo>
                  <a:lnTo>
                    <a:pt x="1397" y="141"/>
                  </a:lnTo>
                  <a:lnTo>
                    <a:pt x="1397" y="141"/>
                  </a:lnTo>
                  <a:lnTo>
                    <a:pt x="1398" y="141"/>
                  </a:lnTo>
                  <a:lnTo>
                    <a:pt x="1400" y="143"/>
                  </a:lnTo>
                  <a:lnTo>
                    <a:pt x="1400" y="143"/>
                  </a:lnTo>
                  <a:lnTo>
                    <a:pt x="1402" y="145"/>
                  </a:lnTo>
                  <a:lnTo>
                    <a:pt x="1402" y="146"/>
                  </a:lnTo>
                  <a:lnTo>
                    <a:pt x="1402" y="148"/>
                  </a:lnTo>
                  <a:lnTo>
                    <a:pt x="1405" y="148"/>
                  </a:lnTo>
                  <a:lnTo>
                    <a:pt x="1405" y="148"/>
                  </a:lnTo>
                  <a:lnTo>
                    <a:pt x="1407" y="148"/>
                  </a:lnTo>
                  <a:lnTo>
                    <a:pt x="1407" y="148"/>
                  </a:lnTo>
                  <a:lnTo>
                    <a:pt x="1409" y="148"/>
                  </a:lnTo>
                  <a:lnTo>
                    <a:pt x="1411" y="148"/>
                  </a:lnTo>
                  <a:lnTo>
                    <a:pt x="1412" y="146"/>
                  </a:lnTo>
                  <a:lnTo>
                    <a:pt x="1414" y="146"/>
                  </a:lnTo>
                  <a:lnTo>
                    <a:pt x="1412" y="145"/>
                  </a:lnTo>
                  <a:lnTo>
                    <a:pt x="1412" y="145"/>
                  </a:lnTo>
                  <a:lnTo>
                    <a:pt x="1412" y="143"/>
                  </a:lnTo>
                  <a:lnTo>
                    <a:pt x="1416" y="143"/>
                  </a:lnTo>
                  <a:lnTo>
                    <a:pt x="1418" y="145"/>
                  </a:lnTo>
                  <a:lnTo>
                    <a:pt x="1423" y="143"/>
                  </a:lnTo>
                  <a:lnTo>
                    <a:pt x="1425" y="141"/>
                  </a:lnTo>
                  <a:lnTo>
                    <a:pt x="1426" y="141"/>
                  </a:lnTo>
                  <a:lnTo>
                    <a:pt x="1430" y="141"/>
                  </a:lnTo>
                  <a:lnTo>
                    <a:pt x="1433" y="139"/>
                  </a:lnTo>
                  <a:lnTo>
                    <a:pt x="1435" y="139"/>
                  </a:lnTo>
                  <a:lnTo>
                    <a:pt x="1435" y="138"/>
                  </a:lnTo>
                  <a:lnTo>
                    <a:pt x="1430" y="138"/>
                  </a:lnTo>
                  <a:lnTo>
                    <a:pt x="1430" y="136"/>
                  </a:lnTo>
                  <a:lnTo>
                    <a:pt x="1430" y="136"/>
                  </a:lnTo>
                  <a:lnTo>
                    <a:pt x="1430" y="124"/>
                  </a:lnTo>
                  <a:lnTo>
                    <a:pt x="1426" y="122"/>
                  </a:lnTo>
                  <a:lnTo>
                    <a:pt x="1426" y="122"/>
                  </a:lnTo>
                  <a:lnTo>
                    <a:pt x="1423" y="118"/>
                  </a:lnTo>
                  <a:lnTo>
                    <a:pt x="1419" y="117"/>
                  </a:lnTo>
                  <a:lnTo>
                    <a:pt x="1419" y="115"/>
                  </a:lnTo>
                  <a:lnTo>
                    <a:pt x="1418" y="115"/>
                  </a:lnTo>
                  <a:close/>
                  <a:moveTo>
                    <a:pt x="1669" y="110"/>
                  </a:moveTo>
                  <a:lnTo>
                    <a:pt x="1669" y="111"/>
                  </a:lnTo>
                  <a:lnTo>
                    <a:pt x="1667" y="111"/>
                  </a:lnTo>
                  <a:lnTo>
                    <a:pt x="1667" y="113"/>
                  </a:lnTo>
                  <a:lnTo>
                    <a:pt x="1655" y="113"/>
                  </a:lnTo>
                  <a:lnTo>
                    <a:pt x="1657" y="117"/>
                  </a:lnTo>
                  <a:lnTo>
                    <a:pt x="1657" y="118"/>
                  </a:lnTo>
                  <a:lnTo>
                    <a:pt x="1658" y="118"/>
                  </a:lnTo>
                  <a:lnTo>
                    <a:pt x="1658" y="118"/>
                  </a:lnTo>
                  <a:lnTo>
                    <a:pt x="1658" y="118"/>
                  </a:lnTo>
                  <a:lnTo>
                    <a:pt x="1660" y="117"/>
                  </a:lnTo>
                  <a:lnTo>
                    <a:pt x="1662" y="118"/>
                  </a:lnTo>
                  <a:lnTo>
                    <a:pt x="1664" y="118"/>
                  </a:lnTo>
                  <a:lnTo>
                    <a:pt x="1664" y="122"/>
                  </a:lnTo>
                  <a:lnTo>
                    <a:pt x="1667" y="120"/>
                  </a:lnTo>
                  <a:lnTo>
                    <a:pt x="1671" y="118"/>
                  </a:lnTo>
                  <a:lnTo>
                    <a:pt x="1674" y="117"/>
                  </a:lnTo>
                  <a:lnTo>
                    <a:pt x="1676" y="115"/>
                  </a:lnTo>
                  <a:lnTo>
                    <a:pt x="1676" y="113"/>
                  </a:lnTo>
                  <a:lnTo>
                    <a:pt x="1678" y="111"/>
                  </a:lnTo>
                  <a:lnTo>
                    <a:pt x="1678" y="110"/>
                  </a:lnTo>
                  <a:lnTo>
                    <a:pt x="1669" y="110"/>
                  </a:lnTo>
                  <a:close/>
                  <a:moveTo>
                    <a:pt x="1653" y="117"/>
                  </a:moveTo>
                  <a:lnTo>
                    <a:pt x="1655" y="117"/>
                  </a:lnTo>
                  <a:lnTo>
                    <a:pt x="1653" y="115"/>
                  </a:lnTo>
                  <a:lnTo>
                    <a:pt x="1653" y="115"/>
                  </a:lnTo>
                  <a:lnTo>
                    <a:pt x="1653" y="115"/>
                  </a:lnTo>
                  <a:lnTo>
                    <a:pt x="1653" y="117"/>
                  </a:lnTo>
                  <a:close/>
                  <a:moveTo>
                    <a:pt x="1686" y="115"/>
                  </a:moveTo>
                  <a:lnTo>
                    <a:pt x="1681" y="115"/>
                  </a:lnTo>
                  <a:lnTo>
                    <a:pt x="1681" y="118"/>
                  </a:lnTo>
                  <a:lnTo>
                    <a:pt x="1681" y="118"/>
                  </a:lnTo>
                  <a:lnTo>
                    <a:pt x="1681" y="122"/>
                  </a:lnTo>
                  <a:lnTo>
                    <a:pt x="1685" y="120"/>
                  </a:lnTo>
                  <a:lnTo>
                    <a:pt x="1686" y="118"/>
                  </a:lnTo>
                  <a:lnTo>
                    <a:pt x="1686" y="115"/>
                  </a:lnTo>
                  <a:close/>
                  <a:moveTo>
                    <a:pt x="5106" y="118"/>
                  </a:moveTo>
                  <a:lnTo>
                    <a:pt x="5106" y="122"/>
                  </a:lnTo>
                  <a:lnTo>
                    <a:pt x="5106" y="122"/>
                  </a:lnTo>
                  <a:lnTo>
                    <a:pt x="5106" y="120"/>
                  </a:lnTo>
                  <a:lnTo>
                    <a:pt x="5106" y="120"/>
                  </a:lnTo>
                  <a:lnTo>
                    <a:pt x="5106" y="118"/>
                  </a:lnTo>
                  <a:close/>
                  <a:moveTo>
                    <a:pt x="1718" y="124"/>
                  </a:moveTo>
                  <a:lnTo>
                    <a:pt x="1718" y="124"/>
                  </a:lnTo>
                  <a:lnTo>
                    <a:pt x="1718" y="124"/>
                  </a:lnTo>
                  <a:lnTo>
                    <a:pt x="1718" y="120"/>
                  </a:lnTo>
                  <a:lnTo>
                    <a:pt x="1716" y="120"/>
                  </a:lnTo>
                  <a:lnTo>
                    <a:pt x="1714" y="120"/>
                  </a:lnTo>
                  <a:lnTo>
                    <a:pt x="1713" y="122"/>
                  </a:lnTo>
                  <a:lnTo>
                    <a:pt x="1711" y="122"/>
                  </a:lnTo>
                  <a:lnTo>
                    <a:pt x="1713" y="124"/>
                  </a:lnTo>
                  <a:lnTo>
                    <a:pt x="1718" y="124"/>
                  </a:lnTo>
                  <a:close/>
                  <a:moveTo>
                    <a:pt x="3050" y="139"/>
                  </a:moveTo>
                  <a:lnTo>
                    <a:pt x="3053" y="139"/>
                  </a:lnTo>
                  <a:lnTo>
                    <a:pt x="3053" y="138"/>
                  </a:lnTo>
                  <a:lnTo>
                    <a:pt x="3055" y="136"/>
                  </a:lnTo>
                  <a:lnTo>
                    <a:pt x="3057" y="136"/>
                  </a:lnTo>
                  <a:lnTo>
                    <a:pt x="3058" y="136"/>
                  </a:lnTo>
                  <a:lnTo>
                    <a:pt x="3058" y="136"/>
                  </a:lnTo>
                  <a:lnTo>
                    <a:pt x="3058" y="136"/>
                  </a:lnTo>
                  <a:lnTo>
                    <a:pt x="3062" y="136"/>
                  </a:lnTo>
                  <a:lnTo>
                    <a:pt x="3062" y="132"/>
                  </a:lnTo>
                  <a:lnTo>
                    <a:pt x="3064" y="131"/>
                  </a:lnTo>
                  <a:lnTo>
                    <a:pt x="3064" y="127"/>
                  </a:lnTo>
                  <a:lnTo>
                    <a:pt x="3064" y="124"/>
                  </a:lnTo>
                  <a:lnTo>
                    <a:pt x="3062" y="122"/>
                  </a:lnTo>
                  <a:lnTo>
                    <a:pt x="3062" y="120"/>
                  </a:lnTo>
                  <a:lnTo>
                    <a:pt x="3062" y="120"/>
                  </a:lnTo>
                  <a:lnTo>
                    <a:pt x="3060" y="122"/>
                  </a:lnTo>
                  <a:lnTo>
                    <a:pt x="3060" y="122"/>
                  </a:lnTo>
                  <a:lnTo>
                    <a:pt x="3058" y="124"/>
                  </a:lnTo>
                  <a:lnTo>
                    <a:pt x="3057" y="124"/>
                  </a:lnTo>
                  <a:lnTo>
                    <a:pt x="3055" y="124"/>
                  </a:lnTo>
                  <a:lnTo>
                    <a:pt x="3055" y="127"/>
                  </a:lnTo>
                  <a:lnTo>
                    <a:pt x="3051" y="127"/>
                  </a:lnTo>
                  <a:lnTo>
                    <a:pt x="3050" y="132"/>
                  </a:lnTo>
                  <a:lnTo>
                    <a:pt x="3051" y="134"/>
                  </a:lnTo>
                  <a:lnTo>
                    <a:pt x="3051" y="134"/>
                  </a:lnTo>
                  <a:lnTo>
                    <a:pt x="3051" y="136"/>
                  </a:lnTo>
                  <a:lnTo>
                    <a:pt x="3050" y="136"/>
                  </a:lnTo>
                  <a:lnTo>
                    <a:pt x="3050" y="139"/>
                  </a:lnTo>
                  <a:close/>
                  <a:moveTo>
                    <a:pt x="1360" y="125"/>
                  </a:moveTo>
                  <a:lnTo>
                    <a:pt x="1360" y="124"/>
                  </a:lnTo>
                  <a:lnTo>
                    <a:pt x="1360" y="122"/>
                  </a:lnTo>
                  <a:lnTo>
                    <a:pt x="1358" y="122"/>
                  </a:lnTo>
                  <a:lnTo>
                    <a:pt x="1358" y="124"/>
                  </a:lnTo>
                  <a:lnTo>
                    <a:pt x="1358" y="125"/>
                  </a:lnTo>
                  <a:lnTo>
                    <a:pt x="1360" y="125"/>
                  </a:lnTo>
                  <a:close/>
                  <a:moveTo>
                    <a:pt x="1679" y="127"/>
                  </a:moveTo>
                  <a:lnTo>
                    <a:pt x="1678" y="122"/>
                  </a:lnTo>
                  <a:lnTo>
                    <a:pt x="1676" y="122"/>
                  </a:lnTo>
                  <a:lnTo>
                    <a:pt x="1676" y="122"/>
                  </a:lnTo>
                  <a:lnTo>
                    <a:pt x="1676" y="124"/>
                  </a:lnTo>
                  <a:lnTo>
                    <a:pt x="1676" y="124"/>
                  </a:lnTo>
                  <a:lnTo>
                    <a:pt x="1678" y="125"/>
                  </a:lnTo>
                  <a:lnTo>
                    <a:pt x="1678" y="127"/>
                  </a:lnTo>
                  <a:lnTo>
                    <a:pt x="1679" y="127"/>
                  </a:lnTo>
                  <a:close/>
                  <a:moveTo>
                    <a:pt x="3516" y="139"/>
                  </a:moveTo>
                  <a:lnTo>
                    <a:pt x="3517" y="138"/>
                  </a:lnTo>
                  <a:lnTo>
                    <a:pt x="3519" y="136"/>
                  </a:lnTo>
                  <a:lnTo>
                    <a:pt x="3519" y="132"/>
                  </a:lnTo>
                  <a:lnTo>
                    <a:pt x="3521" y="132"/>
                  </a:lnTo>
                  <a:lnTo>
                    <a:pt x="3521" y="131"/>
                  </a:lnTo>
                  <a:lnTo>
                    <a:pt x="3521" y="129"/>
                  </a:lnTo>
                  <a:lnTo>
                    <a:pt x="3519" y="127"/>
                  </a:lnTo>
                  <a:lnTo>
                    <a:pt x="3519" y="125"/>
                  </a:lnTo>
                  <a:lnTo>
                    <a:pt x="3516" y="125"/>
                  </a:lnTo>
                  <a:lnTo>
                    <a:pt x="3516" y="124"/>
                  </a:lnTo>
                  <a:lnTo>
                    <a:pt x="3514" y="124"/>
                  </a:lnTo>
                  <a:lnTo>
                    <a:pt x="3512" y="124"/>
                  </a:lnTo>
                  <a:lnTo>
                    <a:pt x="3510" y="124"/>
                  </a:lnTo>
                  <a:lnTo>
                    <a:pt x="3509" y="124"/>
                  </a:lnTo>
                  <a:lnTo>
                    <a:pt x="3509" y="124"/>
                  </a:lnTo>
                  <a:lnTo>
                    <a:pt x="3507" y="125"/>
                  </a:lnTo>
                  <a:lnTo>
                    <a:pt x="3505" y="125"/>
                  </a:lnTo>
                  <a:lnTo>
                    <a:pt x="3503" y="127"/>
                  </a:lnTo>
                  <a:lnTo>
                    <a:pt x="3503" y="134"/>
                  </a:lnTo>
                  <a:lnTo>
                    <a:pt x="3503" y="134"/>
                  </a:lnTo>
                  <a:lnTo>
                    <a:pt x="3505" y="138"/>
                  </a:lnTo>
                  <a:lnTo>
                    <a:pt x="3505" y="139"/>
                  </a:lnTo>
                  <a:lnTo>
                    <a:pt x="3507" y="141"/>
                  </a:lnTo>
                  <a:lnTo>
                    <a:pt x="3509" y="141"/>
                  </a:lnTo>
                  <a:lnTo>
                    <a:pt x="3510" y="143"/>
                  </a:lnTo>
                  <a:lnTo>
                    <a:pt x="3514" y="143"/>
                  </a:lnTo>
                  <a:lnTo>
                    <a:pt x="3514" y="141"/>
                  </a:lnTo>
                  <a:lnTo>
                    <a:pt x="3514" y="141"/>
                  </a:lnTo>
                  <a:lnTo>
                    <a:pt x="3516" y="139"/>
                  </a:lnTo>
                  <a:lnTo>
                    <a:pt x="3516" y="139"/>
                  </a:lnTo>
                  <a:close/>
                  <a:moveTo>
                    <a:pt x="5109" y="129"/>
                  </a:moveTo>
                  <a:lnTo>
                    <a:pt x="5109" y="127"/>
                  </a:lnTo>
                  <a:lnTo>
                    <a:pt x="5107" y="127"/>
                  </a:lnTo>
                  <a:lnTo>
                    <a:pt x="5107" y="131"/>
                  </a:lnTo>
                  <a:lnTo>
                    <a:pt x="5109" y="131"/>
                  </a:lnTo>
                  <a:lnTo>
                    <a:pt x="5109" y="129"/>
                  </a:lnTo>
                  <a:lnTo>
                    <a:pt x="5109" y="129"/>
                  </a:lnTo>
                  <a:lnTo>
                    <a:pt x="5109" y="129"/>
                  </a:lnTo>
                  <a:close/>
                  <a:moveTo>
                    <a:pt x="1367" y="136"/>
                  </a:moveTo>
                  <a:lnTo>
                    <a:pt x="1369" y="131"/>
                  </a:lnTo>
                  <a:lnTo>
                    <a:pt x="1367" y="131"/>
                  </a:lnTo>
                  <a:lnTo>
                    <a:pt x="1365" y="132"/>
                  </a:lnTo>
                  <a:lnTo>
                    <a:pt x="1360" y="131"/>
                  </a:lnTo>
                  <a:lnTo>
                    <a:pt x="1360" y="134"/>
                  </a:lnTo>
                  <a:lnTo>
                    <a:pt x="1360" y="134"/>
                  </a:lnTo>
                  <a:lnTo>
                    <a:pt x="1360" y="136"/>
                  </a:lnTo>
                  <a:lnTo>
                    <a:pt x="1363" y="134"/>
                  </a:lnTo>
                  <a:lnTo>
                    <a:pt x="1363" y="136"/>
                  </a:lnTo>
                  <a:lnTo>
                    <a:pt x="1367" y="136"/>
                  </a:lnTo>
                  <a:close/>
                  <a:moveTo>
                    <a:pt x="3046" y="131"/>
                  </a:moveTo>
                  <a:lnTo>
                    <a:pt x="3046" y="131"/>
                  </a:lnTo>
                  <a:lnTo>
                    <a:pt x="3046" y="131"/>
                  </a:lnTo>
                  <a:lnTo>
                    <a:pt x="3044" y="132"/>
                  </a:lnTo>
                  <a:lnTo>
                    <a:pt x="3046" y="132"/>
                  </a:lnTo>
                  <a:lnTo>
                    <a:pt x="3046" y="131"/>
                  </a:lnTo>
                  <a:close/>
                  <a:moveTo>
                    <a:pt x="3043" y="136"/>
                  </a:moveTo>
                  <a:lnTo>
                    <a:pt x="3044" y="136"/>
                  </a:lnTo>
                  <a:lnTo>
                    <a:pt x="3044" y="134"/>
                  </a:lnTo>
                  <a:lnTo>
                    <a:pt x="3044" y="132"/>
                  </a:lnTo>
                  <a:lnTo>
                    <a:pt x="3044" y="132"/>
                  </a:lnTo>
                  <a:lnTo>
                    <a:pt x="3043" y="136"/>
                  </a:lnTo>
                  <a:close/>
                  <a:moveTo>
                    <a:pt x="1348" y="139"/>
                  </a:moveTo>
                  <a:lnTo>
                    <a:pt x="1348" y="139"/>
                  </a:lnTo>
                  <a:lnTo>
                    <a:pt x="1349" y="138"/>
                  </a:lnTo>
                  <a:lnTo>
                    <a:pt x="1348" y="138"/>
                  </a:lnTo>
                  <a:lnTo>
                    <a:pt x="1348" y="136"/>
                  </a:lnTo>
                  <a:lnTo>
                    <a:pt x="1348" y="136"/>
                  </a:lnTo>
                  <a:lnTo>
                    <a:pt x="1346" y="136"/>
                  </a:lnTo>
                  <a:lnTo>
                    <a:pt x="1344" y="138"/>
                  </a:lnTo>
                  <a:lnTo>
                    <a:pt x="1341" y="138"/>
                  </a:lnTo>
                  <a:lnTo>
                    <a:pt x="1341" y="141"/>
                  </a:lnTo>
                  <a:lnTo>
                    <a:pt x="1343" y="141"/>
                  </a:lnTo>
                  <a:lnTo>
                    <a:pt x="1343" y="143"/>
                  </a:lnTo>
                  <a:lnTo>
                    <a:pt x="1344" y="141"/>
                  </a:lnTo>
                  <a:lnTo>
                    <a:pt x="1348" y="139"/>
                  </a:lnTo>
                  <a:close/>
                  <a:moveTo>
                    <a:pt x="1676" y="145"/>
                  </a:moveTo>
                  <a:lnTo>
                    <a:pt x="1674" y="141"/>
                  </a:lnTo>
                  <a:lnTo>
                    <a:pt x="1671" y="139"/>
                  </a:lnTo>
                  <a:lnTo>
                    <a:pt x="1669" y="139"/>
                  </a:lnTo>
                  <a:lnTo>
                    <a:pt x="1665" y="139"/>
                  </a:lnTo>
                  <a:lnTo>
                    <a:pt x="1665" y="145"/>
                  </a:lnTo>
                  <a:lnTo>
                    <a:pt x="1669" y="145"/>
                  </a:lnTo>
                  <a:lnTo>
                    <a:pt x="1671" y="145"/>
                  </a:lnTo>
                  <a:lnTo>
                    <a:pt x="1672" y="145"/>
                  </a:lnTo>
                  <a:lnTo>
                    <a:pt x="1676" y="145"/>
                  </a:lnTo>
                  <a:close/>
                  <a:moveTo>
                    <a:pt x="3032" y="160"/>
                  </a:moveTo>
                  <a:lnTo>
                    <a:pt x="3032" y="157"/>
                  </a:lnTo>
                  <a:lnTo>
                    <a:pt x="3034" y="157"/>
                  </a:lnTo>
                  <a:lnTo>
                    <a:pt x="3034" y="159"/>
                  </a:lnTo>
                  <a:lnTo>
                    <a:pt x="3034" y="159"/>
                  </a:lnTo>
                  <a:lnTo>
                    <a:pt x="3036" y="159"/>
                  </a:lnTo>
                  <a:lnTo>
                    <a:pt x="3039" y="153"/>
                  </a:lnTo>
                  <a:lnTo>
                    <a:pt x="3041" y="153"/>
                  </a:lnTo>
                  <a:lnTo>
                    <a:pt x="3044" y="152"/>
                  </a:lnTo>
                  <a:lnTo>
                    <a:pt x="3044" y="150"/>
                  </a:lnTo>
                  <a:lnTo>
                    <a:pt x="3044" y="150"/>
                  </a:lnTo>
                  <a:lnTo>
                    <a:pt x="3046" y="148"/>
                  </a:lnTo>
                  <a:lnTo>
                    <a:pt x="3046" y="145"/>
                  </a:lnTo>
                  <a:lnTo>
                    <a:pt x="3044" y="145"/>
                  </a:lnTo>
                  <a:lnTo>
                    <a:pt x="3044" y="143"/>
                  </a:lnTo>
                  <a:lnTo>
                    <a:pt x="3044" y="143"/>
                  </a:lnTo>
                  <a:lnTo>
                    <a:pt x="3039" y="143"/>
                  </a:lnTo>
                  <a:lnTo>
                    <a:pt x="3039" y="146"/>
                  </a:lnTo>
                  <a:lnTo>
                    <a:pt x="3036" y="146"/>
                  </a:lnTo>
                  <a:lnTo>
                    <a:pt x="3036" y="145"/>
                  </a:lnTo>
                  <a:lnTo>
                    <a:pt x="3036" y="145"/>
                  </a:lnTo>
                  <a:lnTo>
                    <a:pt x="3036" y="139"/>
                  </a:lnTo>
                  <a:lnTo>
                    <a:pt x="3032" y="139"/>
                  </a:lnTo>
                  <a:lnTo>
                    <a:pt x="3029" y="150"/>
                  </a:lnTo>
                  <a:lnTo>
                    <a:pt x="3025" y="152"/>
                  </a:lnTo>
                  <a:lnTo>
                    <a:pt x="3025" y="153"/>
                  </a:lnTo>
                  <a:lnTo>
                    <a:pt x="3023" y="155"/>
                  </a:lnTo>
                  <a:lnTo>
                    <a:pt x="3023" y="159"/>
                  </a:lnTo>
                  <a:lnTo>
                    <a:pt x="3025" y="157"/>
                  </a:lnTo>
                  <a:lnTo>
                    <a:pt x="3027" y="157"/>
                  </a:lnTo>
                  <a:lnTo>
                    <a:pt x="3029" y="157"/>
                  </a:lnTo>
                  <a:lnTo>
                    <a:pt x="3029" y="160"/>
                  </a:lnTo>
                  <a:lnTo>
                    <a:pt x="3032" y="160"/>
                  </a:lnTo>
                  <a:close/>
                  <a:moveTo>
                    <a:pt x="1294" y="145"/>
                  </a:moveTo>
                  <a:lnTo>
                    <a:pt x="1297" y="146"/>
                  </a:lnTo>
                  <a:lnTo>
                    <a:pt x="1301" y="148"/>
                  </a:lnTo>
                  <a:lnTo>
                    <a:pt x="1302" y="148"/>
                  </a:lnTo>
                  <a:lnTo>
                    <a:pt x="1302" y="148"/>
                  </a:lnTo>
                  <a:lnTo>
                    <a:pt x="1304" y="148"/>
                  </a:lnTo>
                  <a:lnTo>
                    <a:pt x="1306" y="145"/>
                  </a:lnTo>
                  <a:lnTo>
                    <a:pt x="1304" y="145"/>
                  </a:lnTo>
                  <a:lnTo>
                    <a:pt x="1304" y="143"/>
                  </a:lnTo>
                  <a:lnTo>
                    <a:pt x="1302" y="143"/>
                  </a:lnTo>
                  <a:lnTo>
                    <a:pt x="1301" y="143"/>
                  </a:lnTo>
                  <a:lnTo>
                    <a:pt x="1297" y="145"/>
                  </a:lnTo>
                  <a:lnTo>
                    <a:pt x="1294" y="145"/>
                  </a:lnTo>
                  <a:close/>
                  <a:moveTo>
                    <a:pt x="3025" y="143"/>
                  </a:moveTo>
                  <a:lnTo>
                    <a:pt x="3023" y="143"/>
                  </a:lnTo>
                  <a:lnTo>
                    <a:pt x="3020" y="145"/>
                  </a:lnTo>
                  <a:lnTo>
                    <a:pt x="3020" y="145"/>
                  </a:lnTo>
                  <a:lnTo>
                    <a:pt x="3020" y="146"/>
                  </a:lnTo>
                  <a:lnTo>
                    <a:pt x="3025" y="148"/>
                  </a:lnTo>
                  <a:lnTo>
                    <a:pt x="3025" y="143"/>
                  </a:lnTo>
                  <a:close/>
                  <a:moveTo>
                    <a:pt x="1744" y="145"/>
                  </a:moveTo>
                  <a:lnTo>
                    <a:pt x="1744" y="146"/>
                  </a:lnTo>
                  <a:lnTo>
                    <a:pt x="1744" y="148"/>
                  </a:lnTo>
                  <a:lnTo>
                    <a:pt x="1744" y="150"/>
                  </a:lnTo>
                  <a:lnTo>
                    <a:pt x="1744" y="152"/>
                  </a:lnTo>
                  <a:lnTo>
                    <a:pt x="1747" y="152"/>
                  </a:lnTo>
                  <a:lnTo>
                    <a:pt x="1747" y="150"/>
                  </a:lnTo>
                  <a:lnTo>
                    <a:pt x="1747" y="146"/>
                  </a:lnTo>
                  <a:lnTo>
                    <a:pt x="1746" y="145"/>
                  </a:lnTo>
                  <a:lnTo>
                    <a:pt x="1746" y="145"/>
                  </a:lnTo>
                  <a:lnTo>
                    <a:pt x="1744" y="145"/>
                  </a:lnTo>
                  <a:close/>
                  <a:moveTo>
                    <a:pt x="2060" y="150"/>
                  </a:moveTo>
                  <a:lnTo>
                    <a:pt x="2056" y="150"/>
                  </a:lnTo>
                  <a:lnTo>
                    <a:pt x="2058" y="150"/>
                  </a:lnTo>
                  <a:lnTo>
                    <a:pt x="2058" y="150"/>
                  </a:lnTo>
                  <a:lnTo>
                    <a:pt x="2060" y="152"/>
                  </a:lnTo>
                  <a:lnTo>
                    <a:pt x="2060" y="150"/>
                  </a:lnTo>
                  <a:close/>
                  <a:moveTo>
                    <a:pt x="3629" y="152"/>
                  </a:moveTo>
                  <a:lnTo>
                    <a:pt x="3631" y="152"/>
                  </a:lnTo>
                  <a:lnTo>
                    <a:pt x="3631" y="152"/>
                  </a:lnTo>
                  <a:lnTo>
                    <a:pt x="3633" y="152"/>
                  </a:lnTo>
                  <a:lnTo>
                    <a:pt x="3633" y="152"/>
                  </a:lnTo>
                  <a:lnTo>
                    <a:pt x="3633" y="150"/>
                  </a:lnTo>
                  <a:lnTo>
                    <a:pt x="3629" y="150"/>
                  </a:lnTo>
                  <a:lnTo>
                    <a:pt x="3629" y="152"/>
                  </a:lnTo>
                  <a:close/>
                  <a:moveTo>
                    <a:pt x="1376" y="159"/>
                  </a:moveTo>
                  <a:lnTo>
                    <a:pt x="1374" y="152"/>
                  </a:lnTo>
                  <a:lnTo>
                    <a:pt x="1372" y="152"/>
                  </a:lnTo>
                  <a:lnTo>
                    <a:pt x="1372" y="155"/>
                  </a:lnTo>
                  <a:lnTo>
                    <a:pt x="1374" y="157"/>
                  </a:lnTo>
                  <a:lnTo>
                    <a:pt x="1374" y="159"/>
                  </a:lnTo>
                  <a:lnTo>
                    <a:pt x="1376" y="159"/>
                  </a:lnTo>
                  <a:close/>
                  <a:moveTo>
                    <a:pt x="1711" y="169"/>
                  </a:moveTo>
                  <a:lnTo>
                    <a:pt x="1711" y="169"/>
                  </a:lnTo>
                  <a:lnTo>
                    <a:pt x="1711" y="173"/>
                  </a:lnTo>
                  <a:lnTo>
                    <a:pt x="1713" y="173"/>
                  </a:lnTo>
                  <a:lnTo>
                    <a:pt x="1714" y="173"/>
                  </a:lnTo>
                  <a:lnTo>
                    <a:pt x="1716" y="174"/>
                  </a:lnTo>
                  <a:lnTo>
                    <a:pt x="1718" y="176"/>
                  </a:lnTo>
                  <a:lnTo>
                    <a:pt x="1718" y="174"/>
                  </a:lnTo>
                  <a:lnTo>
                    <a:pt x="1721" y="174"/>
                  </a:lnTo>
                  <a:lnTo>
                    <a:pt x="1723" y="173"/>
                  </a:lnTo>
                  <a:lnTo>
                    <a:pt x="1725" y="171"/>
                  </a:lnTo>
                  <a:lnTo>
                    <a:pt x="1725" y="169"/>
                  </a:lnTo>
                  <a:lnTo>
                    <a:pt x="1727" y="167"/>
                  </a:lnTo>
                  <a:lnTo>
                    <a:pt x="1727" y="164"/>
                  </a:lnTo>
                  <a:lnTo>
                    <a:pt x="1728" y="162"/>
                  </a:lnTo>
                  <a:lnTo>
                    <a:pt x="1728" y="159"/>
                  </a:lnTo>
                  <a:lnTo>
                    <a:pt x="1727" y="157"/>
                  </a:lnTo>
                  <a:lnTo>
                    <a:pt x="1725" y="157"/>
                  </a:lnTo>
                  <a:lnTo>
                    <a:pt x="1725" y="157"/>
                  </a:lnTo>
                  <a:lnTo>
                    <a:pt x="1723" y="157"/>
                  </a:lnTo>
                  <a:lnTo>
                    <a:pt x="1723" y="153"/>
                  </a:lnTo>
                  <a:lnTo>
                    <a:pt x="1723" y="153"/>
                  </a:lnTo>
                  <a:lnTo>
                    <a:pt x="1721" y="152"/>
                  </a:lnTo>
                  <a:lnTo>
                    <a:pt x="1718" y="153"/>
                  </a:lnTo>
                  <a:lnTo>
                    <a:pt x="1716" y="153"/>
                  </a:lnTo>
                  <a:lnTo>
                    <a:pt x="1713" y="153"/>
                  </a:lnTo>
                  <a:lnTo>
                    <a:pt x="1711" y="159"/>
                  </a:lnTo>
                  <a:lnTo>
                    <a:pt x="1709" y="160"/>
                  </a:lnTo>
                  <a:lnTo>
                    <a:pt x="1709" y="166"/>
                  </a:lnTo>
                  <a:lnTo>
                    <a:pt x="1711" y="169"/>
                  </a:lnTo>
                  <a:close/>
                  <a:moveTo>
                    <a:pt x="412" y="153"/>
                  </a:moveTo>
                  <a:lnTo>
                    <a:pt x="414" y="155"/>
                  </a:lnTo>
                  <a:lnTo>
                    <a:pt x="414" y="155"/>
                  </a:lnTo>
                  <a:lnTo>
                    <a:pt x="416" y="155"/>
                  </a:lnTo>
                  <a:lnTo>
                    <a:pt x="416" y="153"/>
                  </a:lnTo>
                  <a:lnTo>
                    <a:pt x="412" y="153"/>
                  </a:lnTo>
                  <a:close/>
                  <a:moveTo>
                    <a:pt x="3020" y="159"/>
                  </a:moveTo>
                  <a:lnTo>
                    <a:pt x="3022" y="157"/>
                  </a:lnTo>
                  <a:lnTo>
                    <a:pt x="3022" y="155"/>
                  </a:lnTo>
                  <a:lnTo>
                    <a:pt x="3020" y="155"/>
                  </a:lnTo>
                  <a:lnTo>
                    <a:pt x="3020" y="153"/>
                  </a:lnTo>
                  <a:lnTo>
                    <a:pt x="3016" y="157"/>
                  </a:lnTo>
                  <a:lnTo>
                    <a:pt x="3015" y="160"/>
                  </a:lnTo>
                  <a:lnTo>
                    <a:pt x="3011" y="162"/>
                  </a:lnTo>
                  <a:lnTo>
                    <a:pt x="3011" y="164"/>
                  </a:lnTo>
                  <a:lnTo>
                    <a:pt x="3011" y="164"/>
                  </a:lnTo>
                  <a:lnTo>
                    <a:pt x="3011" y="164"/>
                  </a:lnTo>
                  <a:lnTo>
                    <a:pt x="3015" y="162"/>
                  </a:lnTo>
                  <a:lnTo>
                    <a:pt x="3018" y="160"/>
                  </a:lnTo>
                  <a:lnTo>
                    <a:pt x="3020" y="159"/>
                  </a:lnTo>
                  <a:close/>
                  <a:moveTo>
                    <a:pt x="1739" y="166"/>
                  </a:moveTo>
                  <a:lnTo>
                    <a:pt x="1747" y="166"/>
                  </a:lnTo>
                  <a:lnTo>
                    <a:pt x="1747" y="164"/>
                  </a:lnTo>
                  <a:lnTo>
                    <a:pt x="1747" y="164"/>
                  </a:lnTo>
                  <a:lnTo>
                    <a:pt x="1747" y="164"/>
                  </a:lnTo>
                  <a:lnTo>
                    <a:pt x="1747" y="160"/>
                  </a:lnTo>
                  <a:lnTo>
                    <a:pt x="1747" y="160"/>
                  </a:lnTo>
                  <a:lnTo>
                    <a:pt x="1747" y="159"/>
                  </a:lnTo>
                  <a:lnTo>
                    <a:pt x="1746" y="159"/>
                  </a:lnTo>
                  <a:lnTo>
                    <a:pt x="1746" y="159"/>
                  </a:lnTo>
                  <a:lnTo>
                    <a:pt x="1744" y="157"/>
                  </a:lnTo>
                  <a:lnTo>
                    <a:pt x="1742" y="159"/>
                  </a:lnTo>
                  <a:lnTo>
                    <a:pt x="1740" y="159"/>
                  </a:lnTo>
                  <a:lnTo>
                    <a:pt x="1740" y="159"/>
                  </a:lnTo>
                  <a:lnTo>
                    <a:pt x="1739" y="160"/>
                  </a:lnTo>
                  <a:lnTo>
                    <a:pt x="1739" y="162"/>
                  </a:lnTo>
                  <a:lnTo>
                    <a:pt x="1739" y="166"/>
                  </a:lnTo>
                  <a:close/>
                  <a:moveTo>
                    <a:pt x="1381" y="162"/>
                  </a:moveTo>
                  <a:lnTo>
                    <a:pt x="1381" y="160"/>
                  </a:lnTo>
                  <a:lnTo>
                    <a:pt x="1379" y="159"/>
                  </a:lnTo>
                  <a:lnTo>
                    <a:pt x="1379" y="160"/>
                  </a:lnTo>
                  <a:lnTo>
                    <a:pt x="1381" y="162"/>
                  </a:lnTo>
                  <a:close/>
                  <a:moveTo>
                    <a:pt x="3006" y="166"/>
                  </a:moveTo>
                  <a:lnTo>
                    <a:pt x="3008" y="166"/>
                  </a:lnTo>
                  <a:lnTo>
                    <a:pt x="3006" y="166"/>
                  </a:lnTo>
                  <a:lnTo>
                    <a:pt x="3006" y="164"/>
                  </a:lnTo>
                  <a:lnTo>
                    <a:pt x="3004" y="162"/>
                  </a:lnTo>
                  <a:lnTo>
                    <a:pt x="3002" y="162"/>
                  </a:lnTo>
                  <a:lnTo>
                    <a:pt x="3002" y="164"/>
                  </a:lnTo>
                  <a:lnTo>
                    <a:pt x="3002" y="164"/>
                  </a:lnTo>
                  <a:lnTo>
                    <a:pt x="3001" y="166"/>
                  </a:lnTo>
                  <a:lnTo>
                    <a:pt x="3002" y="167"/>
                  </a:lnTo>
                  <a:lnTo>
                    <a:pt x="3006" y="167"/>
                  </a:lnTo>
                  <a:lnTo>
                    <a:pt x="3006" y="166"/>
                  </a:lnTo>
                  <a:close/>
                  <a:moveTo>
                    <a:pt x="5568" y="169"/>
                  </a:moveTo>
                  <a:lnTo>
                    <a:pt x="5568" y="167"/>
                  </a:lnTo>
                  <a:lnTo>
                    <a:pt x="5565" y="167"/>
                  </a:lnTo>
                  <a:lnTo>
                    <a:pt x="5567" y="167"/>
                  </a:lnTo>
                  <a:lnTo>
                    <a:pt x="5567" y="169"/>
                  </a:lnTo>
                  <a:lnTo>
                    <a:pt x="5568" y="169"/>
                  </a:lnTo>
                  <a:close/>
                  <a:moveTo>
                    <a:pt x="1562" y="176"/>
                  </a:moveTo>
                  <a:lnTo>
                    <a:pt x="1562" y="171"/>
                  </a:lnTo>
                  <a:lnTo>
                    <a:pt x="1559" y="173"/>
                  </a:lnTo>
                  <a:lnTo>
                    <a:pt x="1561" y="174"/>
                  </a:lnTo>
                  <a:lnTo>
                    <a:pt x="1561" y="174"/>
                  </a:lnTo>
                  <a:lnTo>
                    <a:pt x="1562" y="176"/>
                  </a:lnTo>
                  <a:close/>
                  <a:moveTo>
                    <a:pt x="472" y="195"/>
                  </a:moveTo>
                  <a:lnTo>
                    <a:pt x="472" y="192"/>
                  </a:lnTo>
                  <a:lnTo>
                    <a:pt x="470" y="192"/>
                  </a:lnTo>
                  <a:lnTo>
                    <a:pt x="470" y="194"/>
                  </a:lnTo>
                  <a:lnTo>
                    <a:pt x="470" y="194"/>
                  </a:lnTo>
                  <a:lnTo>
                    <a:pt x="472" y="194"/>
                  </a:lnTo>
                  <a:lnTo>
                    <a:pt x="472" y="195"/>
                  </a:lnTo>
                  <a:lnTo>
                    <a:pt x="472" y="195"/>
                  </a:lnTo>
                  <a:close/>
                  <a:moveTo>
                    <a:pt x="2482" y="202"/>
                  </a:moveTo>
                  <a:lnTo>
                    <a:pt x="2479" y="202"/>
                  </a:lnTo>
                  <a:lnTo>
                    <a:pt x="2477" y="204"/>
                  </a:lnTo>
                  <a:lnTo>
                    <a:pt x="2477" y="206"/>
                  </a:lnTo>
                  <a:lnTo>
                    <a:pt x="2479" y="206"/>
                  </a:lnTo>
                  <a:lnTo>
                    <a:pt x="2482" y="206"/>
                  </a:lnTo>
                  <a:lnTo>
                    <a:pt x="2486" y="206"/>
                  </a:lnTo>
                  <a:lnTo>
                    <a:pt x="2491" y="206"/>
                  </a:lnTo>
                  <a:lnTo>
                    <a:pt x="2491" y="206"/>
                  </a:lnTo>
                  <a:lnTo>
                    <a:pt x="2491" y="206"/>
                  </a:lnTo>
                  <a:lnTo>
                    <a:pt x="2489" y="202"/>
                  </a:lnTo>
                  <a:lnTo>
                    <a:pt x="2488" y="202"/>
                  </a:lnTo>
                  <a:lnTo>
                    <a:pt x="2484" y="202"/>
                  </a:lnTo>
                  <a:lnTo>
                    <a:pt x="2482" y="20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9" name="Freeform 13">
              <a:extLst>
                <a:ext uri="{FF2B5EF4-FFF2-40B4-BE49-F238E27FC236}">
                  <a16:creationId xmlns:a16="http://schemas.microsoft.com/office/drawing/2014/main" id="{DD6491EF-0F75-0FC1-7111-491E9C2D753E}"/>
                </a:ext>
              </a:extLst>
            </p:cNvPr>
            <p:cNvSpPr>
              <a:spLocks noEditPoints="1"/>
            </p:cNvSpPr>
            <p:nvPr/>
          </p:nvSpPr>
          <p:spPr bwMode="auto">
            <a:xfrm>
              <a:off x="684213" y="1987550"/>
              <a:ext cx="8356600" cy="620713"/>
            </a:xfrm>
            <a:custGeom>
              <a:avLst/>
              <a:gdLst>
                <a:gd name="T0" fmla="*/ 2257 w 5264"/>
                <a:gd name="T1" fmla="*/ 51 h 391"/>
                <a:gd name="T2" fmla="*/ 2257 w 5264"/>
                <a:gd name="T3" fmla="*/ 25 h 391"/>
                <a:gd name="T4" fmla="*/ 2231 w 5264"/>
                <a:gd name="T5" fmla="*/ 11 h 391"/>
                <a:gd name="T6" fmla="*/ 2196 w 5264"/>
                <a:gd name="T7" fmla="*/ 11 h 391"/>
                <a:gd name="T8" fmla="*/ 2163 w 5264"/>
                <a:gd name="T9" fmla="*/ 19 h 391"/>
                <a:gd name="T10" fmla="*/ 2137 w 5264"/>
                <a:gd name="T11" fmla="*/ 12 h 391"/>
                <a:gd name="T12" fmla="*/ 2149 w 5264"/>
                <a:gd name="T13" fmla="*/ 30 h 391"/>
                <a:gd name="T14" fmla="*/ 2151 w 5264"/>
                <a:gd name="T15" fmla="*/ 49 h 391"/>
                <a:gd name="T16" fmla="*/ 2154 w 5264"/>
                <a:gd name="T17" fmla="*/ 67 h 391"/>
                <a:gd name="T18" fmla="*/ 2208 w 5264"/>
                <a:gd name="T19" fmla="*/ 68 h 391"/>
                <a:gd name="T20" fmla="*/ 1281 w 5264"/>
                <a:gd name="T21" fmla="*/ 60 h 391"/>
                <a:gd name="T22" fmla="*/ 1243 w 5264"/>
                <a:gd name="T23" fmla="*/ 25 h 391"/>
                <a:gd name="T24" fmla="*/ 1252 w 5264"/>
                <a:gd name="T25" fmla="*/ 79 h 391"/>
                <a:gd name="T26" fmla="*/ 2819 w 5264"/>
                <a:gd name="T27" fmla="*/ 33 h 391"/>
                <a:gd name="T28" fmla="*/ 7 w 5264"/>
                <a:gd name="T29" fmla="*/ 65 h 391"/>
                <a:gd name="T30" fmla="*/ 1410 w 5264"/>
                <a:gd name="T31" fmla="*/ 65 h 391"/>
                <a:gd name="T32" fmla="*/ 5182 w 5264"/>
                <a:gd name="T33" fmla="*/ 81 h 391"/>
                <a:gd name="T34" fmla="*/ 5186 w 5264"/>
                <a:gd name="T35" fmla="*/ 93 h 391"/>
                <a:gd name="T36" fmla="*/ 1541 w 5264"/>
                <a:gd name="T37" fmla="*/ 82 h 391"/>
                <a:gd name="T38" fmla="*/ 1273 w 5264"/>
                <a:gd name="T39" fmla="*/ 91 h 391"/>
                <a:gd name="T40" fmla="*/ 1369 w 5264"/>
                <a:gd name="T41" fmla="*/ 88 h 391"/>
                <a:gd name="T42" fmla="*/ 1323 w 5264"/>
                <a:gd name="T43" fmla="*/ 114 h 391"/>
                <a:gd name="T44" fmla="*/ 108 w 5264"/>
                <a:gd name="T45" fmla="*/ 135 h 391"/>
                <a:gd name="T46" fmla="*/ 363 w 5264"/>
                <a:gd name="T47" fmla="*/ 142 h 391"/>
                <a:gd name="T48" fmla="*/ 354 w 5264"/>
                <a:gd name="T49" fmla="*/ 149 h 391"/>
                <a:gd name="T50" fmla="*/ 2452 w 5264"/>
                <a:gd name="T51" fmla="*/ 154 h 391"/>
                <a:gd name="T52" fmla="*/ 2754 w 5264"/>
                <a:gd name="T53" fmla="*/ 154 h 391"/>
                <a:gd name="T54" fmla="*/ 5160 w 5264"/>
                <a:gd name="T55" fmla="*/ 157 h 391"/>
                <a:gd name="T56" fmla="*/ 1840 w 5264"/>
                <a:gd name="T57" fmla="*/ 159 h 391"/>
                <a:gd name="T58" fmla="*/ 1475 w 5264"/>
                <a:gd name="T59" fmla="*/ 170 h 391"/>
                <a:gd name="T60" fmla="*/ 4809 w 5264"/>
                <a:gd name="T61" fmla="*/ 187 h 391"/>
                <a:gd name="T62" fmla="*/ 281 w 5264"/>
                <a:gd name="T63" fmla="*/ 196 h 391"/>
                <a:gd name="T64" fmla="*/ 2386 w 5264"/>
                <a:gd name="T65" fmla="*/ 255 h 391"/>
                <a:gd name="T66" fmla="*/ 2400 w 5264"/>
                <a:gd name="T67" fmla="*/ 285 h 391"/>
                <a:gd name="T68" fmla="*/ 2425 w 5264"/>
                <a:gd name="T69" fmla="*/ 313 h 391"/>
                <a:gd name="T70" fmla="*/ 2402 w 5264"/>
                <a:gd name="T71" fmla="*/ 328 h 391"/>
                <a:gd name="T72" fmla="*/ 2419 w 5264"/>
                <a:gd name="T73" fmla="*/ 358 h 391"/>
                <a:gd name="T74" fmla="*/ 2386 w 5264"/>
                <a:gd name="T75" fmla="*/ 390 h 391"/>
                <a:gd name="T76" fmla="*/ 2463 w 5264"/>
                <a:gd name="T77" fmla="*/ 369 h 391"/>
                <a:gd name="T78" fmla="*/ 2491 w 5264"/>
                <a:gd name="T79" fmla="*/ 330 h 391"/>
                <a:gd name="T80" fmla="*/ 2466 w 5264"/>
                <a:gd name="T81" fmla="*/ 309 h 391"/>
                <a:gd name="T82" fmla="*/ 2425 w 5264"/>
                <a:gd name="T83" fmla="*/ 259 h 391"/>
                <a:gd name="T84" fmla="*/ 2421 w 5264"/>
                <a:gd name="T85" fmla="*/ 215 h 391"/>
                <a:gd name="T86" fmla="*/ 2402 w 5264"/>
                <a:gd name="T87" fmla="*/ 198 h 391"/>
                <a:gd name="T88" fmla="*/ 2379 w 5264"/>
                <a:gd name="T89" fmla="*/ 198 h 391"/>
                <a:gd name="T90" fmla="*/ 2786 w 5264"/>
                <a:gd name="T91" fmla="*/ 210 h 391"/>
                <a:gd name="T92" fmla="*/ 543 w 5264"/>
                <a:gd name="T93" fmla="*/ 210 h 391"/>
                <a:gd name="T94" fmla="*/ 264 w 5264"/>
                <a:gd name="T95" fmla="*/ 206 h 391"/>
                <a:gd name="T96" fmla="*/ 253 w 5264"/>
                <a:gd name="T97" fmla="*/ 222 h 391"/>
                <a:gd name="T98" fmla="*/ 546 w 5264"/>
                <a:gd name="T99" fmla="*/ 210 h 391"/>
                <a:gd name="T100" fmla="*/ 2739 w 5264"/>
                <a:gd name="T101" fmla="*/ 232 h 391"/>
                <a:gd name="T102" fmla="*/ 545 w 5264"/>
                <a:gd name="T103" fmla="*/ 234 h 391"/>
                <a:gd name="T104" fmla="*/ 536 w 5264"/>
                <a:gd name="T105" fmla="*/ 241 h 391"/>
                <a:gd name="T106" fmla="*/ 2363 w 5264"/>
                <a:gd name="T107" fmla="*/ 217 h 391"/>
                <a:gd name="T108" fmla="*/ 519 w 5264"/>
                <a:gd name="T109" fmla="*/ 222 h 391"/>
                <a:gd name="T110" fmla="*/ 1334 w 5264"/>
                <a:gd name="T111" fmla="*/ 238 h 391"/>
                <a:gd name="T112" fmla="*/ 1323 w 5264"/>
                <a:gd name="T113" fmla="*/ 241 h 391"/>
                <a:gd name="T114" fmla="*/ 555 w 5264"/>
                <a:gd name="T115" fmla="*/ 243 h 391"/>
                <a:gd name="T116" fmla="*/ 2374 w 5264"/>
                <a:gd name="T117" fmla="*/ 252 h 391"/>
                <a:gd name="T118" fmla="*/ 1323 w 5264"/>
                <a:gd name="T119" fmla="*/ 250 h 391"/>
                <a:gd name="T120" fmla="*/ 2624 w 5264"/>
                <a:gd name="T121" fmla="*/ 269 h 391"/>
                <a:gd name="T122" fmla="*/ 2638 w 5264"/>
                <a:gd name="T123" fmla="*/ 26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64" h="391">
                  <a:moveTo>
                    <a:pt x="1255" y="4"/>
                  </a:moveTo>
                  <a:lnTo>
                    <a:pt x="1259" y="4"/>
                  </a:lnTo>
                  <a:lnTo>
                    <a:pt x="1259" y="0"/>
                  </a:lnTo>
                  <a:lnTo>
                    <a:pt x="1255" y="0"/>
                  </a:lnTo>
                  <a:lnTo>
                    <a:pt x="1255" y="4"/>
                  </a:lnTo>
                  <a:close/>
                  <a:moveTo>
                    <a:pt x="2208" y="68"/>
                  </a:moveTo>
                  <a:lnTo>
                    <a:pt x="2208" y="63"/>
                  </a:lnTo>
                  <a:lnTo>
                    <a:pt x="2219" y="65"/>
                  </a:lnTo>
                  <a:lnTo>
                    <a:pt x="2219" y="68"/>
                  </a:lnTo>
                  <a:lnTo>
                    <a:pt x="2226" y="67"/>
                  </a:lnTo>
                  <a:lnTo>
                    <a:pt x="2226" y="63"/>
                  </a:lnTo>
                  <a:lnTo>
                    <a:pt x="2227" y="63"/>
                  </a:lnTo>
                  <a:lnTo>
                    <a:pt x="2227" y="63"/>
                  </a:lnTo>
                  <a:lnTo>
                    <a:pt x="2229" y="63"/>
                  </a:lnTo>
                  <a:lnTo>
                    <a:pt x="2229" y="67"/>
                  </a:lnTo>
                  <a:lnTo>
                    <a:pt x="2233" y="65"/>
                  </a:lnTo>
                  <a:lnTo>
                    <a:pt x="2236" y="63"/>
                  </a:lnTo>
                  <a:lnTo>
                    <a:pt x="2236" y="61"/>
                  </a:lnTo>
                  <a:lnTo>
                    <a:pt x="2238" y="61"/>
                  </a:lnTo>
                  <a:lnTo>
                    <a:pt x="2240" y="60"/>
                  </a:lnTo>
                  <a:lnTo>
                    <a:pt x="2243" y="60"/>
                  </a:lnTo>
                  <a:lnTo>
                    <a:pt x="2243" y="58"/>
                  </a:lnTo>
                  <a:lnTo>
                    <a:pt x="2245" y="58"/>
                  </a:lnTo>
                  <a:lnTo>
                    <a:pt x="2245" y="58"/>
                  </a:lnTo>
                  <a:lnTo>
                    <a:pt x="2250" y="58"/>
                  </a:lnTo>
                  <a:lnTo>
                    <a:pt x="2250" y="56"/>
                  </a:lnTo>
                  <a:lnTo>
                    <a:pt x="2252" y="56"/>
                  </a:lnTo>
                  <a:lnTo>
                    <a:pt x="2254" y="54"/>
                  </a:lnTo>
                  <a:lnTo>
                    <a:pt x="2257" y="54"/>
                  </a:lnTo>
                  <a:lnTo>
                    <a:pt x="2257" y="53"/>
                  </a:lnTo>
                  <a:lnTo>
                    <a:pt x="2257" y="53"/>
                  </a:lnTo>
                  <a:lnTo>
                    <a:pt x="2257" y="51"/>
                  </a:lnTo>
                  <a:lnTo>
                    <a:pt x="2257" y="49"/>
                  </a:lnTo>
                  <a:lnTo>
                    <a:pt x="2257" y="47"/>
                  </a:lnTo>
                  <a:lnTo>
                    <a:pt x="2259" y="47"/>
                  </a:lnTo>
                  <a:lnTo>
                    <a:pt x="2259" y="46"/>
                  </a:lnTo>
                  <a:lnTo>
                    <a:pt x="2262" y="46"/>
                  </a:lnTo>
                  <a:lnTo>
                    <a:pt x="2262" y="44"/>
                  </a:lnTo>
                  <a:lnTo>
                    <a:pt x="2264" y="44"/>
                  </a:lnTo>
                  <a:lnTo>
                    <a:pt x="2264" y="40"/>
                  </a:lnTo>
                  <a:lnTo>
                    <a:pt x="2267" y="40"/>
                  </a:lnTo>
                  <a:lnTo>
                    <a:pt x="2269" y="42"/>
                  </a:lnTo>
                  <a:lnTo>
                    <a:pt x="2271" y="42"/>
                  </a:lnTo>
                  <a:lnTo>
                    <a:pt x="2271" y="42"/>
                  </a:lnTo>
                  <a:lnTo>
                    <a:pt x="2273" y="42"/>
                  </a:lnTo>
                  <a:lnTo>
                    <a:pt x="2271" y="37"/>
                  </a:lnTo>
                  <a:lnTo>
                    <a:pt x="2273" y="37"/>
                  </a:lnTo>
                  <a:lnTo>
                    <a:pt x="2273" y="37"/>
                  </a:lnTo>
                  <a:lnTo>
                    <a:pt x="2269" y="35"/>
                  </a:lnTo>
                  <a:lnTo>
                    <a:pt x="2269" y="33"/>
                  </a:lnTo>
                  <a:lnTo>
                    <a:pt x="2271" y="33"/>
                  </a:lnTo>
                  <a:lnTo>
                    <a:pt x="2271" y="32"/>
                  </a:lnTo>
                  <a:lnTo>
                    <a:pt x="2271" y="32"/>
                  </a:lnTo>
                  <a:lnTo>
                    <a:pt x="2271" y="30"/>
                  </a:lnTo>
                  <a:lnTo>
                    <a:pt x="2271" y="28"/>
                  </a:lnTo>
                  <a:lnTo>
                    <a:pt x="2269" y="26"/>
                  </a:lnTo>
                  <a:lnTo>
                    <a:pt x="2269" y="26"/>
                  </a:lnTo>
                  <a:lnTo>
                    <a:pt x="2269" y="25"/>
                  </a:lnTo>
                  <a:lnTo>
                    <a:pt x="2269" y="25"/>
                  </a:lnTo>
                  <a:lnTo>
                    <a:pt x="2266" y="26"/>
                  </a:lnTo>
                  <a:lnTo>
                    <a:pt x="2264" y="25"/>
                  </a:lnTo>
                  <a:lnTo>
                    <a:pt x="2262" y="23"/>
                  </a:lnTo>
                  <a:lnTo>
                    <a:pt x="2260" y="23"/>
                  </a:lnTo>
                  <a:lnTo>
                    <a:pt x="2257" y="25"/>
                  </a:lnTo>
                  <a:lnTo>
                    <a:pt x="2255" y="25"/>
                  </a:lnTo>
                  <a:lnTo>
                    <a:pt x="2255" y="21"/>
                  </a:lnTo>
                  <a:lnTo>
                    <a:pt x="2257" y="19"/>
                  </a:lnTo>
                  <a:lnTo>
                    <a:pt x="2257" y="16"/>
                  </a:lnTo>
                  <a:lnTo>
                    <a:pt x="2254" y="16"/>
                  </a:lnTo>
                  <a:lnTo>
                    <a:pt x="2254" y="12"/>
                  </a:lnTo>
                  <a:lnTo>
                    <a:pt x="2255" y="11"/>
                  </a:lnTo>
                  <a:lnTo>
                    <a:pt x="2257" y="9"/>
                  </a:lnTo>
                  <a:lnTo>
                    <a:pt x="2257" y="9"/>
                  </a:lnTo>
                  <a:lnTo>
                    <a:pt x="2260" y="9"/>
                  </a:lnTo>
                  <a:lnTo>
                    <a:pt x="2260" y="7"/>
                  </a:lnTo>
                  <a:lnTo>
                    <a:pt x="2262" y="5"/>
                  </a:lnTo>
                  <a:lnTo>
                    <a:pt x="2262" y="5"/>
                  </a:lnTo>
                  <a:lnTo>
                    <a:pt x="2260" y="5"/>
                  </a:lnTo>
                  <a:lnTo>
                    <a:pt x="2259" y="5"/>
                  </a:lnTo>
                  <a:lnTo>
                    <a:pt x="2257" y="5"/>
                  </a:lnTo>
                  <a:lnTo>
                    <a:pt x="2257" y="7"/>
                  </a:lnTo>
                  <a:lnTo>
                    <a:pt x="2255" y="7"/>
                  </a:lnTo>
                  <a:lnTo>
                    <a:pt x="2254" y="7"/>
                  </a:lnTo>
                  <a:lnTo>
                    <a:pt x="2252" y="9"/>
                  </a:lnTo>
                  <a:lnTo>
                    <a:pt x="2250" y="9"/>
                  </a:lnTo>
                  <a:lnTo>
                    <a:pt x="2248" y="9"/>
                  </a:lnTo>
                  <a:lnTo>
                    <a:pt x="2248" y="9"/>
                  </a:lnTo>
                  <a:lnTo>
                    <a:pt x="2247" y="7"/>
                  </a:lnTo>
                  <a:lnTo>
                    <a:pt x="2245" y="7"/>
                  </a:lnTo>
                  <a:lnTo>
                    <a:pt x="2245" y="5"/>
                  </a:lnTo>
                  <a:lnTo>
                    <a:pt x="2243" y="4"/>
                  </a:lnTo>
                  <a:lnTo>
                    <a:pt x="2241" y="0"/>
                  </a:lnTo>
                  <a:lnTo>
                    <a:pt x="2234" y="2"/>
                  </a:lnTo>
                  <a:lnTo>
                    <a:pt x="2234" y="7"/>
                  </a:lnTo>
                  <a:lnTo>
                    <a:pt x="2233" y="11"/>
                  </a:lnTo>
                  <a:lnTo>
                    <a:pt x="2231" y="11"/>
                  </a:lnTo>
                  <a:lnTo>
                    <a:pt x="2229" y="11"/>
                  </a:lnTo>
                  <a:lnTo>
                    <a:pt x="2227" y="11"/>
                  </a:lnTo>
                  <a:lnTo>
                    <a:pt x="2227" y="9"/>
                  </a:lnTo>
                  <a:lnTo>
                    <a:pt x="2224" y="9"/>
                  </a:lnTo>
                  <a:lnTo>
                    <a:pt x="2222" y="9"/>
                  </a:lnTo>
                  <a:lnTo>
                    <a:pt x="2222" y="12"/>
                  </a:lnTo>
                  <a:lnTo>
                    <a:pt x="2215" y="12"/>
                  </a:lnTo>
                  <a:lnTo>
                    <a:pt x="2215" y="14"/>
                  </a:lnTo>
                  <a:lnTo>
                    <a:pt x="2210" y="12"/>
                  </a:lnTo>
                  <a:lnTo>
                    <a:pt x="2210" y="12"/>
                  </a:lnTo>
                  <a:lnTo>
                    <a:pt x="2210" y="11"/>
                  </a:lnTo>
                  <a:lnTo>
                    <a:pt x="2208" y="11"/>
                  </a:lnTo>
                  <a:lnTo>
                    <a:pt x="2208" y="11"/>
                  </a:lnTo>
                  <a:lnTo>
                    <a:pt x="2208" y="11"/>
                  </a:lnTo>
                  <a:lnTo>
                    <a:pt x="2206" y="9"/>
                  </a:lnTo>
                  <a:lnTo>
                    <a:pt x="2206" y="11"/>
                  </a:lnTo>
                  <a:lnTo>
                    <a:pt x="2206" y="11"/>
                  </a:lnTo>
                  <a:lnTo>
                    <a:pt x="2206" y="14"/>
                  </a:lnTo>
                  <a:lnTo>
                    <a:pt x="2206" y="14"/>
                  </a:lnTo>
                  <a:lnTo>
                    <a:pt x="2208" y="16"/>
                  </a:lnTo>
                  <a:lnTo>
                    <a:pt x="2208" y="19"/>
                  </a:lnTo>
                  <a:lnTo>
                    <a:pt x="2206" y="19"/>
                  </a:lnTo>
                  <a:lnTo>
                    <a:pt x="2205" y="18"/>
                  </a:lnTo>
                  <a:lnTo>
                    <a:pt x="2203" y="18"/>
                  </a:lnTo>
                  <a:lnTo>
                    <a:pt x="2203" y="12"/>
                  </a:lnTo>
                  <a:lnTo>
                    <a:pt x="2201" y="12"/>
                  </a:lnTo>
                  <a:lnTo>
                    <a:pt x="2203" y="7"/>
                  </a:lnTo>
                  <a:lnTo>
                    <a:pt x="2199" y="7"/>
                  </a:lnTo>
                  <a:lnTo>
                    <a:pt x="2198" y="9"/>
                  </a:lnTo>
                  <a:lnTo>
                    <a:pt x="2196" y="11"/>
                  </a:lnTo>
                  <a:lnTo>
                    <a:pt x="2196" y="11"/>
                  </a:lnTo>
                  <a:lnTo>
                    <a:pt x="2196" y="11"/>
                  </a:lnTo>
                  <a:lnTo>
                    <a:pt x="2194" y="12"/>
                  </a:lnTo>
                  <a:lnTo>
                    <a:pt x="2192" y="12"/>
                  </a:lnTo>
                  <a:lnTo>
                    <a:pt x="2191" y="12"/>
                  </a:lnTo>
                  <a:lnTo>
                    <a:pt x="2189" y="14"/>
                  </a:lnTo>
                  <a:lnTo>
                    <a:pt x="2187" y="14"/>
                  </a:lnTo>
                  <a:lnTo>
                    <a:pt x="2189" y="16"/>
                  </a:lnTo>
                  <a:lnTo>
                    <a:pt x="2189" y="19"/>
                  </a:lnTo>
                  <a:lnTo>
                    <a:pt x="2185" y="21"/>
                  </a:lnTo>
                  <a:lnTo>
                    <a:pt x="2184" y="18"/>
                  </a:lnTo>
                  <a:lnTo>
                    <a:pt x="2184" y="14"/>
                  </a:lnTo>
                  <a:lnTo>
                    <a:pt x="2182" y="11"/>
                  </a:lnTo>
                  <a:lnTo>
                    <a:pt x="2177" y="12"/>
                  </a:lnTo>
                  <a:lnTo>
                    <a:pt x="2177" y="18"/>
                  </a:lnTo>
                  <a:lnTo>
                    <a:pt x="2177" y="21"/>
                  </a:lnTo>
                  <a:lnTo>
                    <a:pt x="2177" y="26"/>
                  </a:lnTo>
                  <a:lnTo>
                    <a:pt x="2175" y="25"/>
                  </a:lnTo>
                  <a:lnTo>
                    <a:pt x="2175" y="25"/>
                  </a:lnTo>
                  <a:lnTo>
                    <a:pt x="2175" y="23"/>
                  </a:lnTo>
                  <a:lnTo>
                    <a:pt x="2173" y="23"/>
                  </a:lnTo>
                  <a:lnTo>
                    <a:pt x="2170" y="25"/>
                  </a:lnTo>
                  <a:lnTo>
                    <a:pt x="2170" y="30"/>
                  </a:lnTo>
                  <a:lnTo>
                    <a:pt x="2166" y="30"/>
                  </a:lnTo>
                  <a:lnTo>
                    <a:pt x="2166" y="33"/>
                  </a:lnTo>
                  <a:lnTo>
                    <a:pt x="2166" y="32"/>
                  </a:lnTo>
                  <a:lnTo>
                    <a:pt x="2166" y="32"/>
                  </a:lnTo>
                  <a:lnTo>
                    <a:pt x="2164" y="32"/>
                  </a:lnTo>
                  <a:lnTo>
                    <a:pt x="2164" y="32"/>
                  </a:lnTo>
                  <a:lnTo>
                    <a:pt x="2163" y="25"/>
                  </a:lnTo>
                  <a:lnTo>
                    <a:pt x="2164" y="23"/>
                  </a:lnTo>
                  <a:lnTo>
                    <a:pt x="2164" y="19"/>
                  </a:lnTo>
                  <a:lnTo>
                    <a:pt x="2163" y="19"/>
                  </a:lnTo>
                  <a:lnTo>
                    <a:pt x="2163" y="19"/>
                  </a:lnTo>
                  <a:lnTo>
                    <a:pt x="2163" y="18"/>
                  </a:lnTo>
                  <a:lnTo>
                    <a:pt x="2164" y="16"/>
                  </a:lnTo>
                  <a:lnTo>
                    <a:pt x="2161" y="16"/>
                  </a:lnTo>
                  <a:lnTo>
                    <a:pt x="2161" y="12"/>
                  </a:lnTo>
                  <a:lnTo>
                    <a:pt x="2161" y="12"/>
                  </a:lnTo>
                  <a:lnTo>
                    <a:pt x="2159" y="9"/>
                  </a:lnTo>
                  <a:lnTo>
                    <a:pt x="2159" y="9"/>
                  </a:lnTo>
                  <a:lnTo>
                    <a:pt x="2158" y="7"/>
                  </a:lnTo>
                  <a:lnTo>
                    <a:pt x="2156" y="5"/>
                  </a:lnTo>
                  <a:lnTo>
                    <a:pt x="2152" y="7"/>
                  </a:lnTo>
                  <a:lnTo>
                    <a:pt x="2152" y="9"/>
                  </a:lnTo>
                  <a:lnTo>
                    <a:pt x="2151" y="9"/>
                  </a:lnTo>
                  <a:lnTo>
                    <a:pt x="2149" y="7"/>
                  </a:lnTo>
                  <a:lnTo>
                    <a:pt x="2147" y="7"/>
                  </a:lnTo>
                  <a:lnTo>
                    <a:pt x="2145" y="11"/>
                  </a:lnTo>
                  <a:lnTo>
                    <a:pt x="2152" y="12"/>
                  </a:lnTo>
                  <a:lnTo>
                    <a:pt x="2154" y="19"/>
                  </a:lnTo>
                  <a:lnTo>
                    <a:pt x="2152" y="19"/>
                  </a:lnTo>
                  <a:lnTo>
                    <a:pt x="2151" y="18"/>
                  </a:lnTo>
                  <a:lnTo>
                    <a:pt x="2149" y="18"/>
                  </a:lnTo>
                  <a:lnTo>
                    <a:pt x="2149" y="16"/>
                  </a:lnTo>
                  <a:lnTo>
                    <a:pt x="2144" y="16"/>
                  </a:lnTo>
                  <a:lnTo>
                    <a:pt x="2144" y="16"/>
                  </a:lnTo>
                  <a:lnTo>
                    <a:pt x="2144" y="16"/>
                  </a:lnTo>
                  <a:lnTo>
                    <a:pt x="2144" y="16"/>
                  </a:lnTo>
                  <a:lnTo>
                    <a:pt x="2140" y="9"/>
                  </a:lnTo>
                  <a:lnTo>
                    <a:pt x="2140" y="9"/>
                  </a:lnTo>
                  <a:lnTo>
                    <a:pt x="2138" y="9"/>
                  </a:lnTo>
                  <a:lnTo>
                    <a:pt x="2138" y="9"/>
                  </a:lnTo>
                  <a:lnTo>
                    <a:pt x="2138" y="11"/>
                  </a:lnTo>
                  <a:lnTo>
                    <a:pt x="2137" y="11"/>
                  </a:lnTo>
                  <a:lnTo>
                    <a:pt x="2137" y="12"/>
                  </a:lnTo>
                  <a:lnTo>
                    <a:pt x="2138" y="12"/>
                  </a:lnTo>
                  <a:lnTo>
                    <a:pt x="2138" y="12"/>
                  </a:lnTo>
                  <a:lnTo>
                    <a:pt x="2137" y="12"/>
                  </a:lnTo>
                  <a:lnTo>
                    <a:pt x="2137" y="14"/>
                  </a:lnTo>
                  <a:lnTo>
                    <a:pt x="2133" y="12"/>
                  </a:lnTo>
                  <a:lnTo>
                    <a:pt x="2133" y="14"/>
                  </a:lnTo>
                  <a:lnTo>
                    <a:pt x="2133" y="14"/>
                  </a:lnTo>
                  <a:lnTo>
                    <a:pt x="2133" y="16"/>
                  </a:lnTo>
                  <a:lnTo>
                    <a:pt x="2137" y="16"/>
                  </a:lnTo>
                  <a:lnTo>
                    <a:pt x="2137" y="21"/>
                  </a:lnTo>
                  <a:lnTo>
                    <a:pt x="2135" y="23"/>
                  </a:lnTo>
                  <a:lnTo>
                    <a:pt x="2133" y="25"/>
                  </a:lnTo>
                  <a:lnTo>
                    <a:pt x="2131" y="25"/>
                  </a:lnTo>
                  <a:lnTo>
                    <a:pt x="2130" y="26"/>
                  </a:lnTo>
                  <a:lnTo>
                    <a:pt x="2130" y="26"/>
                  </a:lnTo>
                  <a:lnTo>
                    <a:pt x="2130" y="26"/>
                  </a:lnTo>
                  <a:lnTo>
                    <a:pt x="2130" y="28"/>
                  </a:lnTo>
                  <a:lnTo>
                    <a:pt x="2124" y="26"/>
                  </a:lnTo>
                  <a:lnTo>
                    <a:pt x="2124" y="28"/>
                  </a:lnTo>
                  <a:lnTo>
                    <a:pt x="2123" y="28"/>
                  </a:lnTo>
                  <a:lnTo>
                    <a:pt x="2124" y="30"/>
                  </a:lnTo>
                  <a:lnTo>
                    <a:pt x="2133" y="32"/>
                  </a:lnTo>
                  <a:lnTo>
                    <a:pt x="2137" y="26"/>
                  </a:lnTo>
                  <a:lnTo>
                    <a:pt x="2140" y="28"/>
                  </a:lnTo>
                  <a:lnTo>
                    <a:pt x="2149" y="25"/>
                  </a:lnTo>
                  <a:lnTo>
                    <a:pt x="2151" y="26"/>
                  </a:lnTo>
                  <a:lnTo>
                    <a:pt x="2152" y="26"/>
                  </a:lnTo>
                  <a:lnTo>
                    <a:pt x="2152" y="28"/>
                  </a:lnTo>
                  <a:lnTo>
                    <a:pt x="2152" y="28"/>
                  </a:lnTo>
                  <a:lnTo>
                    <a:pt x="2152" y="30"/>
                  </a:lnTo>
                  <a:lnTo>
                    <a:pt x="2149" y="28"/>
                  </a:lnTo>
                  <a:lnTo>
                    <a:pt x="2149" y="30"/>
                  </a:lnTo>
                  <a:lnTo>
                    <a:pt x="2147" y="30"/>
                  </a:lnTo>
                  <a:lnTo>
                    <a:pt x="2147" y="33"/>
                  </a:lnTo>
                  <a:lnTo>
                    <a:pt x="2149" y="35"/>
                  </a:lnTo>
                  <a:lnTo>
                    <a:pt x="2154" y="33"/>
                  </a:lnTo>
                  <a:lnTo>
                    <a:pt x="2154" y="35"/>
                  </a:lnTo>
                  <a:lnTo>
                    <a:pt x="2154" y="35"/>
                  </a:lnTo>
                  <a:lnTo>
                    <a:pt x="2152" y="37"/>
                  </a:lnTo>
                  <a:lnTo>
                    <a:pt x="2152" y="37"/>
                  </a:lnTo>
                  <a:lnTo>
                    <a:pt x="2151" y="37"/>
                  </a:lnTo>
                  <a:lnTo>
                    <a:pt x="2147" y="37"/>
                  </a:lnTo>
                  <a:lnTo>
                    <a:pt x="2145" y="37"/>
                  </a:lnTo>
                  <a:lnTo>
                    <a:pt x="2144" y="37"/>
                  </a:lnTo>
                  <a:lnTo>
                    <a:pt x="2144" y="37"/>
                  </a:lnTo>
                  <a:lnTo>
                    <a:pt x="2140" y="39"/>
                  </a:lnTo>
                  <a:lnTo>
                    <a:pt x="2138" y="40"/>
                  </a:lnTo>
                  <a:lnTo>
                    <a:pt x="2137" y="40"/>
                  </a:lnTo>
                  <a:lnTo>
                    <a:pt x="2133" y="42"/>
                  </a:lnTo>
                  <a:lnTo>
                    <a:pt x="2130" y="42"/>
                  </a:lnTo>
                  <a:lnTo>
                    <a:pt x="2130" y="42"/>
                  </a:lnTo>
                  <a:lnTo>
                    <a:pt x="2128" y="42"/>
                  </a:lnTo>
                  <a:lnTo>
                    <a:pt x="2128" y="44"/>
                  </a:lnTo>
                  <a:lnTo>
                    <a:pt x="2130" y="46"/>
                  </a:lnTo>
                  <a:lnTo>
                    <a:pt x="2130" y="47"/>
                  </a:lnTo>
                  <a:lnTo>
                    <a:pt x="2135" y="47"/>
                  </a:lnTo>
                  <a:lnTo>
                    <a:pt x="2135" y="46"/>
                  </a:lnTo>
                  <a:lnTo>
                    <a:pt x="2137" y="46"/>
                  </a:lnTo>
                  <a:lnTo>
                    <a:pt x="2137" y="46"/>
                  </a:lnTo>
                  <a:lnTo>
                    <a:pt x="2138" y="46"/>
                  </a:lnTo>
                  <a:lnTo>
                    <a:pt x="2138" y="46"/>
                  </a:lnTo>
                  <a:lnTo>
                    <a:pt x="2140" y="46"/>
                  </a:lnTo>
                  <a:lnTo>
                    <a:pt x="2149" y="46"/>
                  </a:lnTo>
                  <a:lnTo>
                    <a:pt x="2151" y="49"/>
                  </a:lnTo>
                  <a:lnTo>
                    <a:pt x="2152" y="51"/>
                  </a:lnTo>
                  <a:lnTo>
                    <a:pt x="2152" y="51"/>
                  </a:lnTo>
                  <a:lnTo>
                    <a:pt x="2152" y="51"/>
                  </a:lnTo>
                  <a:lnTo>
                    <a:pt x="2152" y="51"/>
                  </a:lnTo>
                  <a:lnTo>
                    <a:pt x="2154" y="51"/>
                  </a:lnTo>
                  <a:lnTo>
                    <a:pt x="2156" y="51"/>
                  </a:lnTo>
                  <a:lnTo>
                    <a:pt x="2156" y="51"/>
                  </a:lnTo>
                  <a:lnTo>
                    <a:pt x="2156" y="51"/>
                  </a:lnTo>
                  <a:lnTo>
                    <a:pt x="2154" y="51"/>
                  </a:lnTo>
                  <a:lnTo>
                    <a:pt x="2156" y="53"/>
                  </a:lnTo>
                  <a:lnTo>
                    <a:pt x="2156" y="53"/>
                  </a:lnTo>
                  <a:lnTo>
                    <a:pt x="2156" y="54"/>
                  </a:lnTo>
                  <a:lnTo>
                    <a:pt x="2156" y="54"/>
                  </a:lnTo>
                  <a:lnTo>
                    <a:pt x="2161" y="54"/>
                  </a:lnTo>
                  <a:lnTo>
                    <a:pt x="2159" y="56"/>
                  </a:lnTo>
                  <a:lnTo>
                    <a:pt x="2158" y="58"/>
                  </a:lnTo>
                  <a:lnTo>
                    <a:pt x="2156" y="58"/>
                  </a:lnTo>
                  <a:lnTo>
                    <a:pt x="2154" y="60"/>
                  </a:lnTo>
                  <a:lnTo>
                    <a:pt x="2152" y="60"/>
                  </a:lnTo>
                  <a:lnTo>
                    <a:pt x="2151" y="60"/>
                  </a:lnTo>
                  <a:lnTo>
                    <a:pt x="2151" y="60"/>
                  </a:lnTo>
                  <a:lnTo>
                    <a:pt x="2147" y="61"/>
                  </a:lnTo>
                  <a:lnTo>
                    <a:pt x="2147" y="61"/>
                  </a:lnTo>
                  <a:lnTo>
                    <a:pt x="2145" y="61"/>
                  </a:lnTo>
                  <a:lnTo>
                    <a:pt x="2144" y="63"/>
                  </a:lnTo>
                  <a:lnTo>
                    <a:pt x="2144" y="63"/>
                  </a:lnTo>
                  <a:lnTo>
                    <a:pt x="2144" y="65"/>
                  </a:lnTo>
                  <a:lnTo>
                    <a:pt x="2145" y="65"/>
                  </a:lnTo>
                  <a:lnTo>
                    <a:pt x="2147" y="67"/>
                  </a:lnTo>
                  <a:lnTo>
                    <a:pt x="2151" y="67"/>
                  </a:lnTo>
                  <a:lnTo>
                    <a:pt x="2154" y="67"/>
                  </a:lnTo>
                  <a:lnTo>
                    <a:pt x="2154" y="67"/>
                  </a:lnTo>
                  <a:lnTo>
                    <a:pt x="2158" y="67"/>
                  </a:lnTo>
                  <a:lnTo>
                    <a:pt x="2158" y="65"/>
                  </a:lnTo>
                  <a:lnTo>
                    <a:pt x="2164" y="65"/>
                  </a:lnTo>
                  <a:lnTo>
                    <a:pt x="2164" y="63"/>
                  </a:lnTo>
                  <a:lnTo>
                    <a:pt x="2166" y="63"/>
                  </a:lnTo>
                  <a:lnTo>
                    <a:pt x="2166" y="65"/>
                  </a:lnTo>
                  <a:lnTo>
                    <a:pt x="2166" y="65"/>
                  </a:lnTo>
                  <a:lnTo>
                    <a:pt x="2166" y="67"/>
                  </a:lnTo>
                  <a:lnTo>
                    <a:pt x="2170" y="67"/>
                  </a:lnTo>
                  <a:lnTo>
                    <a:pt x="2171" y="65"/>
                  </a:lnTo>
                  <a:lnTo>
                    <a:pt x="2173" y="65"/>
                  </a:lnTo>
                  <a:lnTo>
                    <a:pt x="2173" y="67"/>
                  </a:lnTo>
                  <a:lnTo>
                    <a:pt x="2182" y="68"/>
                  </a:lnTo>
                  <a:lnTo>
                    <a:pt x="2182" y="70"/>
                  </a:lnTo>
                  <a:lnTo>
                    <a:pt x="2182" y="70"/>
                  </a:lnTo>
                  <a:lnTo>
                    <a:pt x="2184" y="70"/>
                  </a:lnTo>
                  <a:lnTo>
                    <a:pt x="2184" y="70"/>
                  </a:lnTo>
                  <a:lnTo>
                    <a:pt x="2178" y="75"/>
                  </a:lnTo>
                  <a:lnTo>
                    <a:pt x="2178" y="75"/>
                  </a:lnTo>
                  <a:lnTo>
                    <a:pt x="2184" y="75"/>
                  </a:lnTo>
                  <a:lnTo>
                    <a:pt x="2184" y="75"/>
                  </a:lnTo>
                  <a:lnTo>
                    <a:pt x="2199" y="77"/>
                  </a:lnTo>
                  <a:lnTo>
                    <a:pt x="2205" y="74"/>
                  </a:lnTo>
                  <a:lnTo>
                    <a:pt x="2205" y="75"/>
                  </a:lnTo>
                  <a:lnTo>
                    <a:pt x="2205" y="75"/>
                  </a:lnTo>
                  <a:lnTo>
                    <a:pt x="2206" y="75"/>
                  </a:lnTo>
                  <a:lnTo>
                    <a:pt x="2208" y="77"/>
                  </a:lnTo>
                  <a:lnTo>
                    <a:pt x="2212" y="72"/>
                  </a:lnTo>
                  <a:lnTo>
                    <a:pt x="2212" y="72"/>
                  </a:lnTo>
                  <a:lnTo>
                    <a:pt x="2212" y="70"/>
                  </a:lnTo>
                  <a:lnTo>
                    <a:pt x="2210" y="68"/>
                  </a:lnTo>
                  <a:lnTo>
                    <a:pt x="2208" y="68"/>
                  </a:lnTo>
                  <a:close/>
                  <a:moveTo>
                    <a:pt x="1248" y="25"/>
                  </a:moveTo>
                  <a:lnTo>
                    <a:pt x="1248" y="18"/>
                  </a:lnTo>
                  <a:lnTo>
                    <a:pt x="1241" y="18"/>
                  </a:lnTo>
                  <a:lnTo>
                    <a:pt x="1241" y="19"/>
                  </a:lnTo>
                  <a:lnTo>
                    <a:pt x="1243" y="19"/>
                  </a:lnTo>
                  <a:lnTo>
                    <a:pt x="1243" y="21"/>
                  </a:lnTo>
                  <a:lnTo>
                    <a:pt x="1243" y="21"/>
                  </a:lnTo>
                  <a:lnTo>
                    <a:pt x="1245" y="21"/>
                  </a:lnTo>
                  <a:lnTo>
                    <a:pt x="1245" y="23"/>
                  </a:lnTo>
                  <a:lnTo>
                    <a:pt x="1248" y="25"/>
                  </a:lnTo>
                  <a:close/>
                  <a:moveTo>
                    <a:pt x="2667" y="21"/>
                  </a:moveTo>
                  <a:lnTo>
                    <a:pt x="2667" y="18"/>
                  </a:lnTo>
                  <a:lnTo>
                    <a:pt x="2665" y="18"/>
                  </a:lnTo>
                  <a:lnTo>
                    <a:pt x="2665" y="21"/>
                  </a:lnTo>
                  <a:lnTo>
                    <a:pt x="2667" y="21"/>
                  </a:lnTo>
                  <a:close/>
                  <a:moveTo>
                    <a:pt x="1288" y="75"/>
                  </a:moveTo>
                  <a:lnTo>
                    <a:pt x="1290" y="75"/>
                  </a:lnTo>
                  <a:lnTo>
                    <a:pt x="1292" y="74"/>
                  </a:lnTo>
                  <a:lnTo>
                    <a:pt x="1294" y="72"/>
                  </a:lnTo>
                  <a:lnTo>
                    <a:pt x="1294" y="67"/>
                  </a:lnTo>
                  <a:lnTo>
                    <a:pt x="1297" y="67"/>
                  </a:lnTo>
                  <a:lnTo>
                    <a:pt x="1297" y="61"/>
                  </a:lnTo>
                  <a:lnTo>
                    <a:pt x="1290" y="60"/>
                  </a:lnTo>
                  <a:lnTo>
                    <a:pt x="1290" y="61"/>
                  </a:lnTo>
                  <a:lnTo>
                    <a:pt x="1287" y="61"/>
                  </a:lnTo>
                  <a:lnTo>
                    <a:pt x="1285" y="61"/>
                  </a:lnTo>
                  <a:lnTo>
                    <a:pt x="1285" y="63"/>
                  </a:lnTo>
                  <a:lnTo>
                    <a:pt x="1283" y="63"/>
                  </a:lnTo>
                  <a:lnTo>
                    <a:pt x="1281" y="65"/>
                  </a:lnTo>
                  <a:lnTo>
                    <a:pt x="1281" y="67"/>
                  </a:lnTo>
                  <a:lnTo>
                    <a:pt x="1281" y="67"/>
                  </a:lnTo>
                  <a:lnTo>
                    <a:pt x="1281" y="60"/>
                  </a:lnTo>
                  <a:lnTo>
                    <a:pt x="1280" y="60"/>
                  </a:lnTo>
                  <a:lnTo>
                    <a:pt x="1280" y="58"/>
                  </a:lnTo>
                  <a:lnTo>
                    <a:pt x="1278" y="58"/>
                  </a:lnTo>
                  <a:lnTo>
                    <a:pt x="1278" y="51"/>
                  </a:lnTo>
                  <a:lnTo>
                    <a:pt x="1276" y="51"/>
                  </a:lnTo>
                  <a:lnTo>
                    <a:pt x="1276" y="49"/>
                  </a:lnTo>
                  <a:lnTo>
                    <a:pt x="1273" y="47"/>
                  </a:lnTo>
                  <a:lnTo>
                    <a:pt x="1271" y="46"/>
                  </a:lnTo>
                  <a:lnTo>
                    <a:pt x="1266" y="42"/>
                  </a:lnTo>
                  <a:lnTo>
                    <a:pt x="1266" y="40"/>
                  </a:lnTo>
                  <a:lnTo>
                    <a:pt x="1264" y="39"/>
                  </a:lnTo>
                  <a:lnTo>
                    <a:pt x="1264" y="37"/>
                  </a:lnTo>
                  <a:lnTo>
                    <a:pt x="1264" y="37"/>
                  </a:lnTo>
                  <a:lnTo>
                    <a:pt x="1264" y="37"/>
                  </a:lnTo>
                  <a:lnTo>
                    <a:pt x="1260" y="37"/>
                  </a:lnTo>
                  <a:lnTo>
                    <a:pt x="1257" y="35"/>
                  </a:lnTo>
                  <a:lnTo>
                    <a:pt x="1253" y="35"/>
                  </a:lnTo>
                  <a:lnTo>
                    <a:pt x="1252" y="33"/>
                  </a:lnTo>
                  <a:lnTo>
                    <a:pt x="1248" y="33"/>
                  </a:lnTo>
                  <a:lnTo>
                    <a:pt x="1248" y="35"/>
                  </a:lnTo>
                  <a:lnTo>
                    <a:pt x="1246" y="35"/>
                  </a:lnTo>
                  <a:lnTo>
                    <a:pt x="1245" y="37"/>
                  </a:lnTo>
                  <a:lnTo>
                    <a:pt x="1245" y="35"/>
                  </a:lnTo>
                  <a:lnTo>
                    <a:pt x="1243" y="33"/>
                  </a:lnTo>
                  <a:lnTo>
                    <a:pt x="1241" y="33"/>
                  </a:lnTo>
                  <a:lnTo>
                    <a:pt x="1243" y="30"/>
                  </a:lnTo>
                  <a:lnTo>
                    <a:pt x="1245" y="30"/>
                  </a:lnTo>
                  <a:lnTo>
                    <a:pt x="1246" y="26"/>
                  </a:lnTo>
                  <a:lnTo>
                    <a:pt x="1245" y="26"/>
                  </a:lnTo>
                  <a:lnTo>
                    <a:pt x="1245" y="25"/>
                  </a:lnTo>
                  <a:lnTo>
                    <a:pt x="1243" y="25"/>
                  </a:lnTo>
                  <a:lnTo>
                    <a:pt x="1243" y="25"/>
                  </a:lnTo>
                  <a:lnTo>
                    <a:pt x="1239" y="25"/>
                  </a:lnTo>
                  <a:lnTo>
                    <a:pt x="1239" y="25"/>
                  </a:lnTo>
                  <a:lnTo>
                    <a:pt x="1238" y="28"/>
                  </a:lnTo>
                  <a:lnTo>
                    <a:pt x="1238" y="32"/>
                  </a:lnTo>
                  <a:lnTo>
                    <a:pt x="1238" y="35"/>
                  </a:lnTo>
                  <a:lnTo>
                    <a:pt x="1238" y="39"/>
                  </a:lnTo>
                  <a:lnTo>
                    <a:pt x="1236" y="42"/>
                  </a:lnTo>
                  <a:lnTo>
                    <a:pt x="1236" y="42"/>
                  </a:lnTo>
                  <a:lnTo>
                    <a:pt x="1236" y="51"/>
                  </a:lnTo>
                  <a:lnTo>
                    <a:pt x="1238" y="51"/>
                  </a:lnTo>
                  <a:lnTo>
                    <a:pt x="1238" y="58"/>
                  </a:lnTo>
                  <a:lnTo>
                    <a:pt x="1224" y="67"/>
                  </a:lnTo>
                  <a:lnTo>
                    <a:pt x="1224" y="72"/>
                  </a:lnTo>
                  <a:lnTo>
                    <a:pt x="1224" y="72"/>
                  </a:lnTo>
                  <a:lnTo>
                    <a:pt x="1225" y="75"/>
                  </a:lnTo>
                  <a:lnTo>
                    <a:pt x="1231" y="75"/>
                  </a:lnTo>
                  <a:lnTo>
                    <a:pt x="1231" y="74"/>
                  </a:lnTo>
                  <a:lnTo>
                    <a:pt x="1236" y="74"/>
                  </a:lnTo>
                  <a:lnTo>
                    <a:pt x="1236" y="72"/>
                  </a:lnTo>
                  <a:lnTo>
                    <a:pt x="1239" y="72"/>
                  </a:lnTo>
                  <a:lnTo>
                    <a:pt x="1238" y="75"/>
                  </a:lnTo>
                  <a:lnTo>
                    <a:pt x="1238" y="77"/>
                  </a:lnTo>
                  <a:lnTo>
                    <a:pt x="1238" y="81"/>
                  </a:lnTo>
                  <a:lnTo>
                    <a:pt x="1238" y="84"/>
                  </a:lnTo>
                  <a:lnTo>
                    <a:pt x="1239" y="84"/>
                  </a:lnTo>
                  <a:lnTo>
                    <a:pt x="1239" y="84"/>
                  </a:lnTo>
                  <a:lnTo>
                    <a:pt x="1239" y="84"/>
                  </a:lnTo>
                  <a:lnTo>
                    <a:pt x="1245" y="84"/>
                  </a:lnTo>
                  <a:lnTo>
                    <a:pt x="1248" y="82"/>
                  </a:lnTo>
                  <a:lnTo>
                    <a:pt x="1250" y="82"/>
                  </a:lnTo>
                  <a:lnTo>
                    <a:pt x="1252" y="81"/>
                  </a:lnTo>
                  <a:lnTo>
                    <a:pt x="1252" y="79"/>
                  </a:lnTo>
                  <a:lnTo>
                    <a:pt x="1252" y="77"/>
                  </a:lnTo>
                  <a:lnTo>
                    <a:pt x="1252" y="75"/>
                  </a:lnTo>
                  <a:lnTo>
                    <a:pt x="1255" y="75"/>
                  </a:lnTo>
                  <a:lnTo>
                    <a:pt x="1255" y="60"/>
                  </a:lnTo>
                  <a:lnTo>
                    <a:pt x="1255" y="60"/>
                  </a:lnTo>
                  <a:lnTo>
                    <a:pt x="1259" y="58"/>
                  </a:lnTo>
                  <a:lnTo>
                    <a:pt x="1260" y="54"/>
                  </a:lnTo>
                  <a:lnTo>
                    <a:pt x="1267" y="54"/>
                  </a:lnTo>
                  <a:lnTo>
                    <a:pt x="1267" y="56"/>
                  </a:lnTo>
                  <a:lnTo>
                    <a:pt x="1269" y="58"/>
                  </a:lnTo>
                  <a:lnTo>
                    <a:pt x="1269" y="60"/>
                  </a:lnTo>
                  <a:lnTo>
                    <a:pt x="1269" y="61"/>
                  </a:lnTo>
                  <a:lnTo>
                    <a:pt x="1269" y="63"/>
                  </a:lnTo>
                  <a:lnTo>
                    <a:pt x="1267" y="63"/>
                  </a:lnTo>
                  <a:lnTo>
                    <a:pt x="1267" y="65"/>
                  </a:lnTo>
                  <a:lnTo>
                    <a:pt x="1266" y="65"/>
                  </a:lnTo>
                  <a:lnTo>
                    <a:pt x="1267" y="68"/>
                  </a:lnTo>
                  <a:lnTo>
                    <a:pt x="1273" y="70"/>
                  </a:lnTo>
                  <a:lnTo>
                    <a:pt x="1273" y="72"/>
                  </a:lnTo>
                  <a:lnTo>
                    <a:pt x="1278" y="72"/>
                  </a:lnTo>
                  <a:lnTo>
                    <a:pt x="1280" y="72"/>
                  </a:lnTo>
                  <a:lnTo>
                    <a:pt x="1280" y="72"/>
                  </a:lnTo>
                  <a:lnTo>
                    <a:pt x="1280" y="72"/>
                  </a:lnTo>
                  <a:lnTo>
                    <a:pt x="1287" y="72"/>
                  </a:lnTo>
                  <a:lnTo>
                    <a:pt x="1288" y="75"/>
                  </a:lnTo>
                  <a:close/>
                  <a:moveTo>
                    <a:pt x="2819" y="33"/>
                  </a:moveTo>
                  <a:lnTo>
                    <a:pt x="2819" y="33"/>
                  </a:lnTo>
                  <a:lnTo>
                    <a:pt x="2817" y="33"/>
                  </a:lnTo>
                  <a:lnTo>
                    <a:pt x="2817" y="35"/>
                  </a:lnTo>
                  <a:lnTo>
                    <a:pt x="2821" y="35"/>
                  </a:lnTo>
                  <a:lnTo>
                    <a:pt x="2821" y="33"/>
                  </a:lnTo>
                  <a:lnTo>
                    <a:pt x="2819" y="33"/>
                  </a:lnTo>
                  <a:lnTo>
                    <a:pt x="2819" y="33"/>
                  </a:lnTo>
                  <a:close/>
                  <a:moveTo>
                    <a:pt x="1529" y="39"/>
                  </a:moveTo>
                  <a:lnTo>
                    <a:pt x="1533" y="39"/>
                  </a:lnTo>
                  <a:lnTo>
                    <a:pt x="1533" y="39"/>
                  </a:lnTo>
                  <a:lnTo>
                    <a:pt x="1529" y="39"/>
                  </a:lnTo>
                  <a:lnTo>
                    <a:pt x="1529" y="39"/>
                  </a:lnTo>
                  <a:close/>
                  <a:moveTo>
                    <a:pt x="42" y="75"/>
                  </a:moveTo>
                  <a:lnTo>
                    <a:pt x="44" y="75"/>
                  </a:lnTo>
                  <a:lnTo>
                    <a:pt x="42" y="74"/>
                  </a:lnTo>
                  <a:lnTo>
                    <a:pt x="39" y="74"/>
                  </a:lnTo>
                  <a:lnTo>
                    <a:pt x="37" y="74"/>
                  </a:lnTo>
                  <a:lnTo>
                    <a:pt x="33" y="72"/>
                  </a:lnTo>
                  <a:lnTo>
                    <a:pt x="33" y="70"/>
                  </a:lnTo>
                  <a:lnTo>
                    <a:pt x="30" y="70"/>
                  </a:lnTo>
                  <a:lnTo>
                    <a:pt x="28" y="68"/>
                  </a:lnTo>
                  <a:lnTo>
                    <a:pt x="28" y="67"/>
                  </a:lnTo>
                  <a:lnTo>
                    <a:pt x="26" y="65"/>
                  </a:lnTo>
                  <a:lnTo>
                    <a:pt x="26" y="63"/>
                  </a:lnTo>
                  <a:lnTo>
                    <a:pt x="25" y="61"/>
                  </a:lnTo>
                  <a:lnTo>
                    <a:pt x="23" y="61"/>
                  </a:lnTo>
                  <a:lnTo>
                    <a:pt x="21" y="61"/>
                  </a:lnTo>
                  <a:lnTo>
                    <a:pt x="21" y="60"/>
                  </a:lnTo>
                  <a:lnTo>
                    <a:pt x="19" y="61"/>
                  </a:lnTo>
                  <a:lnTo>
                    <a:pt x="18" y="61"/>
                  </a:lnTo>
                  <a:lnTo>
                    <a:pt x="16" y="63"/>
                  </a:lnTo>
                  <a:lnTo>
                    <a:pt x="16" y="63"/>
                  </a:lnTo>
                  <a:lnTo>
                    <a:pt x="16" y="65"/>
                  </a:lnTo>
                  <a:lnTo>
                    <a:pt x="14" y="65"/>
                  </a:lnTo>
                  <a:lnTo>
                    <a:pt x="12" y="65"/>
                  </a:lnTo>
                  <a:lnTo>
                    <a:pt x="9" y="63"/>
                  </a:lnTo>
                  <a:lnTo>
                    <a:pt x="7" y="63"/>
                  </a:lnTo>
                  <a:lnTo>
                    <a:pt x="7" y="65"/>
                  </a:lnTo>
                  <a:lnTo>
                    <a:pt x="7" y="65"/>
                  </a:lnTo>
                  <a:lnTo>
                    <a:pt x="5" y="65"/>
                  </a:lnTo>
                  <a:lnTo>
                    <a:pt x="5" y="63"/>
                  </a:lnTo>
                  <a:lnTo>
                    <a:pt x="4" y="63"/>
                  </a:lnTo>
                  <a:lnTo>
                    <a:pt x="2" y="65"/>
                  </a:lnTo>
                  <a:lnTo>
                    <a:pt x="0" y="67"/>
                  </a:lnTo>
                  <a:lnTo>
                    <a:pt x="0" y="70"/>
                  </a:lnTo>
                  <a:lnTo>
                    <a:pt x="2" y="72"/>
                  </a:lnTo>
                  <a:lnTo>
                    <a:pt x="5" y="72"/>
                  </a:lnTo>
                  <a:lnTo>
                    <a:pt x="7" y="70"/>
                  </a:lnTo>
                  <a:lnTo>
                    <a:pt x="11" y="70"/>
                  </a:lnTo>
                  <a:lnTo>
                    <a:pt x="14" y="68"/>
                  </a:lnTo>
                  <a:lnTo>
                    <a:pt x="18" y="70"/>
                  </a:lnTo>
                  <a:lnTo>
                    <a:pt x="21" y="70"/>
                  </a:lnTo>
                  <a:lnTo>
                    <a:pt x="25" y="72"/>
                  </a:lnTo>
                  <a:lnTo>
                    <a:pt x="26" y="72"/>
                  </a:lnTo>
                  <a:lnTo>
                    <a:pt x="28" y="74"/>
                  </a:lnTo>
                  <a:lnTo>
                    <a:pt x="28" y="74"/>
                  </a:lnTo>
                  <a:lnTo>
                    <a:pt x="28" y="75"/>
                  </a:lnTo>
                  <a:lnTo>
                    <a:pt x="32" y="77"/>
                  </a:lnTo>
                  <a:lnTo>
                    <a:pt x="32" y="77"/>
                  </a:lnTo>
                  <a:lnTo>
                    <a:pt x="33" y="79"/>
                  </a:lnTo>
                  <a:lnTo>
                    <a:pt x="33" y="82"/>
                  </a:lnTo>
                  <a:lnTo>
                    <a:pt x="39" y="82"/>
                  </a:lnTo>
                  <a:lnTo>
                    <a:pt x="39" y="77"/>
                  </a:lnTo>
                  <a:lnTo>
                    <a:pt x="40" y="77"/>
                  </a:lnTo>
                  <a:lnTo>
                    <a:pt x="42" y="77"/>
                  </a:lnTo>
                  <a:lnTo>
                    <a:pt x="42" y="75"/>
                  </a:lnTo>
                  <a:lnTo>
                    <a:pt x="42" y="75"/>
                  </a:lnTo>
                  <a:close/>
                  <a:moveTo>
                    <a:pt x="1409" y="68"/>
                  </a:moveTo>
                  <a:lnTo>
                    <a:pt x="1410" y="68"/>
                  </a:lnTo>
                  <a:lnTo>
                    <a:pt x="1410" y="65"/>
                  </a:lnTo>
                  <a:lnTo>
                    <a:pt x="1409" y="65"/>
                  </a:lnTo>
                  <a:lnTo>
                    <a:pt x="1409" y="68"/>
                  </a:lnTo>
                  <a:close/>
                  <a:moveTo>
                    <a:pt x="2599" y="72"/>
                  </a:moveTo>
                  <a:lnTo>
                    <a:pt x="2599" y="70"/>
                  </a:lnTo>
                  <a:lnTo>
                    <a:pt x="2599" y="70"/>
                  </a:lnTo>
                  <a:lnTo>
                    <a:pt x="2599" y="70"/>
                  </a:lnTo>
                  <a:lnTo>
                    <a:pt x="2597" y="70"/>
                  </a:lnTo>
                  <a:lnTo>
                    <a:pt x="2597" y="70"/>
                  </a:lnTo>
                  <a:lnTo>
                    <a:pt x="2594" y="70"/>
                  </a:lnTo>
                  <a:lnTo>
                    <a:pt x="2592" y="72"/>
                  </a:lnTo>
                  <a:lnTo>
                    <a:pt x="2590" y="75"/>
                  </a:lnTo>
                  <a:lnTo>
                    <a:pt x="2596" y="74"/>
                  </a:lnTo>
                  <a:lnTo>
                    <a:pt x="2599" y="72"/>
                  </a:lnTo>
                  <a:lnTo>
                    <a:pt x="2599" y="72"/>
                  </a:lnTo>
                  <a:close/>
                  <a:moveTo>
                    <a:pt x="5198" y="100"/>
                  </a:moveTo>
                  <a:lnTo>
                    <a:pt x="5198" y="98"/>
                  </a:lnTo>
                  <a:lnTo>
                    <a:pt x="5200" y="96"/>
                  </a:lnTo>
                  <a:lnTo>
                    <a:pt x="5203" y="96"/>
                  </a:lnTo>
                  <a:lnTo>
                    <a:pt x="5203" y="96"/>
                  </a:lnTo>
                  <a:lnTo>
                    <a:pt x="5203" y="96"/>
                  </a:lnTo>
                  <a:lnTo>
                    <a:pt x="5203" y="95"/>
                  </a:lnTo>
                  <a:lnTo>
                    <a:pt x="5200" y="93"/>
                  </a:lnTo>
                  <a:lnTo>
                    <a:pt x="5196" y="91"/>
                  </a:lnTo>
                  <a:lnTo>
                    <a:pt x="5193" y="91"/>
                  </a:lnTo>
                  <a:lnTo>
                    <a:pt x="5193" y="91"/>
                  </a:lnTo>
                  <a:lnTo>
                    <a:pt x="5189" y="88"/>
                  </a:lnTo>
                  <a:lnTo>
                    <a:pt x="5189" y="86"/>
                  </a:lnTo>
                  <a:lnTo>
                    <a:pt x="5189" y="86"/>
                  </a:lnTo>
                  <a:lnTo>
                    <a:pt x="5186" y="82"/>
                  </a:lnTo>
                  <a:lnTo>
                    <a:pt x="5184" y="82"/>
                  </a:lnTo>
                  <a:lnTo>
                    <a:pt x="5184" y="81"/>
                  </a:lnTo>
                  <a:lnTo>
                    <a:pt x="5182" y="81"/>
                  </a:lnTo>
                  <a:lnTo>
                    <a:pt x="5181" y="79"/>
                  </a:lnTo>
                  <a:lnTo>
                    <a:pt x="5177" y="79"/>
                  </a:lnTo>
                  <a:lnTo>
                    <a:pt x="5177" y="82"/>
                  </a:lnTo>
                  <a:lnTo>
                    <a:pt x="5174" y="84"/>
                  </a:lnTo>
                  <a:lnTo>
                    <a:pt x="5172" y="84"/>
                  </a:lnTo>
                  <a:lnTo>
                    <a:pt x="5168" y="86"/>
                  </a:lnTo>
                  <a:lnTo>
                    <a:pt x="5167" y="86"/>
                  </a:lnTo>
                  <a:lnTo>
                    <a:pt x="5165" y="86"/>
                  </a:lnTo>
                  <a:lnTo>
                    <a:pt x="5165" y="84"/>
                  </a:lnTo>
                  <a:lnTo>
                    <a:pt x="5165" y="81"/>
                  </a:lnTo>
                  <a:lnTo>
                    <a:pt x="5163" y="81"/>
                  </a:lnTo>
                  <a:lnTo>
                    <a:pt x="5163" y="81"/>
                  </a:lnTo>
                  <a:lnTo>
                    <a:pt x="5161" y="81"/>
                  </a:lnTo>
                  <a:lnTo>
                    <a:pt x="5161" y="81"/>
                  </a:lnTo>
                  <a:lnTo>
                    <a:pt x="5161" y="84"/>
                  </a:lnTo>
                  <a:lnTo>
                    <a:pt x="5161" y="84"/>
                  </a:lnTo>
                  <a:lnTo>
                    <a:pt x="5161" y="86"/>
                  </a:lnTo>
                  <a:lnTo>
                    <a:pt x="5161" y="86"/>
                  </a:lnTo>
                  <a:lnTo>
                    <a:pt x="5161" y="88"/>
                  </a:lnTo>
                  <a:lnTo>
                    <a:pt x="5161" y="88"/>
                  </a:lnTo>
                  <a:lnTo>
                    <a:pt x="5161" y="88"/>
                  </a:lnTo>
                  <a:lnTo>
                    <a:pt x="5160" y="88"/>
                  </a:lnTo>
                  <a:lnTo>
                    <a:pt x="5160" y="91"/>
                  </a:lnTo>
                  <a:lnTo>
                    <a:pt x="5161" y="91"/>
                  </a:lnTo>
                  <a:lnTo>
                    <a:pt x="5161" y="93"/>
                  </a:lnTo>
                  <a:lnTo>
                    <a:pt x="5167" y="93"/>
                  </a:lnTo>
                  <a:lnTo>
                    <a:pt x="5170" y="91"/>
                  </a:lnTo>
                  <a:lnTo>
                    <a:pt x="5174" y="89"/>
                  </a:lnTo>
                  <a:lnTo>
                    <a:pt x="5177" y="88"/>
                  </a:lnTo>
                  <a:lnTo>
                    <a:pt x="5182" y="88"/>
                  </a:lnTo>
                  <a:lnTo>
                    <a:pt x="5184" y="91"/>
                  </a:lnTo>
                  <a:lnTo>
                    <a:pt x="5186" y="93"/>
                  </a:lnTo>
                  <a:lnTo>
                    <a:pt x="5188" y="93"/>
                  </a:lnTo>
                  <a:lnTo>
                    <a:pt x="5188" y="96"/>
                  </a:lnTo>
                  <a:lnTo>
                    <a:pt x="5189" y="98"/>
                  </a:lnTo>
                  <a:lnTo>
                    <a:pt x="5193" y="100"/>
                  </a:lnTo>
                  <a:lnTo>
                    <a:pt x="5193" y="102"/>
                  </a:lnTo>
                  <a:lnTo>
                    <a:pt x="5193" y="103"/>
                  </a:lnTo>
                  <a:lnTo>
                    <a:pt x="5193" y="103"/>
                  </a:lnTo>
                  <a:lnTo>
                    <a:pt x="5195" y="103"/>
                  </a:lnTo>
                  <a:lnTo>
                    <a:pt x="5198" y="103"/>
                  </a:lnTo>
                  <a:lnTo>
                    <a:pt x="5198" y="100"/>
                  </a:lnTo>
                  <a:close/>
                  <a:moveTo>
                    <a:pt x="1356" y="82"/>
                  </a:moveTo>
                  <a:lnTo>
                    <a:pt x="1355" y="82"/>
                  </a:lnTo>
                  <a:lnTo>
                    <a:pt x="1353" y="81"/>
                  </a:lnTo>
                  <a:lnTo>
                    <a:pt x="1351" y="81"/>
                  </a:lnTo>
                  <a:lnTo>
                    <a:pt x="1351" y="84"/>
                  </a:lnTo>
                  <a:lnTo>
                    <a:pt x="1353" y="84"/>
                  </a:lnTo>
                  <a:lnTo>
                    <a:pt x="1353" y="84"/>
                  </a:lnTo>
                  <a:lnTo>
                    <a:pt x="1355" y="84"/>
                  </a:lnTo>
                  <a:lnTo>
                    <a:pt x="1355" y="84"/>
                  </a:lnTo>
                  <a:lnTo>
                    <a:pt x="1356" y="84"/>
                  </a:lnTo>
                  <a:lnTo>
                    <a:pt x="1356" y="82"/>
                  </a:lnTo>
                  <a:close/>
                  <a:moveTo>
                    <a:pt x="1550" y="91"/>
                  </a:moveTo>
                  <a:lnTo>
                    <a:pt x="1552" y="88"/>
                  </a:lnTo>
                  <a:lnTo>
                    <a:pt x="1555" y="88"/>
                  </a:lnTo>
                  <a:lnTo>
                    <a:pt x="1555" y="81"/>
                  </a:lnTo>
                  <a:lnTo>
                    <a:pt x="1554" y="81"/>
                  </a:lnTo>
                  <a:lnTo>
                    <a:pt x="1552" y="82"/>
                  </a:lnTo>
                  <a:lnTo>
                    <a:pt x="1548" y="81"/>
                  </a:lnTo>
                  <a:lnTo>
                    <a:pt x="1547" y="81"/>
                  </a:lnTo>
                  <a:lnTo>
                    <a:pt x="1545" y="81"/>
                  </a:lnTo>
                  <a:lnTo>
                    <a:pt x="1545" y="82"/>
                  </a:lnTo>
                  <a:lnTo>
                    <a:pt x="1541" y="82"/>
                  </a:lnTo>
                  <a:lnTo>
                    <a:pt x="1541" y="84"/>
                  </a:lnTo>
                  <a:lnTo>
                    <a:pt x="1543" y="86"/>
                  </a:lnTo>
                  <a:lnTo>
                    <a:pt x="1545" y="86"/>
                  </a:lnTo>
                  <a:lnTo>
                    <a:pt x="1545" y="91"/>
                  </a:lnTo>
                  <a:lnTo>
                    <a:pt x="1550" y="91"/>
                  </a:lnTo>
                  <a:close/>
                  <a:moveTo>
                    <a:pt x="105" y="86"/>
                  </a:moveTo>
                  <a:lnTo>
                    <a:pt x="107" y="86"/>
                  </a:lnTo>
                  <a:lnTo>
                    <a:pt x="107" y="86"/>
                  </a:lnTo>
                  <a:lnTo>
                    <a:pt x="107" y="84"/>
                  </a:lnTo>
                  <a:lnTo>
                    <a:pt x="101" y="82"/>
                  </a:lnTo>
                  <a:lnTo>
                    <a:pt x="101" y="84"/>
                  </a:lnTo>
                  <a:lnTo>
                    <a:pt x="100" y="84"/>
                  </a:lnTo>
                  <a:lnTo>
                    <a:pt x="100" y="88"/>
                  </a:lnTo>
                  <a:lnTo>
                    <a:pt x="105" y="88"/>
                  </a:lnTo>
                  <a:lnTo>
                    <a:pt x="105" y="86"/>
                  </a:lnTo>
                  <a:close/>
                  <a:moveTo>
                    <a:pt x="1264" y="102"/>
                  </a:moveTo>
                  <a:lnTo>
                    <a:pt x="1266" y="102"/>
                  </a:lnTo>
                  <a:lnTo>
                    <a:pt x="1269" y="100"/>
                  </a:lnTo>
                  <a:lnTo>
                    <a:pt x="1273" y="100"/>
                  </a:lnTo>
                  <a:lnTo>
                    <a:pt x="1274" y="98"/>
                  </a:lnTo>
                  <a:lnTo>
                    <a:pt x="1276" y="95"/>
                  </a:lnTo>
                  <a:lnTo>
                    <a:pt x="1278" y="91"/>
                  </a:lnTo>
                  <a:lnTo>
                    <a:pt x="1280" y="91"/>
                  </a:lnTo>
                  <a:lnTo>
                    <a:pt x="1281" y="89"/>
                  </a:lnTo>
                  <a:lnTo>
                    <a:pt x="1283" y="89"/>
                  </a:lnTo>
                  <a:lnTo>
                    <a:pt x="1283" y="86"/>
                  </a:lnTo>
                  <a:lnTo>
                    <a:pt x="1281" y="86"/>
                  </a:lnTo>
                  <a:lnTo>
                    <a:pt x="1281" y="84"/>
                  </a:lnTo>
                  <a:lnTo>
                    <a:pt x="1280" y="86"/>
                  </a:lnTo>
                  <a:lnTo>
                    <a:pt x="1278" y="88"/>
                  </a:lnTo>
                  <a:lnTo>
                    <a:pt x="1278" y="89"/>
                  </a:lnTo>
                  <a:lnTo>
                    <a:pt x="1273" y="91"/>
                  </a:lnTo>
                  <a:lnTo>
                    <a:pt x="1269" y="93"/>
                  </a:lnTo>
                  <a:lnTo>
                    <a:pt x="1267" y="96"/>
                  </a:lnTo>
                  <a:lnTo>
                    <a:pt x="1266" y="96"/>
                  </a:lnTo>
                  <a:lnTo>
                    <a:pt x="1262" y="96"/>
                  </a:lnTo>
                  <a:lnTo>
                    <a:pt x="1259" y="96"/>
                  </a:lnTo>
                  <a:lnTo>
                    <a:pt x="1259" y="98"/>
                  </a:lnTo>
                  <a:lnTo>
                    <a:pt x="1255" y="102"/>
                  </a:lnTo>
                  <a:lnTo>
                    <a:pt x="1253" y="103"/>
                  </a:lnTo>
                  <a:lnTo>
                    <a:pt x="1253" y="103"/>
                  </a:lnTo>
                  <a:lnTo>
                    <a:pt x="1253" y="103"/>
                  </a:lnTo>
                  <a:lnTo>
                    <a:pt x="1253" y="105"/>
                  </a:lnTo>
                  <a:lnTo>
                    <a:pt x="1257" y="105"/>
                  </a:lnTo>
                  <a:lnTo>
                    <a:pt x="1257" y="105"/>
                  </a:lnTo>
                  <a:lnTo>
                    <a:pt x="1260" y="105"/>
                  </a:lnTo>
                  <a:lnTo>
                    <a:pt x="1262" y="103"/>
                  </a:lnTo>
                  <a:lnTo>
                    <a:pt x="1264" y="102"/>
                  </a:lnTo>
                  <a:close/>
                  <a:moveTo>
                    <a:pt x="2580" y="88"/>
                  </a:moveTo>
                  <a:lnTo>
                    <a:pt x="2582" y="88"/>
                  </a:lnTo>
                  <a:lnTo>
                    <a:pt x="2582" y="86"/>
                  </a:lnTo>
                  <a:lnTo>
                    <a:pt x="2578" y="86"/>
                  </a:lnTo>
                  <a:lnTo>
                    <a:pt x="2578" y="88"/>
                  </a:lnTo>
                  <a:lnTo>
                    <a:pt x="2580" y="88"/>
                  </a:lnTo>
                  <a:lnTo>
                    <a:pt x="2580" y="88"/>
                  </a:lnTo>
                  <a:close/>
                  <a:moveTo>
                    <a:pt x="1365" y="88"/>
                  </a:moveTo>
                  <a:lnTo>
                    <a:pt x="1365" y="91"/>
                  </a:lnTo>
                  <a:lnTo>
                    <a:pt x="1367" y="91"/>
                  </a:lnTo>
                  <a:lnTo>
                    <a:pt x="1367" y="91"/>
                  </a:lnTo>
                  <a:lnTo>
                    <a:pt x="1369" y="93"/>
                  </a:lnTo>
                  <a:lnTo>
                    <a:pt x="1369" y="93"/>
                  </a:lnTo>
                  <a:lnTo>
                    <a:pt x="1369" y="88"/>
                  </a:lnTo>
                  <a:lnTo>
                    <a:pt x="1369" y="88"/>
                  </a:lnTo>
                  <a:lnTo>
                    <a:pt x="1369" y="88"/>
                  </a:lnTo>
                  <a:lnTo>
                    <a:pt x="1365" y="88"/>
                  </a:lnTo>
                  <a:close/>
                  <a:moveTo>
                    <a:pt x="1351" y="88"/>
                  </a:moveTo>
                  <a:lnTo>
                    <a:pt x="1351" y="89"/>
                  </a:lnTo>
                  <a:lnTo>
                    <a:pt x="1351" y="89"/>
                  </a:lnTo>
                  <a:lnTo>
                    <a:pt x="1351" y="89"/>
                  </a:lnTo>
                  <a:lnTo>
                    <a:pt x="1353" y="93"/>
                  </a:lnTo>
                  <a:lnTo>
                    <a:pt x="1356" y="93"/>
                  </a:lnTo>
                  <a:lnTo>
                    <a:pt x="1355" y="91"/>
                  </a:lnTo>
                  <a:lnTo>
                    <a:pt x="1355" y="89"/>
                  </a:lnTo>
                  <a:lnTo>
                    <a:pt x="1353" y="88"/>
                  </a:lnTo>
                  <a:lnTo>
                    <a:pt x="1351" y="88"/>
                  </a:lnTo>
                  <a:close/>
                  <a:moveTo>
                    <a:pt x="1407" y="91"/>
                  </a:moveTo>
                  <a:lnTo>
                    <a:pt x="1405" y="91"/>
                  </a:lnTo>
                  <a:lnTo>
                    <a:pt x="1405" y="91"/>
                  </a:lnTo>
                  <a:lnTo>
                    <a:pt x="1405" y="93"/>
                  </a:lnTo>
                  <a:lnTo>
                    <a:pt x="1407" y="93"/>
                  </a:lnTo>
                  <a:lnTo>
                    <a:pt x="1407" y="91"/>
                  </a:lnTo>
                  <a:lnTo>
                    <a:pt x="1407" y="91"/>
                  </a:lnTo>
                  <a:lnTo>
                    <a:pt x="1407" y="91"/>
                  </a:lnTo>
                  <a:lnTo>
                    <a:pt x="1407" y="91"/>
                  </a:lnTo>
                  <a:close/>
                  <a:moveTo>
                    <a:pt x="1328" y="110"/>
                  </a:moveTo>
                  <a:lnTo>
                    <a:pt x="1330" y="110"/>
                  </a:lnTo>
                  <a:lnTo>
                    <a:pt x="1328" y="108"/>
                  </a:lnTo>
                  <a:lnTo>
                    <a:pt x="1330" y="100"/>
                  </a:lnTo>
                  <a:lnTo>
                    <a:pt x="1327" y="102"/>
                  </a:lnTo>
                  <a:lnTo>
                    <a:pt x="1325" y="103"/>
                  </a:lnTo>
                  <a:lnTo>
                    <a:pt x="1323" y="105"/>
                  </a:lnTo>
                  <a:lnTo>
                    <a:pt x="1321" y="108"/>
                  </a:lnTo>
                  <a:lnTo>
                    <a:pt x="1320" y="110"/>
                  </a:lnTo>
                  <a:lnTo>
                    <a:pt x="1320" y="112"/>
                  </a:lnTo>
                  <a:lnTo>
                    <a:pt x="1321" y="114"/>
                  </a:lnTo>
                  <a:lnTo>
                    <a:pt x="1323" y="114"/>
                  </a:lnTo>
                  <a:lnTo>
                    <a:pt x="1325" y="115"/>
                  </a:lnTo>
                  <a:lnTo>
                    <a:pt x="1325" y="115"/>
                  </a:lnTo>
                  <a:lnTo>
                    <a:pt x="1327" y="115"/>
                  </a:lnTo>
                  <a:lnTo>
                    <a:pt x="1327" y="114"/>
                  </a:lnTo>
                  <a:lnTo>
                    <a:pt x="1328" y="110"/>
                  </a:lnTo>
                  <a:close/>
                  <a:moveTo>
                    <a:pt x="1452" y="112"/>
                  </a:moveTo>
                  <a:lnTo>
                    <a:pt x="1458" y="112"/>
                  </a:lnTo>
                  <a:lnTo>
                    <a:pt x="1458" y="108"/>
                  </a:lnTo>
                  <a:lnTo>
                    <a:pt x="1451" y="107"/>
                  </a:lnTo>
                  <a:lnTo>
                    <a:pt x="1451" y="108"/>
                  </a:lnTo>
                  <a:lnTo>
                    <a:pt x="1452" y="110"/>
                  </a:lnTo>
                  <a:lnTo>
                    <a:pt x="1452" y="112"/>
                  </a:lnTo>
                  <a:close/>
                  <a:moveTo>
                    <a:pt x="2971" y="117"/>
                  </a:moveTo>
                  <a:lnTo>
                    <a:pt x="2971" y="119"/>
                  </a:lnTo>
                  <a:lnTo>
                    <a:pt x="2971" y="119"/>
                  </a:lnTo>
                  <a:lnTo>
                    <a:pt x="2971" y="115"/>
                  </a:lnTo>
                  <a:lnTo>
                    <a:pt x="2969" y="115"/>
                  </a:lnTo>
                  <a:lnTo>
                    <a:pt x="2969" y="117"/>
                  </a:lnTo>
                  <a:lnTo>
                    <a:pt x="2969" y="117"/>
                  </a:lnTo>
                  <a:lnTo>
                    <a:pt x="2971" y="117"/>
                  </a:lnTo>
                  <a:close/>
                  <a:moveTo>
                    <a:pt x="1531" y="121"/>
                  </a:moveTo>
                  <a:lnTo>
                    <a:pt x="1534" y="121"/>
                  </a:lnTo>
                  <a:lnTo>
                    <a:pt x="1536" y="119"/>
                  </a:lnTo>
                  <a:lnTo>
                    <a:pt x="1538" y="117"/>
                  </a:lnTo>
                  <a:lnTo>
                    <a:pt x="1534" y="117"/>
                  </a:lnTo>
                  <a:lnTo>
                    <a:pt x="1531" y="117"/>
                  </a:lnTo>
                  <a:lnTo>
                    <a:pt x="1531" y="121"/>
                  </a:lnTo>
                  <a:close/>
                  <a:moveTo>
                    <a:pt x="100" y="138"/>
                  </a:moveTo>
                  <a:lnTo>
                    <a:pt x="105" y="140"/>
                  </a:lnTo>
                  <a:lnTo>
                    <a:pt x="107" y="138"/>
                  </a:lnTo>
                  <a:lnTo>
                    <a:pt x="108" y="136"/>
                  </a:lnTo>
                  <a:lnTo>
                    <a:pt x="108" y="135"/>
                  </a:lnTo>
                  <a:lnTo>
                    <a:pt x="108" y="133"/>
                  </a:lnTo>
                  <a:lnTo>
                    <a:pt x="108" y="133"/>
                  </a:lnTo>
                  <a:lnTo>
                    <a:pt x="105" y="131"/>
                  </a:lnTo>
                  <a:lnTo>
                    <a:pt x="103" y="131"/>
                  </a:lnTo>
                  <a:lnTo>
                    <a:pt x="101" y="129"/>
                  </a:lnTo>
                  <a:lnTo>
                    <a:pt x="98" y="129"/>
                  </a:lnTo>
                  <a:lnTo>
                    <a:pt x="96" y="135"/>
                  </a:lnTo>
                  <a:lnTo>
                    <a:pt x="100" y="135"/>
                  </a:lnTo>
                  <a:lnTo>
                    <a:pt x="100" y="138"/>
                  </a:lnTo>
                  <a:close/>
                  <a:moveTo>
                    <a:pt x="349" y="140"/>
                  </a:moveTo>
                  <a:lnTo>
                    <a:pt x="349" y="142"/>
                  </a:lnTo>
                  <a:lnTo>
                    <a:pt x="351" y="142"/>
                  </a:lnTo>
                  <a:lnTo>
                    <a:pt x="351" y="142"/>
                  </a:lnTo>
                  <a:lnTo>
                    <a:pt x="351" y="142"/>
                  </a:lnTo>
                  <a:lnTo>
                    <a:pt x="351" y="142"/>
                  </a:lnTo>
                  <a:lnTo>
                    <a:pt x="351" y="140"/>
                  </a:lnTo>
                  <a:lnTo>
                    <a:pt x="349" y="140"/>
                  </a:lnTo>
                  <a:close/>
                  <a:moveTo>
                    <a:pt x="2459" y="140"/>
                  </a:moveTo>
                  <a:lnTo>
                    <a:pt x="2459" y="142"/>
                  </a:lnTo>
                  <a:lnTo>
                    <a:pt x="2461" y="142"/>
                  </a:lnTo>
                  <a:lnTo>
                    <a:pt x="2459" y="142"/>
                  </a:lnTo>
                  <a:lnTo>
                    <a:pt x="2459" y="140"/>
                  </a:lnTo>
                  <a:lnTo>
                    <a:pt x="2459" y="140"/>
                  </a:lnTo>
                  <a:close/>
                  <a:moveTo>
                    <a:pt x="1489" y="145"/>
                  </a:moveTo>
                  <a:lnTo>
                    <a:pt x="1494" y="145"/>
                  </a:lnTo>
                  <a:lnTo>
                    <a:pt x="1494" y="142"/>
                  </a:lnTo>
                  <a:lnTo>
                    <a:pt x="1489" y="142"/>
                  </a:lnTo>
                  <a:lnTo>
                    <a:pt x="1489" y="145"/>
                  </a:lnTo>
                  <a:close/>
                  <a:moveTo>
                    <a:pt x="363" y="145"/>
                  </a:moveTo>
                  <a:lnTo>
                    <a:pt x="367" y="145"/>
                  </a:lnTo>
                  <a:lnTo>
                    <a:pt x="367" y="143"/>
                  </a:lnTo>
                  <a:lnTo>
                    <a:pt x="363" y="142"/>
                  </a:lnTo>
                  <a:lnTo>
                    <a:pt x="363" y="145"/>
                  </a:lnTo>
                  <a:close/>
                  <a:moveTo>
                    <a:pt x="80" y="143"/>
                  </a:moveTo>
                  <a:lnTo>
                    <a:pt x="80" y="145"/>
                  </a:lnTo>
                  <a:lnTo>
                    <a:pt x="79" y="145"/>
                  </a:lnTo>
                  <a:lnTo>
                    <a:pt x="77" y="147"/>
                  </a:lnTo>
                  <a:lnTo>
                    <a:pt x="75" y="147"/>
                  </a:lnTo>
                  <a:lnTo>
                    <a:pt x="75" y="149"/>
                  </a:lnTo>
                  <a:lnTo>
                    <a:pt x="73" y="149"/>
                  </a:lnTo>
                  <a:lnTo>
                    <a:pt x="73" y="149"/>
                  </a:lnTo>
                  <a:lnTo>
                    <a:pt x="72" y="147"/>
                  </a:lnTo>
                  <a:lnTo>
                    <a:pt x="70" y="147"/>
                  </a:lnTo>
                  <a:lnTo>
                    <a:pt x="66" y="149"/>
                  </a:lnTo>
                  <a:lnTo>
                    <a:pt x="65" y="149"/>
                  </a:lnTo>
                  <a:lnTo>
                    <a:pt x="65" y="150"/>
                  </a:lnTo>
                  <a:lnTo>
                    <a:pt x="66" y="152"/>
                  </a:lnTo>
                  <a:lnTo>
                    <a:pt x="66" y="154"/>
                  </a:lnTo>
                  <a:lnTo>
                    <a:pt x="80" y="157"/>
                  </a:lnTo>
                  <a:lnTo>
                    <a:pt x="82" y="156"/>
                  </a:lnTo>
                  <a:lnTo>
                    <a:pt x="82" y="156"/>
                  </a:lnTo>
                  <a:lnTo>
                    <a:pt x="84" y="156"/>
                  </a:lnTo>
                  <a:lnTo>
                    <a:pt x="86" y="156"/>
                  </a:lnTo>
                  <a:lnTo>
                    <a:pt x="87" y="154"/>
                  </a:lnTo>
                  <a:lnTo>
                    <a:pt x="89" y="154"/>
                  </a:lnTo>
                  <a:lnTo>
                    <a:pt x="89" y="152"/>
                  </a:lnTo>
                  <a:lnTo>
                    <a:pt x="91" y="152"/>
                  </a:lnTo>
                  <a:lnTo>
                    <a:pt x="89" y="150"/>
                  </a:lnTo>
                  <a:lnTo>
                    <a:pt x="89" y="149"/>
                  </a:lnTo>
                  <a:lnTo>
                    <a:pt x="89" y="147"/>
                  </a:lnTo>
                  <a:lnTo>
                    <a:pt x="89" y="145"/>
                  </a:lnTo>
                  <a:lnTo>
                    <a:pt x="80" y="143"/>
                  </a:lnTo>
                  <a:close/>
                  <a:moveTo>
                    <a:pt x="354" y="145"/>
                  </a:moveTo>
                  <a:lnTo>
                    <a:pt x="354" y="149"/>
                  </a:lnTo>
                  <a:lnTo>
                    <a:pt x="353" y="150"/>
                  </a:lnTo>
                  <a:lnTo>
                    <a:pt x="351" y="154"/>
                  </a:lnTo>
                  <a:lnTo>
                    <a:pt x="351" y="156"/>
                  </a:lnTo>
                  <a:lnTo>
                    <a:pt x="354" y="152"/>
                  </a:lnTo>
                  <a:lnTo>
                    <a:pt x="358" y="149"/>
                  </a:lnTo>
                  <a:lnTo>
                    <a:pt x="358" y="149"/>
                  </a:lnTo>
                  <a:lnTo>
                    <a:pt x="358" y="145"/>
                  </a:lnTo>
                  <a:lnTo>
                    <a:pt x="354" y="145"/>
                  </a:lnTo>
                  <a:close/>
                  <a:moveTo>
                    <a:pt x="5261" y="145"/>
                  </a:moveTo>
                  <a:lnTo>
                    <a:pt x="5254" y="145"/>
                  </a:lnTo>
                  <a:lnTo>
                    <a:pt x="5254" y="145"/>
                  </a:lnTo>
                  <a:lnTo>
                    <a:pt x="5254" y="145"/>
                  </a:lnTo>
                  <a:lnTo>
                    <a:pt x="5254" y="147"/>
                  </a:lnTo>
                  <a:lnTo>
                    <a:pt x="5256" y="149"/>
                  </a:lnTo>
                  <a:lnTo>
                    <a:pt x="5256" y="152"/>
                  </a:lnTo>
                  <a:lnTo>
                    <a:pt x="5257" y="154"/>
                  </a:lnTo>
                  <a:lnTo>
                    <a:pt x="5261" y="154"/>
                  </a:lnTo>
                  <a:lnTo>
                    <a:pt x="5263" y="152"/>
                  </a:lnTo>
                  <a:lnTo>
                    <a:pt x="5264" y="150"/>
                  </a:lnTo>
                  <a:lnTo>
                    <a:pt x="5264" y="149"/>
                  </a:lnTo>
                  <a:lnTo>
                    <a:pt x="5264" y="149"/>
                  </a:lnTo>
                  <a:lnTo>
                    <a:pt x="5264" y="147"/>
                  </a:lnTo>
                  <a:lnTo>
                    <a:pt x="5263" y="147"/>
                  </a:lnTo>
                  <a:lnTo>
                    <a:pt x="5261" y="145"/>
                  </a:lnTo>
                  <a:close/>
                  <a:moveTo>
                    <a:pt x="2447" y="157"/>
                  </a:moveTo>
                  <a:lnTo>
                    <a:pt x="2449" y="157"/>
                  </a:lnTo>
                  <a:lnTo>
                    <a:pt x="2449" y="163"/>
                  </a:lnTo>
                  <a:lnTo>
                    <a:pt x="2452" y="159"/>
                  </a:lnTo>
                  <a:lnTo>
                    <a:pt x="2452" y="156"/>
                  </a:lnTo>
                  <a:lnTo>
                    <a:pt x="2452" y="156"/>
                  </a:lnTo>
                  <a:lnTo>
                    <a:pt x="2452" y="154"/>
                  </a:lnTo>
                  <a:lnTo>
                    <a:pt x="2452" y="154"/>
                  </a:lnTo>
                  <a:lnTo>
                    <a:pt x="2452" y="154"/>
                  </a:lnTo>
                  <a:lnTo>
                    <a:pt x="2452" y="147"/>
                  </a:lnTo>
                  <a:lnTo>
                    <a:pt x="2451" y="147"/>
                  </a:lnTo>
                  <a:lnTo>
                    <a:pt x="2449" y="150"/>
                  </a:lnTo>
                  <a:lnTo>
                    <a:pt x="2447" y="152"/>
                  </a:lnTo>
                  <a:lnTo>
                    <a:pt x="2447" y="154"/>
                  </a:lnTo>
                  <a:lnTo>
                    <a:pt x="2447" y="154"/>
                  </a:lnTo>
                  <a:lnTo>
                    <a:pt x="2447" y="154"/>
                  </a:lnTo>
                  <a:lnTo>
                    <a:pt x="2446" y="156"/>
                  </a:lnTo>
                  <a:lnTo>
                    <a:pt x="2446" y="156"/>
                  </a:lnTo>
                  <a:lnTo>
                    <a:pt x="2446" y="157"/>
                  </a:lnTo>
                  <a:lnTo>
                    <a:pt x="2446" y="157"/>
                  </a:lnTo>
                  <a:lnTo>
                    <a:pt x="2446" y="159"/>
                  </a:lnTo>
                  <a:lnTo>
                    <a:pt x="2447" y="159"/>
                  </a:lnTo>
                  <a:lnTo>
                    <a:pt x="2447" y="159"/>
                  </a:lnTo>
                  <a:lnTo>
                    <a:pt x="2447" y="157"/>
                  </a:lnTo>
                  <a:close/>
                  <a:moveTo>
                    <a:pt x="2737" y="150"/>
                  </a:moveTo>
                  <a:lnTo>
                    <a:pt x="2737" y="149"/>
                  </a:lnTo>
                  <a:lnTo>
                    <a:pt x="2734" y="149"/>
                  </a:lnTo>
                  <a:lnTo>
                    <a:pt x="2735" y="149"/>
                  </a:lnTo>
                  <a:lnTo>
                    <a:pt x="2735" y="149"/>
                  </a:lnTo>
                  <a:lnTo>
                    <a:pt x="2737" y="150"/>
                  </a:lnTo>
                  <a:close/>
                  <a:moveTo>
                    <a:pt x="2746" y="159"/>
                  </a:moveTo>
                  <a:lnTo>
                    <a:pt x="2747" y="159"/>
                  </a:lnTo>
                  <a:lnTo>
                    <a:pt x="2749" y="161"/>
                  </a:lnTo>
                  <a:lnTo>
                    <a:pt x="2753" y="161"/>
                  </a:lnTo>
                  <a:lnTo>
                    <a:pt x="2753" y="163"/>
                  </a:lnTo>
                  <a:lnTo>
                    <a:pt x="2756" y="161"/>
                  </a:lnTo>
                  <a:lnTo>
                    <a:pt x="2756" y="157"/>
                  </a:lnTo>
                  <a:lnTo>
                    <a:pt x="2756" y="157"/>
                  </a:lnTo>
                  <a:lnTo>
                    <a:pt x="2756" y="156"/>
                  </a:lnTo>
                  <a:lnTo>
                    <a:pt x="2754" y="154"/>
                  </a:lnTo>
                  <a:lnTo>
                    <a:pt x="2754" y="154"/>
                  </a:lnTo>
                  <a:lnTo>
                    <a:pt x="2751" y="154"/>
                  </a:lnTo>
                  <a:lnTo>
                    <a:pt x="2751" y="152"/>
                  </a:lnTo>
                  <a:lnTo>
                    <a:pt x="2747" y="150"/>
                  </a:lnTo>
                  <a:lnTo>
                    <a:pt x="2747" y="152"/>
                  </a:lnTo>
                  <a:lnTo>
                    <a:pt x="2749" y="154"/>
                  </a:lnTo>
                  <a:lnTo>
                    <a:pt x="2749" y="154"/>
                  </a:lnTo>
                  <a:lnTo>
                    <a:pt x="2749" y="156"/>
                  </a:lnTo>
                  <a:lnTo>
                    <a:pt x="2747" y="156"/>
                  </a:lnTo>
                  <a:lnTo>
                    <a:pt x="2747" y="156"/>
                  </a:lnTo>
                  <a:lnTo>
                    <a:pt x="2746" y="156"/>
                  </a:lnTo>
                  <a:lnTo>
                    <a:pt x="2746" y="156"/>
                  </a:lnTo>
                  <a:lnTo>
                    <a:pt x="2746" y="159"/>
                  </a:lnTo>
                  <a:close/>
                  <a:moveTo>
                    <a:pt x="5158" y="156"/>
                  </a:moveTo>
                  <a:lnTo>
                    <a:pt x="5154" y="156"/>
                  </a:lnTo>
                  <a:lnTo>
                    <a:pt x="5151" y="154"/>
                  </a:lnTo>
                  <a:lnTo>
                    <a:pt x="5147" y="154"/>
                  </a:lnTo>
                  <a:lnTo>
                    <a:pt x="5144" y="154"/>
                  </a:lnTo>
                  <a:lnTo>
                    <a:pt x="5144" y="156"/>
                  </a:lnTo>
                  <a:lnTo>
                    <a:pt x="5144" y="159"/>
                  </a:lnTo>
                  <a:lnTo>
                    <a:pt x="5140" y="159"/>
                  </a:lnTo>
                  <a:lnTo>
                    <a:pt x="5142" y="163"/>
                  </a:lnTo>
                  <a:lnTo>
                    <a:pt x="5144" y="164"/>
                  </a:lnTo>
                  <a:lnTo>
                    <a:pt x="5144" y="166"/>
                  </a:lnTo>
                  <a:lnTo>
                    <a:pt x="5146" y="168"/>
                  </a:lnTo>
                  <a:lnTo>
                    <a:pt x="5149" y="168"/>
                  </a:lnTo>
                  <a:lnTo>
                    <a:pt x="5153" y="168"/>
                  </a:lnTo>
                  <a:lnTo>
                    <a:pt x="5156" y="166"/>
                  </a:lnTo>
                  <a:lnTo>
                    <a:pt x="5158" y="164"/>
                  </a:lnTo>
                  <a:lnTo>
                    <a:pt x="5161" y="163"/>
                  </a:lnTo>
                  <a:lnTo>
                    <a:pt x="5161" y="159"/>
                  </a:lnTo>
                  <a:lnTo>
                    <a:pt x="5160" y="157"/>
                  </a:lnTo>
                  <a:lnTo>
                    <a:pt x="5158" y="157"/>
                  </a:lnTo>
                  <a:lnTo>
                    <a:pt x="5158" y="156"/>
                  </a:lnTo>
                  <a:close/>
                  <a:moveTo>
                    <a:pt x="5236" y="159"/>
                  </a:moveTo>
                  <a:lnTo>
                    <a:pt x="5236" y="161"/>
                  </a:lnTo>
                  <a:lnTo>
                    <a:pt x="5233" y="161"/>
                  </a:lnTo>
                  <a:lnTo>
                    <a:pt x="5233" y="163"/>
                  </a:lnTo>
                  <a:lnTo>
                    <a:pt x="5231" y="163"/>
                  </a:lnTo>
                  <a:lnTo>
                    <a:pt x="5231" y="163"/>
                  </a:lnTo>
                  <a:lnTo>
                    <a:pt x="5228" y="163"/>
                  </a:lnTo>
                  <a:lnTo>
                    <a:pt x="5226" y="163"/>
                  </a:lnTo>
                  <a:lnTo>
                    <a:pt x="5224" y="163"/>
                  </a:lnTo>
                  <a:lnTo>
                    <a:pt x="5223" y="163"/>
                  </a:lnTo>
                  <a:lnTo>
                    <a:pt x="5223" y="166"/>
                  </a:lnTo>
                  <a:lnTo>
                    <a:pt x="5223" y="166"/>
                  </a:lnTo>
                  <a:lnTo>
                    <a:pt x="5224" y="168"/>
                  </a:lnTo>
                  <a:lnTo>
                    <a:pt x="5226" y="168"/>
                  </a:lnTo>
                  <a:lnTo>
                    <a:pt x="5228" y="170"/>
                  </a:lnTo>
                  <a:lnTo>
                    <a:pt x="5231" y="170"/>
                  </a:lnTo>
                  <a:lnTo>
                    <a:pt x="5233" y="171"/>
                  </a:lnTo>
                  <a:lnTo>
                    <a:pt x="5236" y="171"/>
                  </a:lnTo>
                  <a:lnTo>
                    <a:pt x="5240" y="170"/>
                  </a:lnTo>
                  <a:lnTo>
                    <a:pt x="5245" y="168"/>
                  </a:lnTo>
                  <a:lnTo>
                    <a:pt x="5245" y="163"/>
                  </a:lnTo>
                  <a:lnTo>
                    <a:pt x="5243" y="159"/>
                  </a:lnTo>
                  <a:lnTo>
                    <a:pt x="5236" y="159"/>
                  </a:lnTo>
                  <a:close/>
                  <a:moveTo>
                    <a:pt x="1843" y="164"/>
                  </a:moveTo>
                  <a:lnTo>
                    <a:pt x="1845" y="164"/>
                  </a:lnTo>
                  <a:lnTo>
                    <a:pt x="1845" y="163"/>
                  </a:lnTo>
                  <a:lnTo>
                    <a:pt x="1843" y="163"/>
                  </a:lnTo>
                  <a:lnTo>
                    <a:pt x="1843" y="161"/>
                  </a:lnTo>
                  <a:lnTo>
                    <a:pt x="1842" y="161"/>
                  </a:lnTo>
                  <a:lnTo>
                    <a:pt x="1840" y="159"/>
                  </a:lnTo>
                  <a:lnTo>
                    <a:pt x="1838" y="161"/>
                  </a:lnTo>
                  <a:lnTo>
                    <a:pt x="1838" y="163"/>
                  </a:lnTo>
                  <a:lnTo>
                    <a:pt x="1838" y="163"/>
                  </a:lnTo>
                  <a:lnTo>
                    <a:pt x="1840" y="166"/>
                  </a:lnTo>
                  <a:lnTo>
                    <a:pt x="1843" y="166"/>
                  </a:lnTo>
                  <a:lnTo>
                    <a:pt x="1843" y="164"/>
                  </a:lnTo>
                  <a:close/>
                  <a:moveTo>
                    <a:pt x="2543" y="163"/>
                  </a:moveTo>
                  <a:lnTo>
                    <a:pt x="2543" y="163"/>
                  </a:lnTo>
                  <a:lnTo>
                    <a:pt x="2542" y="163"/>
                  </a:lnTo>
                  <a:lnTo>
                    <a:pt x="2542" y="163"/>
                  </a:lnTo>
                  <a:lnTo>
                    <a:pt x="2542" y="163"/>
                  </a:lnTo>
                  <a:lnTo>
                    <a:pt x="2543" y="163"/>
                  </a:lnTo>
                  <a:close/>
                  <a:moveTo>
                    <a:pt x="2550" y="166"/>
                  </a:moveTo>
                  <a:lnTo>
                    <a:pt x="2550" y="166"/>
                  </a:lnTo>
                  <a:lnTo>
                    <a:pt x="2550" y="166"/>
                  </a:lnTo>
                  <a:lnTo>
                    <a:pt x="2550" y="164"/>
                  </a:lnTo>
                  <a:lnTo>
                    <a:pt x="2548" y="163"/>
                  </a:lnTo>
                  <a:lnTo>
                    <a:pt x="2548" y="164"/>
                  </a:lnTo>
                  <a:lnTo>
                    <a:pt x="2548" y="164"/>
                  </a:lnTo>
                  <a:lnTo>
                    <a:pt x="2548" y="166"/>
                  </a:lnTo>
                  <a:lnTo>
                    <a:pt x="2548" y="166"/>
                  </a:lnTo>
                  <a:lnTo>
                    <a:pt x="2550" y="166"/>
                  </a:lnTo>
                  <a:close/>
                  <a:moveTo>
                    <a:pt x="2545" y="166"/>
                  </a:moveTo>
                  <a:lnTo>
                    <a:pt x="2542" y="166"/>
                  </a:lnTo>
                  <a:lnTo>
                    <a:pt x="2542" y="168"/>
                  </a:lnTo>
                  <a:lnTo>
                    <a:pt x="2545" y="168"/>
                  </a:lnTo>
                  <a:lnTo>
                    <a:pt x="2545" y="166"/>
                  </a:lnTo>
                  <a:close/>
                  <a:moveTo>
                    <a:pt x="1475" y="171"/>
                  </a:moveTo>
                  <a:lnTo>
                    <a:pt x="1477" y="171"/>
                  </a:lnTo>
                  <a:lnTo>
                    <a:pt x="1475" y="171"/>
                  </a:lnTo>
                  <a:lnTo>
                    <a:pt x="1475" y="170"/>
                  </a:lnTo>
                  <a:lnTo>
                    <a:pt x="1475" y="170"/>
                  </a:lnTo>
                  <a:lnTo>
                    <a:pt x="1475" y="171"/>
                  </a:lnTo>
                  <a:close/>
                  <a:moveTo>
                    <a:pt x="2542" y="173"/>
                  </a:moveTo>
                  <a:lnTo>
                    <a:pt x="2543" y="173"/>
                  </a:lnTo>
                  <a:lnTo>
                    <a:pt x="2543" y="171"/>
                  </a:lnTo>
                  <a:lnTo>
                    <a:pt x="2543" y="171"/>
                  </a:lnTo>
                  <a:lnTo>
                    <a:pt x="2542" y="171"/>
                  </a:lnTo>
                  <a:lnTo>
                    <a:pt x="2542" y="173"/>
                  </a:lnTo>
                  <a:close/>
                  <a:moveTo>
                    <a:pt x="2791" y="180"/>
                  </a:moveTo>
                  <a:lnTo>
                    <a:pt x="2789" y="184"/>
                  </a:lnTo>
                  <a:lnTo>
                    <a:pt x="2788" y="184"/>
                  </a:lnTo>
                  <a:lnTo>
                    <a:pt x="2788" y="184"/>
                  </a:lnTo>
                  <a:lnTo>
                    <a:pt x="2788" y="184"/>
                  </a:lnTo>
                  <a:lnTo>
                    <a:pt x="2786" y="184"/>
                  </a:lnTo>
                  <a:lnTo>
                    <a:pt x="2784" y="185"/>
                  </a:lnTo>
                  <a:lnTo>
                    <a:pt x="2788" y="185"/>
                  </a:lnTo>
                  <a:lnTo>
                    <a:pt x="2789" y="187"/>
                  </a:lnTo>
                  <a:lnTo>
                    <a:pt x="2789" y="191"/>
                  </a:lnTo>
                  <a:lnTo>
                    <a:pt x="2791" y="191"/>
                  </a:lnTo>
                  <a:lnTo>
                    <a:pt x="2793" y="189"/>
                  </a:lnTo>
                  <a:lnTo>
                    <a:pt x="2795" y="187"/>
                  </a:lnTo>
                  <a:lnTo>
                    <a:pt x="2795" y="187"/>
                  </a:lnTo>
                  <a:lnTo>
                    <a:pt x="2795" y="185"/>
                  </a:lnTo>
                  <a:lnTo>
                    <a:pt x="2795" y="182"/>
                  </a:lnTo>
                  <a:lnTo>
                    <a:pt x="2795" y="180"/>
                  </a:lnTo>
                  <a:lnTo>
                    <a:pt x="2793" y="180"/>
                  </a:lnTo>
                  <a:lnTo>
                    <a:pt x="2793" y="180"/>
                  </a:lnTo>
                  <a:lnTo>
                    <a:pt x="2791" y="180"/>
                  </a:lnTo>
                  <a:close/>
                  <a:moveTo>
                    <a:pt x="4816" y="182"/>
                  </a:moveTo>
                  <a:lnTo>
                    <a:pt x="4814" y="184"/>
                  </a:lnTo>
                  <a:lnTo>
                    <a:pt x="4811" y="185"/>
                  </a:lnTo>
                  <a:lnTo>
                    <a:pt x="4811" y="187"/>
                  </a:lnTo>
                  <a:lnTo>
                    <a:pt x="4809" y="187"/>
                  </a:lnTo>
                  <a:lnTo>
                    <a:pt x="4807" y="189"/>
                  </a:lnTo>
                  <a:lnTo>
                    <a:pt x="4805" y="189"/>
                  </a:lnTo>
                  <a:lnTo>
                    <a:pt x="4805" y="194"/>
                  </a:lnTo>
                  <a:lnTo>
                    <a:pt x="4804" y="198"/>
                  </a:lnTo>
                  <a:lnTo>
                    <a:pt x="4804" y="199"/>
                  </a:lnTo>
                  <a:lnTo>
                    <a:pt x="4804" y="203"/>
                  </a:lnTo>
                  <a:lnTo>
                    <a:pt x="4805" y="203"/>
                  </a:lnTo>
                  <a:lnTo>
                    <a:pt x="4805" y="204"/>
                  </a:lnTo>
                  <a:lnTo>
                    <a:pt x="4805" y="204"/>
                  </a:lnTo>
                  <a:lnTo>
                    <a:pt x="4807" y="203"/>
                  </a:lnTo>
                  <a:lnTo>
                    <a:pt x="4807" y="201"/>
                  </a:lnTo>
                  <a:lnTo>
                    <a:pt x="4807" y="199"/>
                  </a:lnTo>
                  <a:lnTo>
                    <a:pt x="4811" y="198"/>
                  </a:lnTo>
                  <a:lnTo>
                    <a:pt x="4811" y="196"/>
                  </a:lnTo>
                  <a:lnTo>
                    <a:pt x="4816" y="191"/>
                  </a:lnTo>
                  <a:lnTo>
                    <a:pt x="4818" y="189"/>
                  </a:lnTo>
                  <a:lnTo>
                    <a:pt x="4818" y="185"/>
                  </a:lnTo>
                  <a:lnTo>
                    <a:pt x="4816" y="182"/>
                  </a:lnTo>
                  <a:close/>
                  <a:moveTo>
                    <a:pt x="279" y="191"/>
                  </a:moveTo>
                  <a:lnTo>
                    <a:pt x="278" y="191"/>
                  </a:lnTo>
                  <a:lnTo>
                    <a:pt x="278" y="187"/>
                  </a:lnTo>
                  <a:lnTo>
                    <a:pt x="272" y="187"/>
                  </a:lnTo>
                  <a:lnTo>
                    <a:pt x="272" y="191"/>
                  </a:lnTo>
                  <a:lnTo>
                    <a:pt x="271" y="192"/>
                  </a:lnTo>
                  <a:lnTo>
                    <a:pt x="269" y="196"/>
                  </a:lnTo>
                  <a:lnTo>
                    <a:pt x="272" y="198"/>
                  </a:lnTo>
                  <a:lnTo>
                    <a:pt x="272" y="196"/>
                  </a:lnTo>
                  <a:lnTo>
                    <a:pt x="274" y="196"/>
                  </a:lnTo>
                  <a:lnTo>
                    <a:pt x="274" y="194"/>
                  </a:lnTo>
                  <a:lnTo>
                    <a:pt x="278" y="194"/>
                  </a:lnTo>
                  <a:lnTo>
                    <a:pt x="278" y="196"/>
                  </a:lnTo>
                  <a:lnTo>
                    <a:pt x="281" y="196"/>
                  </a:lnTo>
                  <a:lnTo>
                    <a:pt x="281" y="196"/>
                  </a:lnTo>
                  <a:lnTo>
                    <a:pt x="283" y="196"/>
                  </a:lnTo>
                  <a:lnTo>
                    <a:pt x="283" y="194"/>
                  </a:lnTo>
                  <a:lnTo>
                    <a:pt x="281" y="194"/>
                  </a:lnTo>
                  <a:lnTo>
                    <a:pt x="279" y="191"/>
                  </a:lnTo>
                  <a:close/>
                  <a:moveTo>
                    <a:pt x="2386" y="225"/>
                  </a:moveTo>
                  <a:lnTo>
                    <a:pt x="2386" y="225"/>
                  </a:lnTo>
                  <a:lnTo>
                    <a:pt x="2386" y="227"/>
                  </a:lnTo>
                  <a:lnTo>
                    <a:pt x="2384" y="229"/>
                  </a:lnTo>
                  <a:lnTo>
                    <a:pt x="2383" y="231"/>
                  </a:lnTo>
                  <a:lnTo>
                    <a:pt x="2384" y="232"/>
                  </a:lnTo>
                  <a:lnTo>
                    <a:pt x="2384" y="232"/>
                  </a:lnTo>
                  <a:lnTo>
                    <a:pt x="2386" y="234"/>
                  </a:lnTo>
                  <a:lnTo>
                    <a:pt x="2386" y="236"/>
                  </a:lnTo>
                  <a:lnTo>
                    <a:pt x="2384" y="238"/>
                  </a:lnTo>
                  <a:lnTo>
                    <a:pt x="2384" y="239"/>
                  </a:lnTo>
                  <a:lnTo>
                    <a:pt x="2384" y="241"/>
                  </a:lnTo>
                  <a:lnTo>
                    <a:pt x="2383" y="245"/>
                  </a:lnTo>
                  <a:lnTo>
                    <a:pt x="2383" y="246"/>
                  </a:lnTo>
                  <a:lnTo>
                    <a:pt x="2386" y="246"/>
                  </a:lnTo>
                  <a:lnTo>
                    <a:pt x="2386" y="246"/>
                  </a:lnTo>
                  <a:lnTo>
                    <a:pt x="2388" y="245"/>
                  </a:lnTo>
                  <a:lnTo>
                    <a:pt x="2390" y="245"/>
                  </a:lnTo>
                  <a:lnTo>
                    <a:pt x="2391" y="245"/>
                  </a:lnTo>
                  <a:lnTo>
                    <a:pt x="2391" y="246"/>
                  </a:lnTo>
                  <a:lnTo>
                    <a:pt x="2391" y="248"/>
                  </a:lnTo>
                  <a:lnTo>
                    <a:pt x="2390" y="250"/>
                  </a:lnTo>
                  <a:lnTo>
                    <a:pt x="2388" y="252"/>
                  </a:lnTo>
                  <a:lnTo>
                    <a:pt x="2386" y="252"/>
                  </a:lnTo>
                  <a:lnTo>
                    <a:pt x="2386" y="252"/>
                  </a:lnTo>
                  <a:lnTo>
                    <a:pt x="2386" y="253"/>
                  </a:lnTo>
                  <a:lnTo>
                    <a:pt x="2386" y="255"/>
                  </a:lnTo>
                  <a:lnTo>
                    <a:pt x="2386" y="255"/>
                  </a:lnTo>
                  <a:lnTo>
                    <a:pt x="2386" y="262"/>
                  </a:lnTo>
                  <a:lnTo>
                    <a:pt x="2386" y="262"/>
                  </a:lnTo>
                  <a:lnTo>
                    <a:pt x="2388" y="259"/>
                  </a:lnTo>
                  <a:lnTo>
                    <a:pt x="2390" y="257"/>
                  </a:lnTo>
                  <a:lnTo>
                    <a:pt x="2390" y="255"/>
                  </a:lnTo>
                  <a:lnTo>
                    <a:pt x="2391" y="255"/>
                  </a:lnTo>
                  <a:lnTo>
                    <a:pt x="2391" y="259"/>
                  </a:lnTo>
                  <a:lnTo>
                    <a:pt x="2393" y="259"/>
                  </a:lnTo>
                  <a:lnTo>
                    <a:pt x="2393" y="255"/>
                  </a:lnTo>
                  <a:lnTo>
                    <a:pt x="2397" y="257"/>
                  </a:lnTo>
                  <a:lnTo>
                    <a:pt x="2397" y="259"/>
                  </a:lnTo>
                  <a:lnTo>
                    <a:pt x="2395" y="260"/>
                  </a:lnTo>
                  <a:lnTo>
                    <a:pt x="2393" y="264"/>
                  </a:lnTo>
                  <a:lnTo>
                    <a:pt x="2395" y="266"/>
                  </a:lnTo>
                  <a:lnTo>
                    <a:pt x="2397" y="267"/>
                  </a:lnTo>
                  <a:lnTo>
                    <a:pt x="2395" y="271"/>
                  </a:lnTo>
                  <a:lnTo>
                    <a:pt x="2397" y="271"/>
                  </a:lnTo>
                  <a:lnTo>
                    <a:pt x="2397" y="271"/>
                  </a:lnTo>
                  <a:lnTo>
                    <a:pt x="2397" y="271"/>
                  </a:lnTo>
                  <a:lnTo>
                    <a:pt x="2395" y="271"/>
                  </a:lnTo>
                  <a:lnTo>
                    <a:pt x="2395" y="273"/>
                  </a:lnTo>
                  <a:lnTo>
                    <a:pt x="2395" y="273"/>
                  </a:lnTo>
                  <a:lnTo>
                    <a:pt x="2393" y="281"/>
                  </a:lnTo>
                  <a:lnTo>
                    <a:pt x="2391" y="283"/>
                  </a:lnTo>
                  <a:lnTo>
                    <a:pt x="2391" y="283"/>
                  </a:lnTo>
                  <a:lnTo>
                    <a:pt x="2391" y="283"/>
                  </a:lnTo>
                  <a:lnTo>
                    <a:pt x="2391" y="285"/>
                  </a:lnTo>
                  <a:lnTo>
                    <a:pt x="2395" y="283"/>
                  </a:lnTo>
                  <a:lnTo>
                    <a:pt x="2395" y="285"/>
                  </a:lnTo>
                  <a:lnTo>
                    <a:pt x="2400" y="288"/>
                  </a:lnTo>
                  <a:lnTo>
                    <a:pt x="2400" y="285"/>
                  </a:lnTo>
                  <a:lnTo>
                    <a:pt x="2400" y="283"/>
                  </a:lnTo>
                  <a:lnTo>
                    <a:pt x="2404" y="283"/>
                  </a:lnTo>
                  <a:lnTo>
                    <a:pt x="2405" y="285"/>
                  </a:lnTo>
                  <a:lnTo>
                    <a:pt x="2407" y="285"/>
                  </a:lnTo>
                  <a:lnTo>
                    <a:pt x="2411" y="285"/>
                  </a:lnTo>
                  <a:lnTo>
                    <a:pt x="2412" y="283"/>
                  </a:lnTo>
                  <a:lnTo>
                    <a:pt x="2418" y="283"/>
                  </a:lnTo>
                  <a:lnTo>
                    <a:pt x="2421" y="283"/>
                  </a:lnTo>
                  <a:lnTo>
                    <a:pt x="2421" y="285"/>
                  </a:lnTo>
                  <a:lnTo>
                    <a:pt x="2419" y="285"/>
                  </a:lnTo>
                  <a:lnTo>
                    <a:pt x="2418" y="285"/>
                  </a:lnTo>
                  <a:lnTo>
                    <a:pt x="2418" y="287"/>
                  </a:lnTo>
                  <a:lnTo>
                    <a:pt x="2416" y="288"/>
                  </a:lnTo>
                  <a:lnTo>
                    <a:pt x="2416" y="292"/>
                  </a:lnTo>
                  <a:lnTo>
                    <a:pt x="2416" y="294"/>
                  </a:lnTo>
                  <a:lnTo>
                    <a:pt x="2416" y="294"/>
                  </a:lnTo>
                  <a:lnTo>
                    <a:pt x="2418" y="295"/>
                  </a:lnTo>
                  <a:lnTo>
                    <a:pt x="2421" y="295"/>
                  </a:lnTo>
                  <a:lnTo>
                    <a:pt x="2421" y="294"/>
                  </a:lnTo>
                  <a:lnTo>
                    <a:pt x="2425" y="295"/>
                  </a:lnTo>
                  <a:lnTo>
                    <a:pt x="2425" y="294"/>
                  </a:lnTo>
                  <a:lnTo>
                    <a:pt x="2426" y="294"/>
                  </a:lnTo>
                  <a:lnTo>
                    <a:pt x="2426" y="301"/>
                  </a:lnTo>
                  <a:lnTo>
                    <a:pt x="2426" y="301"/>
                  </a:lnTo>
                  <a:lnTo>
                    <a:pt x="2425" y="301"/>
                  </a:lnTo>
                  <a:lnTo>
                    <a:pt x="2425" y="302"/>
                  </a:lnTo>
                  <a:lnTo>
                    <a:pt x="2426" y="302"/>
                  </a:lnTo>
                  <a:lnTo>
                    <a:pt x="2426" y="302"/>
                  </a:lnTo>
                  <a:lnTo>
                    <a:pt x="2426" y="304"/>
                  </a:lnTo>
                  <a:lnTo>
                    <a:pt x="2425" y="306"/>
                  </a:lnTo>
                  <a:lnTo>
                    <a:pt x="2423" y="313"/>
                  </a:lnTo>
                  <a:lnTo>
                    <a:pt x="2425" y="313"/>
                  </a:lnTo>
                  <a:lnTo>
                    <a:pt x="2425" y="314"/>
                  </a:lnTo>
                  <a:lnTo>
                    <a:pt x="2421" y="314"/>
                  </a:lnTo>
                  <a:lnTo>
                    <a:pt x="2421" y="316"/>
                  </a:lnTo>
                  <a:lnTo>
                    <a:pt x="2418" y="316"/>
                  </a:lnTo>
                  <a:lnTo>
                    <a:pt x="2414" y="316"/>
                  </a:lnTo>
                  <a:lnTo>
                    <a:pt x="2411" y="316"/>
                  </a:lnTo>
                  <a:lnTo>
                    <a:pt x="2409" y="316"/>
                  </a:lnTo>
                  <a:lnTo>
                    <a:pt x="2409" y="314"/>
                  </a:lnTo>
                  <a:lnTo>
                    <a:pt x="2407" y="314"/>
                  </a:lnTo>
                  <a:lnTo>
                    <a:pt x="2407" y="311"/>
                  </a:lnTo>
                  <a:lnTo>
                    <a:pt x="2407" y="311"/>
                  </a:lnTo>
                  <a:lnTo>
                    <a:pt x="2405" y="311"/>
                  </a:lnTo>
                  <a:lnTo>
                    <a:pt x="2405" y="309"/>
                  </a:lnTo>
                  <a:lnTo>
                    <a:pt x="2402" y="311"/>
                  </a:lnTo>
                  <a:lnTo>
                    <a:pt x="2402" y="311"/>
                  </a:lnTo>
                  <a:lnTo>
                    <a:pt x="2400" y="313"/>
                  </a:lnTo>
                  <a:lnTo>
                    <a:pt x="2400" y="313"/>
                  </a:lnTo>
                  <a:lnTo>
                    <a:pt x="2400" y="316"/>
                  </a:lnTo>
                  <a:lnTo>
                    <a:pt x="2404" y="318"/>
                  </a:lnTo>
                  <a:lnTo>
                    <a:pt x="2407" y="318"/>
                  </a:lnTo>
                  <a:lnTo>
                    <a:pt x="2407" y="318"/>
                  </a:lnTo>
                  <a:lnTo>
                    <a:pt x="2404" y="321"/>
                  </a:lnTo>
                  <a:lnTo>
                    <a:pt x="2402" y="323"/>
                  </a:lnTo>
                  <a:lnTo>
                    <a:pt x="2400" y="325"/>
                  </a:lnTo>
                  <a:lnTo>
                    <a:pt x="2397" y="327"/>
                  </a:lnTo>
                  <a:lnTo>
                    <a:pt x="2397" y="328"/>
                  </a:lnTo>
                  <a:lnTo>
                    <a:pt x="2397" y="328"/>
                  </a:lnTo>
                  <a:lnTo>
                    <a:pt x="2395" y="328"/>
                  </a:lnTo>
                  <a:lnTo>
                    <a:pt x="2395" y="330"/>
                  </a:lnTo>
                  <a:lnTo>
                    <a:pt x="2398" y="330"/>
                  </a:lnTo>
                  <a:lnTo>
                    <a:pt x="2400" y="328"/>
                  </a:lnTo>
                  <a:lnTo>
                    <a:pt x="2402" y="328"/>
                  </a:lnTo>
                  <a:lnTo>
                    <a:pt x="2405" y="327"/>
                  </a:lnTo>
                  <a:lnTo>
                    <a:pt x="2405" y="337"/>
                  </a:lnTo>
                  <a:lnTo>
                    <a:pt x="2402" y="339"/>
                  </a:lnTo>
                  <a:lnTo>
                    <a:pt x="2402" y="339"/>
                  </a:lnTo>
                  <a:lnTo>
                    <a:pt x="2400" y="341"/>
                  </a:lnTo>
                  <a:lnTo>
                    <a:pt x="2400" y="341"/>
                  </a:lnTo>
                  <a:lnTo>
                    <a:pt x="2400" y="341"/>
                  </a:lnTo>
                  <a:lnTo>
                    <a:pt x="2398" y="341"/>
                  </a:lnTo>
                  <a:lnTo>
                    <a:pt x="2398" y="342"/>
                  </a:lnTo>
                  <a:lnTo>
                    <a:pt x="2395" y="344"/>
                  </a:lnTo>
                  <a:lnTo>
                    <a:pt x="2393" y="346"/>
                  </a:lnTo>
                  <a:lnTo>
                    <a:pt x="2390" y="346"/>
                  </a:lnTo>
                  <a:lnTo>
                    <a:pt x="2390" y="348"/>
                  </a:lnTo>
                  <a:lnTo>
                    <a:pt x="2390" y="349"/>
                  </a:lnTo>
                  <a:lnTo>
                    <a:pt x="2390" y="351"/>
                  </a:lnTo>
                  <a:lnTo>
                    <a:pt x="2390" y="353"/>
                  </a:lnTo>
                  <a:lnTo>
                    <a:pt x="2395" y="353"/>
                  </a:lnTo>
                  <a:lnTo>
                    <a:pt x="2395" y="355"/>
                  </a:lnTo>
                  <a:lnTo>
                    <a:pt x="2391" y="355"/>
                  </a:lnTo>
                  <a:lnTo>
                    <a:pt x="2391" y="356"/>
                  </a:lnTo>
                  <a:lnTo>
                    <a:pt x="2395" y="356"/>
                  </a:lnTo>
                  <a:lnTo>
                    <a:pt x="2398" y="355"/>
                  </a:lnTo>
                  <a:lnTo>
                    <a:pt x="2398" y="351"/>
                  </a:lnTo>
                  <a:lnTo>
                    <a:pt x="2404" y="351"/>
                  </a:lnTo>
                  <a:lnTo>
                    <a:pt x="2402" y="358"/>
                  </a:lnTo>
                  <a:lnTo>
                    <a:pt x="2407" y="356"/>
                  </a:lnTo>
                  <a:lnTo>
                    <a:pt x="2411" y="355"/>
                  </a:lnTo>
                  <a:lnTo>
                    <a:pt x="2412" y="351"/>
                  </a:lnTo>
                  <a:lnTo>
                    <a:pt x="2414" y="353"/>
                  </a:lnTo>
                  <a:lnTo>
                    <a:pt x="2416" y="355"/>
                  </a:lnTo>
                  <a:lnTo>
                    <a:pt x="2418" y="358"/>
                  </a:lnTo>
                  <a:lnTo>
                    <a:pt x="2419" y="358"/>
                  </a:lnTo>
                  <a:lnTo>
                    <a:pt x="2419" y="356"/>
                  </a:lnTo>
                  <a:lnTo>
                    <a:pt x="2421" y="356"/>
                  </a:lnTo>
                  <a:lnTo>
                    <a:pt x="2421" y="351"/>
                  </a:lnTo>
                  <a:lnTo>
                    <a:pt x="2428" y="351"/>
                  </a:lnTo>
                  <a:lnTo>
                    <a:pt x="2428" y="353"/>
                  </a:lnTo>
                  <a:lnTo>
                    <a:pt x="2428" y="355"/>
                  </a:lnTo>
                  <a:lnTo>
                    <a:pt x="2426" y="358"/>
                  </a:lnTo>
                  <a:lnTo>
                    <a:pt x="2426" y="360"/>
                  </a:lnTo>
                  <a:lnTo>
                    <a:pt x="2425" y="360"/>
                  </a:lnTo>
                  <a:lnTo>
                    <a:pt x="2425" y="362"/>
                  </a:lnTo>
                  <a:lnTo>
                    <a:pt x="2412" y="362"/>
                  </a:lnTo>
                  <a:lnTo>
                    <a:pt x="2412" y="360"/>
                  </a:lnTo>
                  <a:lnTo>
                    <a:pt x="2407" y="362"/>
                  </a:lnTo>
                  <a:lnTo>
                    <a:pt x="2407" y="360"/>
                  </a:lnTo>
                  <a:lnTo>
                    <a:pt x="2402" y="360"/>
                  </a:lnTo>
                  <a:lnTo>
                    <a:pt x="2402" y="362"/>
                  </a:lnTo>
                  <a:lnTo>
                    <a:pt x="2400" y="363"/>
                  </a:lnTo>
                  <a:lnTo>
                    <a:pt x="2400" y="363"/>
                  </a:lnTo>
                  <a:lnTo>
                    <a:pt x="2400" y="365"/>
                  </a:lnTo>
                  <a:lnTo>
                    <a:pt x="2398" y="365"/>
                  </a:lnTo>
                  <a:lnTo>
                    <a:pt x="2397" y="369"/>
                  </a:lnTo>
                  <a:lnTo>
                    <a:pt x="2395" y="372"/>
                  </a:lnTo>
                  <a:lnTo>
                    <a:pt x="2391" y="376"/>
                  </a:lnTo>
                  <a:lnTo>
                    <a:pt x="2390" y="377"/>
                  </a:lnTo>
                  <a:lnTo>
                    <a:pt x="2390" y="381"/>
                  </a:lnTo>
                  <a:lnTo>
                    <a:pt x="2388" y="381"/>
                  </a:lnTo>
                  <a:lnTo>
                    <a:pt x="2386" y="383"/>
                  </a:lnTo>
                  <a:lnTo>
                    <a:pt x="2383" y="384"/>
                  </a:lnTo>
                  <a:lnTo>
                    <a:pt x="2379" y="384"/>
                  </a:lnTo>
                  <a:lnTo>
                    <a:pt x="2379" y="388"/>
                  </a:lnTo>
                  <a:lnTo>
                    <a:pt x="2383" y="388"/>
                  </a:lnTo>
                  <a:lnTo>
                    <a:pt x="2386" y="390"/>
                  </a:lnTo>
                  <a:lnTo>
                    <a:pt x="2388" y="390"/>
                  </a:lnTo>
                  <a:lnTo>
                    <a:pt x="2388" y="391"/>
                  </a:lnTo>
                  <a:lnTo>
                    <a:pt x="2390" y="390"/>
                  </a:lnTo>
                  <a:lnTo>
                    <a:pt x="2391" y="390"/>
                  </a:lnTo>
                  <a:lnTo>
                    <a:pt x="2393" y="386"/>
                  </a:lnTo>
                  <a:lnTo>
                    <a:pt x="2393" y="384"/>
                  </a:lnTo>
                  <a:lnTo>
                    <a:pt x="2395" y="383"/>
                  </a:lnTo>
                  <a:lnTo>
                    <a:pt x="2397" y="384"/>
                  </a:lnTo>
                  <a:lnTo>
                    <a:pt x="2398" y="381"/>
                  </a:lnTo>
                  <a:lnTo>
                    <a:pt x="2411" y="379"/>
                  </a:lnTo>
                  <a:lnTo>
                    <a:pt x="2411" y="383"/>
                  </a:lnTo>
                  <a:lnTo>
                    <a:pt x="2412" y="383"/>
                  </a:lnTo>
                  <a:lnTo>
                    <a:pt x="2414" y="381"/>
                  </a:lnTo>
                  <a:lnTo>
                    <a:pt x="2416" y="377"/>
                  </a:lnTo>
                  <a:lnTo>
                    <a:pt x="2419" y="376"/>
                  </a:lnTo>
                  <a:lnTo>
                    <a:pt x="2428" y="374"/>
                  </a:lnTo>
                  <a:lnTo>
                    <a:pt x="2428" y="376"/>
                  </a:lnTo>
                  <a:lnTo>
                    <a:pt x="2430" y="376"/>
                  </a:lnTo>
                  <a:lnTo>
                    <a:pt x="2430" y="376"/>
                  </a:lnTo>
                  <a:lnTo>
                    <a:pt x="2437" y="377"/>
                  </a:lnTo>
                  <a:lnTo>
                    <a:pt x="2437" y="374"/>
                  </a:lnTo>
                  <a:lnTo>
                    <a:pt x="2442" y="372"/>
                  </a:lnTo>
                  <a:lnTo>
                    <a:pt x="2442" y="370"/>
                  </a:lnTo>
                  <a:lnTo>
                    <a:pt x="2446" y="372"/>
                  </a:lnTo>
                  <a:lnTo>
                    <a:pt x="2449" y="372"/>
                  </a:lnTo>
                  <a:lnTo>
                    <a:pt x="2452" y="372"/>
                  </a:lnTo>
                  <a:lnTo>
                    <a:pt x="2452" y="372"/>
                  </a:lnTo>
                  <a:lnTo>
                    <a:pt x="2454" y="372"/>
                  </a:lnTo>
                  <a:lnTo>
                    <a:pt x="2454" y="370"/>
                  </a:lnTo>
                  <a:lnTo>
                    <a:pt x="2459" y="370"/>
                  </a:lnTo>
                  <a:lnTo>
                    <a:pt x="2459" y="369"/>
                  </a:lnTo>
                  <a:lnTo>
                    <a:pt x="2463" y="369"/>
                  </a:lnTo>
                  <a:lnTo>
                    <a:pt x="2466" y="370"/>
                  </a:lnTo>
                  <a:lnTo>
                    <a:pt x="2468" y="372"/>
                  </a:lnTo>
                  <a:lnTo>
                    <a:pt x="2470" y="374"/>
                  </a:lnTo>
                  <a:lnTo>
                    <a:pt x="2472" y="374"/>
                  </a:lnTo>
                  <a:lnTo>
                    <a:pt x="2473" y="370"/>
                  </a:lnTo>
                  <a:lnTo>
                    <a:pt x="2477" y="370"/>
                  </a:lnTo>
                  <a:lnTo>
                    <a:pt x="2477" y="369"/>
                  </a:lnTo>
                  <a:lnTo>
                    <a:pt x="2479" y="369"/>
                  </a:lnTo>
                  <a:lnTo>
                    <a:pt x="2480" y="367"/>
                  </a:lnTo>
                  <a:lnTo>
                    <a:pt x="2484" y="367"/>
                  </a:lnTo>
                  <a:lnTo>
                    <a:pt x="2484" y="363"/>
                  </a:lnTo>
                  <a:lnTo>
                    <a:pt x="2484" y="363"/>
                  </a:lnTo>
                  <a:lnTo>
                    <a:pt x="2486" y="362"/>
                  </a:lnTo>
                  <a:lnTo>
                    <a:pt x="2482" y="362"/>
                  </a:lnTo>
                  <a:lnTo>
                    <a:pt x="2480" y="362"/>
                  </a:lnTo>
                  <a:lnTo>
                    <a:pt x="2477" y="362"/>
                  </a:lnTo>
                  <a:lnTo>
                    <a:pt x="2473" y="362"/>
                  </a:lnTo>
                  <a:lnTo>
                    <a:pt x="2475" y="358"/>
                  </a:lnTo>
                  <a:lnTo>
                    <a:pt x="2473" y="358"/>
                  </a:lnTo>
                  <a:lnTo>
                    <a:pt x="2473" y="355"/>
                  </a:lnTo>
                  <a:lnTo>
                    <a:pt x="2477" y="355"/>
                  </a:lnTo>
                  <a:lnTo>
                    <a:pt x="2477" y="353"/>
                  </a:lnTo>
                  <a:lnTo>
                    <a:pt x="2479" y="353"/>
                  </a:lnTo>
                  <a:lnTo>
                    <a:pt x="2479" y="351"/>
                  </a:lnTo>
                  <a:lnTo>
                    <a:pt x="2486" y="351"/>
                  </a:lnTo>
                  <a:lnTo>
                    <a:pt x="2486" y="348"/>
                  </a:lnTo>
                  <a:lnTo>
                    <a:pt x="2489" y="348"/>
                  </a:lnTo>
                  <a:lnTo>
                    <a:pt x="2491" y="344"/>
                  </a:lnTo>
                  <a:lnTo>
                    <a:pt x="2491" y="341"/>
                  </a:lnTo>
                  <a:lnTo>
                    <a:pt x="2493" y="337"/>
                  </a:lnTo>
                  <a:lnTo>
                    <a:pt x="2493" y="332"/>
                  </a:lnTo>
                  <a:lnTo>
                    <a:pt x="2491" y="330"/>
                  </a:lnTo>
                  <a:lnTo>
                    <a:pt x="2491" y="328"/>
                  </a:lnTo>
                  <a:lnTo>
                    <a:pt x="2487" y="328"/>
                  </a:lnTo>
                  <a:lnTo>
                    <a:pt x="2486" y="327"/>
                  </a:lnTo>
                  <a:lnTo>
                    <a:pt x="2482" y="325"/>
                  </a:lnTo>
                  <a:lnTo>
                    <a:pt x="2480" y="325"/>
                  </a:lnTo>
                  <a:lnTo>
                    <a:pt x="2479" y="325"/>
                  </a:lnTo>
                  <a:lnTo>
                    <a:pt x="2477" y="327"/>
                  </a:lnTo>
                  <a:lnTo>
                    <a:pt x="2475" y="327"/>
                  </a:lnTo>
                  <a:lnTo>
                    <a:pt x="2475" y="327"/>
                  </a:lnTo>
                  <a:lnTo>
                    <a:pt x="2475" y="328"/>
                  </a:lnTo>
                  <a:lnTo>
                    <a:pt x="2475" y="328"/>
                  </a:lnTo>
                  <a:lnTo>
                    <a:pt x="2475" y="328"/>
                  </a:lnTo>
                  <a:lnTo>
                    <a:pt x="2475" y="330"/>
                  </a:lnTo>
                  <a:lnTo>
                    <a:pt x="2475" y="332"/>
                  </a:lnTo>
                  <a:lnTo>
                    <a:pt x="2473" y="332"/>
                  </a:lnTo>
                  <a:lnTo>
                    <a:pt x="2472" y="330"/>
                  </a:lnTo>
                  <a:lnTo>
                    <a:pt x="2472" y="328"/>
                  </a:lnTo>
                  <a:lnTo>
                    <a:pt x="2470" y="327"/>
                  </a:lnTo>
                  <a:lnTo>
                    <a:pt x="2472" y="327"/>
                  </a:lnTo>
                  <a:lnTo>
                    <a:pt x="2473" y="325"/>
                  </a:lnTo>
                  <a:lnTo>
                    <a:pt x="2473" y="320"/>
                  </a:lnTo>
                  <a:lnTo>
                    <a:pt x="2472" y="318"/>
                  </a:lnTo>
                  <a:lnTo>
                    <a:pt x="2470" y="316"/>
                  </a:lnTo>
                  <a:lnTo>
                    <a:pt x="2466" y="314"/>
                  </a:lnTo>
                  <a:lnTo>
                    <a:pt x="2466" y="313"/>
                  </a:lnTo>
                  <a:lnTo>
                    <a:pt x="2466" y="311"/>
                  </a:lnTo>
                  <a:lnTo>
                    <a:pt x="2465" y="309"/>
                  </a:lnTo>
                  <a:lnTo>
                    <a:pt x="2463" y="307"/>
                  </a:lnTo>
                  <a:lnTo>
                    <a:pt x="2463" y="306"/>
                  </a:lnTo>
                  <a:lnTo>
                    <a:pt x="2465" y="306"/>
                  </a:lnTo>
                  <a:lnTo>
                    <a:pt x="2466" y="307"/>
                  </a:lnTo>
                  <a:lnTo>
                    <a:pt x="2466" y="309"/>
                  </a:lnTo>
                  <a:lnTo>
                    <a:pt x="2468" y="309"/>
                  </a:lnTo>
                  <a:lnTo>
                    <a:pt x="2468" y="311"/>
                  </a:lnTo>
                  <a:lnTo>
                    <a:pt x="2472" y="311"/>
                  </a:lnTo>
                  <a:lnTo>
                    <a:pt x="2472" y="307"/>
                  </a:lnTo>
                  <a:lnTo>
                    <a:pt x="2466" y="304"/>
                  </a:lnTo>
                  <a:lnTo>
                    <a:pt x="2465" y="301"/>
                  </a:lnTo>
                  <a:lnTo>
                    <a:pt x="2459" y="299"/>
                  </a:lnTo>
                  <a:lnTo>
                    <a:pt x="2458" y="295"/>
                  </a:lnTo>
                  <a:lnTo>
                    <a:pt x="2458" y="295"/>
                  </a:lnTo>
                  <a:lnTo>
                    <a:pt x="2458" y="292"/>
                  </a:lnTo>
                  <a:lnTo>
                    <a:pt x="2456" y="292"/>
                  </a:lnTo>
                  <a:lnTo>
                    <a:pt x="2454" y="288"/>
                  </a:lnTo>
                  <a:lnTo>
                    <a:pt x="2451" y="288"/>
                  </a:lnTo>
                  <a:lnTo>
                    <a:pt x="2447" y="287"/>
                  </a:lnTo>
                  <a:lnTo>
                    <a:pt x="2447" y="285"/>
                  </a:lnTo>
                  <a:lnTo>
                    <a:pt x="2446" y="283"/>
                  </a:lnTo>
                  <a:lnTo>
                    <a:pt x="2446" y="280"/>
                  </a:lnTo>
                  <a:lnTo>
                    <a:pt x="2444" y="276"/>
                  </a:lnTo>
                  <a:lnTo>
                    <a:pt x="2444" y="273"/>
                  </a:lnTo>
                  <a:lnTo>
                    <a:pt x="2442" y="273"/>
                  </a:lnTo>
                  <a:lnTo>
                    <a:pt x="2440" y="273"/>
                  </a:lnTo>
                  <a:lnTo>
                    <a:pt x="2442" y="271"/>
                  </a:lnTo>
                  <a:lnTo>
                    <a:pt x="2442" y="271"/>
                  </a:lnTo>
                  <a:lnTo>
                    <a:pt x="2440" y="269"/>
                  </a:lnTo>
                  <a:lnTo>
                    <a:pt x="2440" y="269"/>
                  </a:lnTo>
                  <a:lnTo>
                    <a:pt x="2439" y="267"/>
                  </a:lnTo>
                  <a:lnTo>
                    <a:pt x="2439" y="267"/>
                  </a:lnTo>
                  <a:lnTo>
                    <a:pt x="2437" y="264"/>
                  </a:lnTo>
                  <a:lnTo>
                    <a:pt x="2433" y="264"/>
                  </a:lnTo>
                  <a:lnTo>
                    <a:pt x="2432" y="259"/>
                  </a:lnTo>
                  <a:lnTo>
                    <a:pt x="2425" y="259"/>
                  </a:lnTo>
                  <a:lnTo>
                    <a:pt x="2425" y="259"/>
                  </a:lnTo>
                  <a:lnTo>
                    <a:pt x="2423" y="259"/>
                  </a:lnTo>
                  <a:lnTo>
                    <a:pt x="2423" y="257"/>
                  </a:lnTo>
                  <a:lnTo>
                    <a:pt x="2425" y="257"/>
                  </a:lnTo>
                  <a:lnTo>
                    <a:pt x="2426" y="253"/>
                  </a:lnTo>
                  <a:lnTo>
                    <a:pt x="2430" y="253"/>
                  </a:lnTo>
                  <a:lnTo>
                    <a:pt x="2428" y="246"/>
                  </a:lnTo>
                  <a:lnTo>
                    <a:pt x="2425" y="246"/>
                  </a:lnTo>
                  <a:lnTo>
                    <a:pt x="2425" y="243"/>
                  </a:lnTo>
                  <a:lnTo>
                    <a:pt x="2428" y="243"/>
                  </a:lnTo>
                  <a:lnTo>
                    <a:pt x="2428" y="243"/>
                  </a:lnTo>
                  <a:lnTo>
                    <a:pt x="2428" y="241"/>
                  </a:lnTo>
                  <a:lnTo>
                    <a:pt x="2428" y="241"/>
                  </a:lnTo>
                  <a:lnTo>
                    <a:pt x="2428" y="239"/>
                  </a:lnTo>
                  <a:lnTo>
                    <a:pt x="2435" y="234"/>
                  </a:lnTo>
                  <a:lnTo>
                    <a:pt x="2435" y="227"/>
                  </a:lnTo>
                  <a:lnTo>
                    <a:pt x="2437" y="227"/>
                  </a:lnTo>
                  <a:lnTo>
                    <a:pt x="2437" y="222"/>
                  </a:lnTo>
                  <a:lnTo>
                    <a:pt x="2437" y="222"/>
                  </a:lnTo>
                  <a:lnTo>
                    <a:pt x="2439" y="218"/>
                  </a:lnTo>
                  <a:lnTo>
                    <a:pt x="2437" y="217"/>
                  </a:lnTo>
                  <a:lnTo>
                    <a:pt x="2437" y="217"/>
                  </a:lnTo>
                  <a:lnTo>
                    <a:pt x="2433" y="217"/>
                  </a:lnTo>
                  <a:lnTo>
                    <a:pt x="2433" y="215"/>
                  </a:lnTo>
                  <a:lnTo>
                    <a:pt x="2432" y="217"/>
                  </a:lnTo>
                  <a:lnTo>
                    <a:pt x="2428" y="215"/>
                  </a:lnTo>
                  <a:lnTo>
                    <a:pt x="2428" y="217"/>
                  </a:lnTo>
                  <a:lnTo>
                    <a:pt x="2426" y="217"/>
                  </a:lnTo>
                  <a:lnTo>
                    <a:pt x="2426" y="217"/>
                  </a:lnTo>
                  <a:lnTo>
                    <a:pt x="2425" y="217"/>
                  </a:lnTo>
                  <a:lnTo>
                    <a:pt x="2425" y="215"/>
                  </a:lnTo>
                  <a:lnTo>
                    <a:pt x="2425" y="215"/>
                  </a:lnTo>
                  <a:lnTo>
                    <a:pt x="2421" y="215"/>
                  </a:lnTo>
                  <a:lnTo>
                    <a:pt x="2418" y="217"/>
                  </a:lnTo>
                  <a:lnTo>
                    <a:pt x="2414" y="218"/>
                  </a:lnTo>
                  <a:lnTo>
                    <a:pt x="2409" y="220"/>
                  </a:lnTo>
                  <a:lnTo>
                    <a:pt x="2407" y="220"/>
                  </a:lnTo>
                  <a:lnTo>
                    <a:pt x="2405" y="217"/>
                  </a:lnTo>
                  <a:lnTo>
                    <a:pt x="2405" y="217"/>
                  </a:lnTo>
                  <a:lnTo>
                    <a:pt x="2407" y="217"/>
                  </a:lnTo>
                  <a:lnTo>
                    <a:pt x="2407" y="213"/>
                  </a:lnTo>
                  <a:lnTo>
                    <a:pt x="2407" y="211"/>
                  </a:lnTo>
                  <a:lnTo>
                    <a:pt x="2409" y="210"/>
                  </a:lnTo>
                  <a:lnTo>
                    <a:pt x="2411" y="208"/>
                  </a:lnTo>
                  <a:lnTo>
                    <a:pt x="2414" y="208"/>
                  </a:lnTo>
                  <a:lnTo>
                    <a:pt x="2416" y="203"/>
                  </a:lnTo>
                  <a:lnTo>
                    <a:pt x="2419" y="201"/>
                  </a:lnTo>
                  <a:lnTo>
                    <a:pt x="2419" y="199"/>
                  </a:lnTo>
                  <a:lnTo>
                    <a:pt x="2421" y="198"/>
                  </a:lnTo>
                  <a:lnTo>
                    <a:pt x="2421" y="196"/>
                  </a:lnTo>
                  <a:lnTo>
                    <a:pt x="2421" y="194"/>
                  </a:lnTo>
                  <a:lnTo>
                    <a:pt x="2419" y="192"/>
                  </a:lnTo>
                  <a:lnTo>
                    <a:pt x="2419" y="191"/>
                  </a:lnTo>
                  <a:lnTo>
                    <a:pt x="2416" y="189"/>
                  </a:lnTo>
                  <a:lnTo>
                    <a:pt x="2416" y="191"/>
                  </a:lnTo>
                  <a:lnTo>
                    <a:pt x="2414" y="191"/>
                  </a:lnTo>
                  <a:lnTo>
                    <a:pt x="2412" y="191"/>
                  </a:lnTo>
                  <a:lnTo>
                    <a:pt x="2412" y="191"/>
                  </a:lnTo>
                  <a:lnTo>
                    <a:pt x="2411" y="189"/>
                  </a:lnTo>
                  <a:lnTo>
                    <a:pt x="2411" y="189"/>
                  </a:lnTo>
                  <a:lnTo>
                    <a:pt x="2407" y="194"/>
                  </a:lnTo>
                  <a:lnTo>
                    <a:pt x="2404" y="192"/>
                  </a:lnTo>
                  <a:lnTo>
                    <a:pt x="2404" y="196"/>
                  </a:lnTo>
                  <a:lnTo>
                    <a:pt x="2402" y="196"/>
                  </a:lnTo>
                  <a:lnTo>
                    <a:pt x="2402" y="198"/>
                  </a:lnTo>
                  <a:lnTo>
                    <a:pt x="2400" y="198"/>
                  </a:lnTo>
                  <a:lnTo>
                    <a:pt x="2402" y="196"/>
                  </a:lnTo>
                  <a:lnTo>
                    <a:pt x="2402" y="194"/>
                  </a:lnTo>
                  <a:lnTo>
                    <a:pt x="2402" y="192"/>
                  </a:lnTo>
                  <a:lnTo>
                    <a:pt x="2400" y="192"/>
                  </a:lnTo>
                  <a:lnTo>
                    <a:pt x="2397" y="192"/>
                  </a:lnTo>
                  <a:lnTo>
                    <a:pt x="2397" y="196"/>
                  </a:lnTo>
                  <a:lnTo>
                    <a:pt x="2395" y="201"/>
                  </a:lnTo>
                  <a:lnTo>
                    <a:pt x="2395" y="204"/>
                  </a:lnTo>
                  <a:lnTo>
                    <a:pt x="2391" y="204"/>
                  </a:lnTo>
                  <a:lnTo>
                    <a:pt x="2391" y="204"/>
                  </a:lnTo>
                  <a:lnTo>
                    <a:pt x="2391" y="206"/>
                  </a:lnTo>
                  <a:lnTo>
                    <a:pt x="2391" y="206"/>
                  </a:lnTo>
                  <a:lnTo>
                    <a:pt x="2391" y="208"/>
                  </a:lnTo>
                  <a:lnTo>
                    <a:pt x="2391" y="210"/>
                  </a:lnTo>
                  <a:lnTo>
                    <a:pt x="2393" y="210"/>
                  </a:lnTo>
                  <a:lnTo>
                    <a:pt x="2391" y="213"/>
                  </a:lnTo>
                  <a:lnTo>
                    <a:pt x="2386" y="213"/>
                  </a:lnTo>
                  <a:lnTo>
                    <a:pt x="2384" y="217"/>
                  </a:lnTo>
                  <a:lnTo>
                    <a:pt x="2386" y="217"/>
                  </a:lnTo>
                  <a:lnTo>
                    <a:pt x="2386" y="218"/>
                  </a:lnTo>
                  <a:lnTo>
                    <a:pt x="2383" y="220"/>
                  </a:lnTo>
                  <a:lnTo>
                    <a:pt x="2383" y="222"/>
                  </a:lnTo>
                  <a:lnTo>
                    <a:pt x="2384" y="224"/>
                  </a:lnTo>
                  <a:lnTo>
                    <a:pt x="2384" y="224"/>
                  </a:lnTo>
                  <a:lnTo>
                    <a:pt x="2386" y="225"/>
                  </a:lnTo>
                  <a:close/>
                  <a:moveTo>
                    <a:pt x="2370" y="211"/>
                  </a:moveTo>
                  <a:lnTo>
                    <a:pt x="2374" y="211"/>
                  </a:lnTo>
                  <a:lnTo>
                    <a:pt x="2376" y="208"/>
                  </a:lnTo>
                  <a:lnTo>
                    <a:pt x="2376" y="204"/>
                  </a:lnTo>
                  <a:lnTo>
                    <a:pt x="2377" y="201"/>
                  </a:lnTo>
                  <a:lnTo>
                    <a:pt x="2379" y="198"/>
                  </a:lnTo>
                  <a:lnTo>
                    <a:pt x="2379" y="194"/>
                  </a:lnTo>
                  <a:lnTo>
                    <a:pt x="2377" y="194"/>
                  </a:lnTo>
                  <a:lnTo>
                    <a:pt x="2376" y="194"/>
                  </a:lnTo>
                  <a:lnTo>
                    <a:pt x="2374" y="194"/>
                  </a:lnTo>
                  <a:lnTo>
                    <a:pt x="2372" y="196"/>
                  </a:lnTo>
                  <a:lnTo>
                    <a:pt x="2370" y="196"/>
                  </a:lnTo>
                  <a:lnTo>
                    <a:pt x="2370" y="201"/>
                  </a:lnTo>
                  <a:lnTo>
                    <a:pt x="2367" y="201"/>
                  </a:lnTo>
                  <a:lnTo>
                    <a:pt x="2367" y="201"/>
                  </a:lnTo>
                  <a:lnTo>
                    <a:pt x="2367" y="203"/>
                  </a:lnTo>
                  <a:lnTo>
                    <a:pt x="2367" y="204"/>
                  </a:lnTo>
                  <a:lnTo>
                    <a:pt x="2369" y="204"/>
                  </a:lnTo>
                  <a:lnTo>
                    <a:pt x="2369" y="206"/>
                  </a:lnTo>
                  <a:lnTo>
                    <a:pt x="2367" y="208"/>
                  </a:lnTo>
                  <a:lnTo>
                    <a:pt x="2365" y="208"/>
                  </a:lnTo>
                  <a:lnTo>
                    <a:pt x="2365" y="211"/>
                  </a:lnTo>
                  <a:lnTo>
                    <a:pt x="2365" y="211"/>
                  </a:lnTo>
                  <a:lnTo>
                    <a:pt x="2365" y="213"/>
                  </a:lnTo>
                  <a:lnTo>
                    <a:pt x="2365" y="217"/>
                  </a:lnTo>
                  <a:lnTo>
                    <a:pt x="2369" y="215"/>
                  </a:lnTo>
                  <a:lnTo>
                    <a:pt x="2369" y="213"/>
                  </a:lnTo>
                  <a:lnTo>
                    <a:pt x="2370" y="211"/>
                  </a:lnTo>
                  <a:close/>
                  <a:moveTo>
                    <a:pt x="2781" y="198"/>
                  </a:moveTo>
                  <a:lnTo>
                    <a:pt x="2779" y="198"/>
                  </a:lnTo>
                  <a:lnTo>
                    <a:pt x="2779" y="204"/>
                  </a:lnTo>
                  <a:lnTo>
                    <a:pt x="2781" y="204"/>
                  </a:lnTo>
                  <a:lnTo>
                    <a:pt x="2782" y="208"/>
                  </a:lnTo>
                  <a:lnTo>
                    <a:pt x="2782" y="208"/>
                  </a:lnTo>
                  <a:lnTo>
                    <a:pt x="2784" y="210"/>
                  </a:lnTo>
                  <a:lnTo>
                    <a:pt x="2786" y="210"/>
                  </a:lnTo>
                  <a:lnTo>
                    <a:pt x="2786" y="210"/>
                  </a:lnTo>
                  <a:lnTo>
                    <a:pt x="2786" y="210"/>
                  </a:lnTo>
                  <a:lnTo>
                    <a:pt x="2788" y="208"/>
                  </a:lnTo>
                  <a:lnTo>
                    <a:pt x="2791" y="208"/>
                  </a:lnTo>
                  <a:lnTo>
                    <a:pt x="2795" y="208"/>
                  </a:lnTo>
                  <a:lnTo>
                    <a:pt x="2796" y="204"/>
                  </a:lnTo>
                  <a:lnTo>
                    <a:pt x="2798" y="203"/>
                  </a:lnTo>
                  <a:lnTo>
                    <a:pt x="2800" y="199"/>
                  </a:lnTo>
                  <a:lnTo>
                    <a:pt x="2800" y="196"/>
                  </a:lnTo>
                  <a:lnTo>
                    <a:pt x="2789" y="196"/>
                  </a:lnTo>
                  <a:lnTo>
                    <a:pt x="2789" y="196"/>
                  </a:lnTo>
                  <a:lnTo>
                    <a:pt x="2788" y="196"/>
                  </a:lnTo>
                  <a:lnTo>
                    <a:pt x="2788" y="198"/>
                  </a:lnTo>
                  <a:lnTo>
                    <a:pt x="2784" y="199"/>
                  </a:lnTo>
                  <a:lnTo>
                    <a:pt x="2782" y="199"/>
                  </a:lnTo>
                  <a:lnTo>
                    <a:pt x="2781" y="198"/>
                  </a:lnTo>
                  <a:close/>
                  <a:moveTo>
                    <a:pt x="271" y="198"/>
                  </a:moveTo>
                  <a:lnTo>
                    <a:pt x="267" y="198"/>
                  </a:lnTo>
                  <a:lnTo>
                    <a:pt x="267" y="199"/>
                  </a:lnTo>
                  <a:lnTo>
                    <a:pt x="271" y="199"/>
                  </a:lnTo>
                  <a:lnTo>
                    <a:pt x="271" y="198"/>
                  </a:lnTo>
                  <a:close/>
                  <a:moveTo>
                    <a:pt x="539" y="217"/>
                  </a:moveTo>
                  <a:lnTo>
                    <a:pt x="539" y="224"/>
                  </a:lnTo>
                  <a:lnTo>
                    <a:pt x="539" y="224"/>
                  </a:lnTo>
                  <a:lnTo>
                    <a:pt x="539" y="225"/>
                  </a:lnTo>
                  <a:lnTo>
                    <a:pt x="541" y="225"/>
                  </a:lnTo>
                  <a:lnTo>
                    <a:pt x="543" y="224"/>
                  </a:lnTo>
                  <a:lnTo>
                    <a:pt x="543" y="224"/>
                  </a:lnTo>
                  <a:lnTo>
                    <a:pt x="543" y="224"/>
                  </a:lnTo>
                  <a:lnTo>
                    <a:pt x="545" y="222"/>
                  </a:lnTo>
                  <a:lnTo>
                    <a:pt x="546" y="218"/>
                  </a:lnTo>
                  <a:lnTo>
                    <a:pt x="548" y="218"/>
                  </a:lnTo>
                  <a:lnTo>
                    <a:pt x="546" y="210"/>
                  </a:lnTo>
                  <a:lnTo>
                    <a:pt x="543" y="210"/>
                  </a:lnTo>
                  <a:lnTo>
                    <a:pt x="543" y="208"/>
                  </a:lnTo>
                  <a:lnTo>
                    <a:pt x="545" y="206"/>
                  </a:lnTo>
                  <a:lnTo>
                    <a:pt x="545" y="206"/>
                  </a:lnTo>
                  <a:lnTo>
                    <a:pt x="546" y="206"/>
                  </a:lnTo>
                  <a:lnTo>
                    <a:pt x="546" y="204"/>
                  </a:lnTo>
                  <a:lnTo>
                    <a:pt x="545" y="204"/>
                  </a:lnTo>
                  <a:lnTo>
                    <a:pt x="543" y="203"/>
                  </a:lnTo>
                  <a:lnTo>
                    <a:pt x="543" y="201"/>
                  </a:lnTo>
                  <a:lnTo>
                    <a:pt x="539" y="199"/>
                  </a:lnTo>
                  <a:lnTo>
                    <a:pt x="536" y="199"/>
                  </a:lnTo>
                  <a:lnTo>
                    <a:pt x="532" y="198"/>
                  </a:lnTo>
                  <a:lnTo>
                    <a:pt x="534" y="201"/>
                  </a:lnTo>
                  <a:lnTo>
                    <a:pt x="536" y="204"/>
                  </a:lnTo>
                  <a:lnTo>
                    <a:pt x="538" y="206"/>
                  </a:lnTo>
                  <a:lnTo>
                    <a:pt x="538" y="213"/>
                  </a:lnTo>
                  <a:lnTo>
                    <a:pt x="539" y="217"/>
                  </a:lnTo>
                  <a:close/>
                  <a:moveTo>
                    <a:pt x="508" y="204"/>
                  </a:moveTo>
                  <a:lnTo>
                    <a:pt x="508" y="204"/>
                  </a:lnTo>
                  <a:lnTo>
                    <a:pt x="508" y="201"/>
                  </a:lnTo>
                  <a:lnTo>
                    <a:pt x="508" y="201"/>
                  </a:lnTo>
                  <a:lnTo>
                    <a:pt x="508" y="204"/>
                  </a:lnTo>
                  <a:close/>
                  <a:moveTo>
                    <a:pt x="279" y="208"/>
                  </a:moveTo>
                  <a:lnTo>
                    <a:pt x="278" y="208"/>
                  </a:lnTo>
                  <a:lnTo>
                    <a:pt x="278" y="206"/>
                  </a:lnTo>
                  <a:lnTo>
                    <a:pt x="272" y="208"/>
                  </a:lnTo>
                  <a:lnTo>
                    <a:pt x="272" y="204"/>
                  </a:lnTo>
                  <a:lnTo>
                    <a:pt x="269" y="203"/>
                  </a:lnTo>
                  <a:lnTo>
                    <a:pt x="269" y="206"/>
                  </a:lnTo>
                  <a:lnTo>
                    <a:pt x="267" y="206"/>
                  </a:lnTo>
                  <a:lnTo>
                    <a:pt x="267" y="208"/>
                  </a:lnTo>
                  <a:lnTo>
                    <a:pt x="265" y="206"/>
                  </a:lnTo>
                  <a:lnTo>
                    <a:pt x="264" y="206"/>
                  </a:lnTo>
                  <a:lnTo>
                    <a:pt x="262" y="206"/>
                  </a:lnTo>
                  <a:lnTo>
                    <a:pt x="262" y="208"/>
                  </a:lnTo>
                  <a:lnTo>
                    <a:pt x="260" y="208"/>
                  </a:lnTo>
                  <a:lnTo>
                    <a:pt x="260" y="204"/>
                  </a:lnTo>
                  <a:lnTo>
                    <a:pt x="258" y="204"/>
                  </a:lnTo>
                  <a:lnTo>
                    <a:pt x="255" y="204"/>
                  </a:lnTo>
                  <a:lnTo>
                    <a:pt x="255" y="208"/>
                  </a:lnTo>
                  <a:lnTo>
                    <a:pt x="255" y="208"/>
                  </a:lnTo>
                  <a:lnTo>
                    <a:pt x="257" y="208"/>
                  </a:lnTo>
                  <a:lnTo>
                    <a:pt x="257" y="210"/>
                  </a:lnTo>
                  <a:lnTo>
                    <a:pt x="258" y="210"/>
                  </a:lnTo>
                  <a:lnTo>
                    <a:pt x="257" y="211"/>
                  </a:lnTo>
                  <a:lnTo>
                    <a:pt x="257" y="211"/>
                  </a:lnTo>
                  <a:lnTo>
                    <a:pt x="255" y="213"/>
                  </a:lnTo>
                  <a:lnTo>
                    <a:pt x="253" y="213"/>
                  </a:lnTo>
                  <a:lnTo>
                    <a:pt x="253" y="213"/>
                  </a:lnTo>
                  <a:lnTo>
                    <a:pt x="251" y="211"/>
                  </a:lnTo>
                  <a:lnTo>
                    <a:pt x="250" y="211"/>
                  </a:lnTo>
                  <a:lnTo>
                    <a:pt x="248" y="211"/>
                  </a:lnTo>
                  <a:lnTo>
                    <a:pt x="246" y="213"/>
                  </a:lnTo>
                  <a:lnTo>
                    <a:pt x="244" y="213"/>
                  </a:lnTo>
                  <a:lnTo>
                    <a:pt x="246" y="217"/>
                  </a:lnTo>
                  <a:lnTo>
                    <a:pt x="246" y="218"/>
                  </a:lnTo>
                  <a:lnTo>
                    <a:pt x="248" y="218"/>
                  </a:lnTo>
                  <a:lnTo>
                    <a:pt x="248" y="220"/>
                  </a:lnTo>
                  <a:lnTo>
                    <a:pt x="246" y="224"/>
                  </a:lnTo>
                  <a:lnTo>
                    <a:pt x="248" y="224"/>
                  </a:lnTo>
                  <a:lnTo>
                    <a:pt x="248" y="225"/>
                  </a:lnTo>
                  <a:lnTo>
                    <a:pt x="250" y="224"/>
                  </a:lnTo>
                  <a:lnTo>
                    <a:pt x="251" y="224"/>
                  </a:lnTo>
                  <a:lnTo>
                    <a:pt x="253" y="222"/>
                  </a:lnTo>
                  <a:lnTo>
                    <a:pt x="253" y="222"/>
                  </a:lnTo>
                  <a:lnTo>
                    <a:pt x="255" y="222"/>
                  </a:lnTo>
                  <a:lnTo>
                    <a:pt x="255" y="224"/>
                  </a:lnTo>
                  <a:lnTo>
                    <a:pt x="255" y="224"/>
                  </a:lnTo>
                  <a:lnTo>
                    <a:pt x="258" y="224"/>
                  </a:lnTo>
                  <a:lnTo>
                    <a:pt x="258" y="227"/>
                  </a:lnTo>
                  <a:lnTo>
                    <a:pt x="262" y="227"/>
                  </a:lnTo>
                  <a:lnTo>
                    <a:pt x="262" y="225"/>
                  </a:lnTo>
                  <a:lnTo>
                    <a:pt x="264" y="225"/>
                  </a:lnTo>
                  <a:lnTo>
                    <a:pt x="264" y="222"/>
                  </a:lnTo>
                  <a:lnTo>
                    <a:pt x="267" y="222"/>
                  </a:lnTo>
                  <a:lnTo>
                    <a:pt x="272" y="220"/>
                  </a:lnTo>
                  <a:lnTo>
                    <a:pt x="276" y="218"/>
                  </a:lnTo>
                  <a:lnTo>
                    <a:pt x="276" y="217"/>
                  </a:lnTo>
                  <a:lnTo>
                    <a:pt x="272" y="217"/>
                  </a:lnTo>
                  <a:lnTo>
                    <a:pt x="272" y="215"/>
                  </a:lnTo>
                  <a:lnTo>
                    <a:pt x="276" y="215"/>
                  </a:lnTo>
                  <a:lnTo>
                    <a:pt x="276" y="217"/>
                  </a:lnTo>
                  <a:lnTo>
                    <a:pt x="276" y="217"/>
                  </a:lnTo>
                  <a:lnTo>
                    <a:pt x="278" y="215"/>
                  </a:lnTo>
                  <a:lnTo>
                    <a:pt x="278" y="215"/>
                  </a:lnTo>
                  <a:lnTo>
                    <a:pt x="279" y="215"/>
                  </a:lnTo>
                  <a:lnTo>
                    <a:pt x="281" y="215"/>
                  </a:lnTo>
                  <a:lnTo>
                    <a:pt x="283" y="217"/>
                  </a:lnTo>
                  <a:lnTo>
                    <a:pt x="283" y="215"/>
                  </a:lnTo>
                  <a:lnTo>
                    <a:pt x="283" y="215"/>
                  </a:lnTo>
                  <a:lnTo>
                    <a:pt x="283" y="213"/>
                  </a:lnTo>
                  <a:lnTo>
                    <a:pt x="281" y="213"/>
                  </a:lnTo>
                  <a:lnTo>
                    <a:pt x="278" y="213"/>
                  </a:lnTo>
                  <a:lnTo>
                    <a:pt x="278" y="211"/>
                  </a:lnTo>
                  <a:lnTo>
                    <a:pt x="279" y="210"/>
                  </a:lnTo>
                  <a:lnTo>
                    <a:pt x="279" y="208"/>
                  </a:lnTo>
                  <a:close/>
                  <a:moveTo>
                    <a:pt x="546" y="210"/>
                  </a:moveTo>
                  <a:lnTo>
                    <a:pt x="546" y="211"/>
                  </a:lnTo>
                  <a:lnTo>
                    <a:pt x="548" y="211"/>
                  </a:lnTo>
                  <a:lnTo>
                    <a:pt x="548" y="210"/>
                  </a:lnTo>
                  <a:lnTo>
                    <a:pt x="548" y="210"/>
                  </a:lnTo>
                  <a:lnTo>
                    <a:pt x="546" y="210"/>
                  </a:lnTo>
                  <a:close/>
                  <a:moveTo>
                    <a:pt x="2784" y="215"/>
                  </a:moveTo>
                  <a:lnTo>
                    <a:pt x="2784" y="211"/>
                  </a:lnTo>
                  <a:lnTo>
                    <a:pt x="2782" y="211"/>
                  </a:lnTo>
                  <a:lnTo>
                    <a:pt x="2782" y="215"/>
                  </a:lnTo>
                  <a:lnTo>
                    <a:pt x="2784" y="215"/>
                  </a:lnTo>
                  <a:close/>
                  <a:moveTo>
                    <a:pt x="2740" y="218"/>
                  </a:moveTo>
                  <a:lnTo>
                    <a:pt x="2744" y="217"/>
                  </a:lnTo>
                  <a:lnTo>
                    <a:pt x="2744" y="215"/>
                  </a:lnTo>
                  <a:lnTo>
                    <a:pt x="2740" y="215"/>
                  </a:lnTo>
                  <a:lnTo>
                    <a:pt x="2740" y="218"/>
                  </a:lnTo>
                  <a:lnTo>
                    <a:pt x="2739" y="218"/>
                  </a:lnTo>
                  <a:lnTo>
                    <a:pt x="2737" y="218"/>
                  </a:lnTo>
                  <a:lnTo>
                    <a:pt x="2735" y="218"/>
                  </a:lnTo>
                  <a:lnTo>
                    <a:pt x="2735" y="218"/>
                  </a:lnTo>
                  <a:lnTo>
                    <a:pt x="2734" y="218"/>
                  </a:lnTo>
                  <a:lnTo>
                    <a:pt x="2728" y="229"/>
                  </a:lnTo>
                  <a:lnTo>
                    <a:pt x="2727" y="229"/>
                  </a:lnTo>
                  <a:lnTo>
                    <a:pt x="2727" y="232"/>
                  </a:lnTo>
                  <a:lnTo>
                    <a:pt x="2728" y="236"/>
                  </a:lnTo>
                  <a:lnTo>
                    <a:pt x="2732" y="239"/>
                  </a:lnTo>
                  <a:lnTo>
                    <a:pt x="2732" y="241"/>
                  </a:lnTo>
                  <a:lnTo>
                    <a:pt x="2732" y="241"/>
                  </a:lnTo>
                  <a:lnTo>
                    <a:pt x="2732" y="241"/>
                  </a:lnTo>
                  <a:lnTo>
                    <a:pt x="2734" y="238"/>
                  </a:lnTo>
                  <a:lnTo>
                    <a:pt x="2737" y="236"/>
                  </a:lnTo>
                  <a:lnTo>
                    <a:pt x="2737" y="234"/>
                  </a:lnTo>
                  <a:lnTo>
                    <a:pt x="2739" y="232"/>
                  </a:lnTo>
                  <a:lnTo>
                    <a:pt x="2737" y="227"/>
                  </a:lnTo>
                  <a:lnTo>
                    <a:pt x="2739" y="227"/>
                  </a:lnTo>
                  <a:lnTo>
                    <a:pt x="2740" y="224"/>
                  </a:lnTo>
                  <a:lnTo>
                    <a:pt x="2740" y="222"/>
                  </a:lnTo>
                  <a:lnTo>
                    <a:pt x="2740" y="218"/>
                  </a:lnTo>
                  <a:close/>
                  <a:moveTo>
                    <a:pt x="550" y="239"/>
                  </a:moveTo>
                  <a:lnTo>
                    <a:pt x="552" y="239"/>
                  </a:lnTo>
                  <a:lnTo>
                    <a:pt x="552" y="241"/>
                  </a:lnTo>
                  <a:lnTo>
                    <a:pt x="555" y="241"/>
                  </a:lnTo>
                  <a:lnTo>
                    <a:pt x="555" y="241"/>
                  </a:lnTo>
                  <a:lnTo>
                    <a:pt x="557" y="241"/>
                  </a:lnTo>
                  <a:lnTo>
                    <a:pt x="555" y="238"/>
                  </a:lnTo>
                  <a:lnTo>
                    <a:pt x="555" y="238"/>
                  </a:lnTo>
                  <a:lnTo>
                    <a:pt x="555" y="236"/>
                  </a:lnTo>
                  <a:lnTo>
                    <a:pt x="559" y="236"/>
                  </a:lnTo>
                  <a:lnTo>
                    <a:pt x="557" y="232"/>
                  </a:lnTo>
                  <a:lnTo>
                    <a:pt x="557" y="231"/>
                  </a:lnTo>
                  <a:lnTo>
                    <a:pt x="557" y="229"/>
                  </a:lnTo>
                  <a:lnTo>
                    <a:pt x="552" y="227"/>
                  </a:lnTo>
                  <a:lnTo>
                    <a:pt x="552" y="225"/>
                  </a:lnTo>
                  <a:lnTo>
                    <a:pt x="546" y="225"/>
                  </a:lnTo>
                  <a:lnTo>
                    <a:pt x="546" y="229"/>
                  </a:lnTo>
                  <a:lnTo>
                    <a:pt x="546" y="229"/>
                  </a:lnTo>
                  <a:lnTo>
                    <a:pt x="546" y="231"/>
                  </a:lnTo>
                  <a:lnTo>
                    <a:pt x="546" y="232"/>
                  </a:lnTo>
                  <a:lnTo>
                    <a:pt x="546" y="232"/>
                  </a:lnTo>
                  <a:lnTo>
                    <a:pt x="546" y="234"/>
                  </a:lnTo>
                  <a:lnTo>
                    <a:pt x="550" y="234"/>
                  </a:lnTo>
                  <a:lnTo>
                    <a:pt x="550" y="238"/>
                  </a:lnTo>
                  <a:lnTo>
                    <a:pt x="546" y="238"/>
                  </a:lnTo>
                  <a:lnTo>
                    <a:pt x="545" y="234"/>
                  </a:lnTo>
                  <a:lnTo>
                    <a:pt x="545" y="234"/>
                  </a:lnTo>
                  <a:lnTo>
                    <a:pt x="543" y="231"/>
                  </a:lnTo>
                  <a:lnTo>
                    <a:pt x="539" y="234"/>
                  </a:lnTo>
                  <a:lnTo>
                    <a:pt x="539" y="232"/>
                  </a:lnTo>
                  <a:lnTo>
                    <a:pt x="539" y="232"/>
                  </a:lnTo>
                  <a:lnTo>
                    <a:pt x="538" y="231"/>
                  </a:lnTo>
                  <a:lnTo>
                    <a:pt x="538" y="229"/>
                  </a:lnTo>
                  <a:lnTo>
                    <a:pt x="538" y="225"/>
                  </a:lnTo>
                  <a:lnTo>
                    <a:pt x="536" y="224"/>
                  </a:lnTo>
                  <a:lnTo>
                    <a:pt x="536" y="222"/>
                  </a:lnTo>
                  <a:lnTo>
                    <a:pt x="532" y="220"/>
                  </a:lnTo>
                  <a:lnTo>
                    <a:pt x="531" y="220"/>
                  </a:lnTo>
                  <a:lnTo>
                    <a:pt x="529" y="218"/>
                  </a:lnTo>
                  <a:lnTo>
                    <a:pt x="527" y="217"/>
                  </a:lnTo>
                  <a:lnTo>
                    <a:pt x="527" y="217"/>
                  </a:lnTo>
                  <a:lnTo>
                    <a:pt x="526" y="217"/>
                  </a:lnTo>
                  <a:lnTo>
                    <a:pt x="526" y="217"/>
                  </a:lnTo>
                  <a:lnTo>
                    <a:pt x="526" y="217"/>
                  </a:lnTo>
                  <a:lnTo>
                    <a:pt x="524" y="217"/>
                  </a:lnTo>
                  <a:lnTo>
                    <a:pt x="524" y="220"/>
                  </a:lnTo>
                  <a:lnTo>
                    <a:pt x="524" y="222"/>
                  </a:lnTo>
                  <a:lnTo>
                    <a:pt x="526" y="225"/>
                  </a:lnTo>
                  <a:lnTo>
                    <a:pt x="527" y="225"/>
                  </a:lnTo>
                  <a:lnTo>
                    <a:pt x="527" y="229"/>
                  </a:lnTo>
                  <a:lnTo>
                    <a:pt x="529" y="229"/>
                  </a:lnTo>
                  <a:lnTo>
                    <a:pt x="529" y="232"/>
                  </a:lnTo>
                  <a:lnTo>
                    <a:pt x="529" y="234"/>
                  </a:lnTo>
                  <a:lnTo>
                    <a:pt x="531" y="234"/>
                  </a:lnTo>
                  <a:lnTo>
                    <a:pt x="534" y="234"/>
                  </a:lnTo>
                  <a:lnTo>
                    <a:pt x="534" y="238"/>
                  </a:lnTo>
                  <a:lnTo>
                    <a:pt x="534" y="238"/>
                  </a:lnTo>
                  <a:lnTo>
                    <a:pt x="536" y="239"/>
                  </a:lnTo>
                  <a:lnTo>
                    <a:pt x="536" y="241"/>
                  </a:lnTo>
                  <a:lnTo>
                    <a:pt x="538" y="243"/>
                  </a:lnTo>
                  <a:lnTo>
                    <a:pt x="538" y="243"/>
                  </a:lnTo>
                  <a:lnTo>
                    <a:pt x="538" y="243"/>
                  </a:lnTo>
                  <a:lnTo>
                    <a:pt x="539" y="241"/>
                  </a:lnTo>
                  <a:lnTo>
                    <a:pt x="539" y="241"/>
                  </a:lnTo>
                  <a:lnTo>
                    <a:pt x="541" y="241"/>
                  </a:lnTo>
                  <a:lnTo>
                    <a:pt x="539" y="241"/>
                  </a:lnTo>
                  <a:lnTo>
                    <a:pt x="539" y="241"/>
                  </a:lnTo>
                  <a:lnTo>
                    <a:pt x="539" y="239"/>
                  </a:lnTo>
                  <a:lnTo>
                    <a:pt x="539" y="239"/>
                  </a:lnTo>
                  <a:lnTo>
                    <a:pt x="539" y="238"/>
                  </a:lnTo>
                  <a:lnTo>
                    <a:pt x="541" y="238"/>
                  </a:lnTo>
                  <a:lnTo>
                    <a:pt x="541" y="236"/>
                  </a:lnTo>
                  <a:lnTo>
                    <a:pt x="541" y="236"/>
                  </a:lnTo>
                  <a:lnTo>
                    <a:pt x="543" y="241"/>
                  </a:lnTo>
                  <a:lnTo>
                    <a:pt x="546" y="241"/>
                  </a:lnTo>
                  <a:lnTo>
                    <a:pt x="546" y="243"/>
                  </a:lnTo>
                  <a:lnTo>
                    <a:pt x="545" y="245"/>
                  </a:lnTo>
                  <a:lnTo>
                    <a:pt x="545" y="246"/>
                  </a:lnTo>
                  <a:lnTo>
                    <a:pt x="546" y="246"/>
                  </a:lnTo>
                  <a:lnTo>
                    <a:pt x="546" y="248"/>
                  </a:lnTo>
                  <a:lnTo>
                    <a:pt x="546" y="250"/>
                  </a:lnTo>
                  <a:lnTo>
                    <a:pt x="548" y="250"/>
                  </a:lnTo>
                  <a:lnTo>
                    <a:pt x="548" y="248"/>
                  </a:lnTo>
                  <a:lnTo>
                    <a:pt x="550" y="246"/>
                  </a:lnTo>
                  <a:lnTo>
                    <a:pt x="550" y="241"/>
                  </a:lnTo>
                  <a:lnTo>
                    <a:pt x="550" y="241"/>
                  </a:lnTo>
                  <a:lnTo>
                    <a:pt x="550" y="239"/>
                  </a:lnTo>
                  <a:close/>
                  <a:moveTo>
                    <a:pt x="2358" y="218"/>
                  </a:moveTo>
                  <a:lnTo>
                    <a:pt x="2358" y="218"/>
                  </a:lnTo>
                  <a:lnTo>
                    <a:pt x="2363" y="218"/>
                  </a:lnTo>
                  <a:lnTo>
                    <a:pt x="2363" y="217"/>
                  </a:lnTo>
                  <a:lnTo>
                    <a:pt x="2358" y="217"/>
                  </a:lnTo>
                  <a:lnTo>
                    <a:pt x="2358" y="217"/>
                  </a:lnTo>
                  <a:lnTo>
                    <a:pt x="2358" y="217"/>
                  </a:lnTo>
                  <a:lnTo>
                    <a:pt x="2358" y="218"/>
                  </a:lnTo>
                  <a:close/>
                  <a:moveTo>
                    <a:pt x="2376" y="225"/>
                  </a:moveTo>
                  <a:lnTo>
                    <a:pt x="2374" y="225"/>
                  </a:lnTo>
                  <a:lnTo>
                    <a:pt x="2374" y="225"/>
                  </a:lnTo>
                  <a:lnTo>
                    <a:pt x="2376" y="225"/>
                  </a:lnTo>
                  <a:lnTo>
                    <a:pt x="2377" y="217"/>
                  </a:lnTo>
                  <a:lnTo>
                    <a:pt x="2376" y="217"/>
                  </a:lnTo>
                  <a:lnTo>
                    <a:pt x="2376" y="218"/>
                  </a:lnTo>
                  <a:lnTo>
                    <a:pt x="2374" y="218"/>
                  </a:lnTo>
                  <a:lnTo>
                    <a:pt x="2374" y="220"/>
                  </a:lnTo>
                  <a:lnTo>
                    <a:pt x="2372" y="218"/>
                  </a:lnTo>
                  <a:lnTo>
                    <a:pt x="2372" y="220"/>
                  </a:lnTo>
                  <a:lnTo>
                    <a:pt x="2370" y="220"/>
                  </a:lnTo>
                  <a:lnTo>
                    <a:pt x="2372" y="225"/>
                  </a:lnTo>
                  <a:lnTo>
                    <a:pt x="2372" y="229"/>
                  </a:lnTo>
                  <a:lnTo>
                    <a:pt x="2374" y="231"/>
                  </a:lnTo>
                  <a:lnTo>
                    <a:pt x="2376" y="234"/>
                  </a:lnTo>
                  <a:lnTo>
                    <a:pt x="2377" y="234"/>
                  </a:lnTo>
                  <a:lnTo>
                    <a:pt x="2377" y="238"/>
                  </a:lnTo>
                  <a:lnTo>
                    <a:pt x="2379" y="238"/>
                  </a:lnTo>
                  <a:lnTo>
                    <a:pt x="2381" y="231"/>
                  </a:lnTo>
                  <a:lnTo>
                    <a:pt x="2377" y="231"/>
                  </a:lnTo>
                  <a:lnTo>
                    <a:pt x="2376" y="225"/>
                  </a:lnTo>
                  <a:close/>
                  <a:moveTo>
                    <a:pt x="517" y="225"/>
                  </a:moveTo>
                  <a:lnTo>
                    <a:pt x="517" y="225"/>
                  </a:lnTo>
                  <a:lnTo>
                    <a:pt x="520" y="225"/>
                  </a:lnTo>
                  <a:lnTo>
                    <a:pt x="520" y="220"/>
                  </a:lnTo>
                  <a:lnTo>
                    <a:pt x="519" y="220"/>
                  </a:lnTo>
                  <a:lnTo>
                    <a:pt x="519" y="222"/>
                  </a:lnTo>
                  <a:lnTo>
                    <a:pt x="519" y="222"/>
                  </a:lnTo>
                  <a:lnTo>
                    <a:pt x="519" y="224"/>
                  </a:lnTo>
                  <a:lnTo>
                    <a:pt x="517" y="225"/>
                  </a:lnTo>
                  <a:close/>
                  <a:moveTo>
                    <a:pt x="267" y="225"/>
                  </a:moveTo>
                  <a:lnTo>
                    <a:pt x="271" y="225"/>
                  </a:lnTo>
                  <a:lnTo>
                    <a:pt x="271" y="222"/>
                  </a:lnTo>
                  <a:lnTo>
                    <a:pt x="267" y="222"/>
                  </a:lnTo>
                  <a:lnTo>
                    <a:pt x="267" y="225"/>
                  </a:lnTo>
                  <a:close/>
                  <a:moveTo>
                    <a:pt x="2358" y="227"/>
                  </a:moveTo>
                  <a:lnTo>
                    <a:pt x="2360" y="225"/>
                  </a:lnTo>
                  <a:lnTo>
                    <a:pt x="2360" y="222"/>
                  </a:lnTo>
                  <a:lnTo>
                    <a:pt x="2356" y="222"/>
                  </a:lnTo>
                  <a:lnTo>
                    <a:pt x="2356" y="229"/>
                  </a:lnTo>
                  <a:lnTo>
                    <a:pt x="2358" y="229"/>
                  </a:lnTo>
                  <a:lnTo>
                    <a:pt x="2358" y="227"/>
                  </a:lnTo>
                  <a:close/>
                  <a:moveTo>
                    <a:pt x="560" y="234"/>
                  </a:moveTo>
                  <a:lnTo>
                    <a:pt x="562" y="241"/>
                  </a:lnTo>
                  <a:lnTo>
                    <a:pt x="564" y="239"/>
                  </a:lnTo>
                  <a:lnTo>
                    <a:pt x="564" y="234"/>
                  </a:lnTo>
                  <a:lnTo>
                    <a:pt x="560" y="234"/>
                  </a:lnTo>
                  <a:close/>
                  <a:moveTo>
                    <a:pt x="1327" y="234"/>
                  </a:moveTo>
                  <a:lnTo>
                    <a:pt x="1320" y="234"/>
                  </a:lnTo>
                  <a:lnTo>
                    <a:pt x="1320" y="238"/>
                  </a:lnTo>
                  <a:lnTo>
                    <a:pt x="1323" y="238"/>
                  </a:lnTo>
                  <a:lnTo>
                    <a:pt x="1325" y="236"/>
                  </a:lnTo>
                  <a:lnTo>
                    <a:pt x="1327" y="234"/>
                  </a:lnTo>
                  <a:lnTo>
                    <a:pt x="1327" y="234"/>
                  </a:lnTo>
                  <a:close/>
                  <a:moveTo>
                    <a:pt x="1332" y="246"/>
                  </a:moveTo>
                  <a:lnTo>
                    <a:pt x="1332" y="246"/>
                  </a:lnTo>
                  <a:lnTo>
                    <a:pt x="1334" y="245"/>
                  </a:lnTo>
                  <a:lnTo>
                    <a:pt x="1334" y="241"/>
                  </a:lnTo>
                  <a:lnTo>
                    <a:pt x="1334" y="238"/>
                  </a:lnTo>
                  <a:lnTo>
                    <a:pt x="1334" y="236"/>
                  </a:lnTo>
                  <a:lnTo>
                    <a:pt x="1330" y="234"/>
                  </a:lnTo>
                  <a:lnTo>
                    <a:pt x="1328" y="238"/>
                  </a:lnTo>
                  <a:lnTo>
                    <a:pt x="1328" y="243"/>
                  </a:lnTo>
                  <a:lnTo>
                    <a:pt x="1328" y="248"/>
                  </a:lnTo>
                  <a:lnTo>
                    <a:pt x="1327" y="250"/>
                  </a:lnTo>
                  <a:lnTo>
                    <a:pt x="1327" y="252"/>
                  </a:lnTo>
                  <a:lnTo>
                    <a:pt x="1330" y="252"/>
                  </a:lnTo>
                  <a:lnTo>
                    <a:pt x="1330" y="248"/>
                  </a:lnTo>
                  <a:lnTo>
                    <a:pt x="1332" y="246"/>
                  </a:lnTo>
                  <a:close/>
                  <a:moveTo>
                    <a:pt x="2592" y="236"/>
                  </a:moveTo>
                  <a:lnTo>
                    <a:pt x="2592" y="239"/>
                  </a:lnTo>
                  <a:lnTo>
                    <a:pt x="2592" y="239"/>
                  </a:lnTo>
                  <a:lnTo>
                    <a:pt x="2592" y="241"/>
                  </a:lnTo>
                  <a:lnTo>
                    <a:pt x="2594" y="239"/>
                  </a:lnTo>
                  <a:lnTo>
                    <a:pt x="2596" y="239"/>
                  </a:lnTo>
                  <a:lnTo>
                    <a:pt x="2597" y="238"/>
                  </a:lnTo>
                  <a:lnTo>
                    <a:pt x="2597" y="238"/>
                  </a:lnTo>
                  <a:lnTo>
                    <a:pt x="2597" y="236"/>
                  </a:lnTo>
                  <a:lnTo>
                    <a:pt x="2596" y="236"/>
                  </a:lnTo>
                  <a:lnTo>
                    <a:pt x="2596" y="234"/>
                  </a:lnTo>
                  <a:lnTo>
                    <a:pt x="2592" y="236"/>
                  </a:lnTo>
                  <a:close/>
                  <a:moveTo>
                    <a:pt x="573" y="241"/>
                  </a:moveTo>
                  <a:lnTo>
                    <a:pt x="571" y="241"/>
                  </a:lnTo>
                  <a:lnTo>
                    <a:pt x="571" y="243"/>
                  </a:lnTo>
                  <a:lnTo>
                    <a:pt x="571" y="245"/>
                  </a:lnTo>
                  <a:lnTo>
                    <a:pt x="573" y="245"/>
                  </a:lnTo>
                  <a:lnTo>
                    <a:pt x="573" y="241"/>
                  </a:lnTo>
                  <a:close/>
                  <a:moveTo>
                    <a:pt x="1320" y="245"/>
                  </a:moveTo>
                  <a:lnTo>
                    <a:pt x="1323" y="245"/>
                  </a:lnTo>
                  <a:lnTo>
                    <a:pt x="1323" y="243"/>
                  </a:lnTo>
                  <a:lnTo>
                    <a:pt x="1323" y="241"/>
                  </a:lnTo>
                  <a:lnTo>
                    <a:pt x="1321" y="241"/>
                  </a:lnTo>
                  <a:lnTo>
                    <a:pt x="1321" y="243"/>
                  </a:lnTo>
                  <a:lnTo>
                    <a:pt x="1320" y="245"/>
                  </a:lnTo>
                  <a:close/>
                  <a:moveTo>
                    <a:pt x="564" y="243"/>
                  </a:moveTo>
                  <a:lnTo>
                    <a:pt x="564" y="245"/>
                  </a:lnTo>
                  <a:lnTo>
                    <a:pt x="566" y="245"/>
                  </a:lnTo>
                  <a:lnTo>
                    <a:pt x="567" y="246"/>
                  </a:lnTo>
                  <a:lnTo>
                    <a:pt x="566" y="245"/>
                  </a:lnTo>
                  <a:lnTo>
                    <a:pt x="566" y="243"/>
                  </a:lnTo>
                  <a:lnTo>
                    <a:pt x="564" y="243"/>
                  </a:lnTo>
                  <a:close/>
                  <a:moveTo>
                    <a:pt x="583" y="271"/>
                  </a:moveTo>
                  <a:lnTo>
                    <a:pt x="583" y="273"/>
                  </a:lnTo>
                  <a:lnTo>
                    <a:pt x="580" y="273"/>
                  </a:lnTo>
                  <a:lnTo>
                    <a:pt x="583" y="264"/>
                  </a:lnTo>
                  <a:lnTo>
                    <a:pt x="576" y="264"/>
                  </a:lnTo>
                  <a:lnTo>
                    <a:pt x="576" y="262"/>
                  </a:lnTo>
                  <a:lnTo>
                    <a:pt x="574" y="260"/>
                  </a:lnTo>
                  <a:lnTo>
                    <a:pt x="574" y="260"/>
                  </a:lnTo>
                  <a:lnTo>
                    <a:pt x="573" y="260"/>
                  </a:lnTo>
                  <a:lnTo>
                    <a:pt x="571" y="259"/>
                  </a:lnTo>
                  <a:lnTo>
                    <a:pt x="571" y="255"/>
                  </a:lnTo>
                  <a:lnTo>
                    <a:pt x="571" y="255"/>
                  </a:lnTo>
                  <a:lnTo>
                    <a:pt x="569" y="252"/>
                  </a:lnTo>
                  <a:lnTo>
                    <a:pt x="567" y="252"/>
                  </a:lnTo>
                  <a:lnTo>
                    <a:pt x="567" y="252"/>
                  </a:lnTo>
                  <a:lnTo>
                    <a:pt x="566" y="252"/>
                  </a:lnTo>
                  <a:lnTo>
                    <a:pt x="564" y="250"/>
                  </a:lnTo>
                  <a:lnTo>
                    <a:pt x="564" y="250"/>
                  </a:lnTo>
                  <a:lnTo>
                    <a:pt x="562" y="250"/>
                  </a:lnTo>
                  <a:lnTo>
                    <a:pt x="562" y="246"/>
                  </a:lnTo>
                  <a:lnTo>
                    <a:pt x="559" y="245"/>
                  </a:lnTo>
                  <a:lnTo>
                    <a:pt x="555" y="243"/>
                  </a:lnTo>
                  <a:lnTo>
                    <a:pt x="552" y="252"/>
                  </a:lnTo>
                  <a:lnTo>
                    <a:pt x="555" y="252"/>
                  </a:lnTo>
                  <a:lnTo>
                    <a:pt x="557" y="252"/>
                  </a:lnTo>
                  <a:lnTo>
                    <a:pt x="559" y="252"/>
                  </a:lnTo>
                  <a:lnTo>
                    <a:pt x="560" y="253"/>
                  </a:lnTo>
                  <a:lnTo>
                    <a:pt x="560" y="259"/>
                  </a:lnTo>
                  <a:lnTo>
                    <a:pt x="564" y="257"/>
                  </a:lnTo>
                  <a:lnTo>
                    <a:pt x="564" y="260"/>
                  </a:lnTo>
                  <a:lnTo>
                    <a:pt x="564" y="262"/>
                  </a:lnTo>
                  <a:lnTo>
                    <a:pt x="564" y="264"/>
                  </a:lnTo>
                  <a:lnTo>
                    <a:pt x="567" y="266"/>
                  </a:lnTo>
                  <a:lnTo>
                    <a:pt x="567" y="267"/>
                  </a:lnTo>
                  <a:lnTo>
                    <a:pt x="573" y="267"/>
                  </a:lnTo>
                  <a:lnTo>
                    <a:pt x="573" y="267"/>
                  </a:lnTo>
                  <a:lnTo>
                    <a:pt x="573" y="267"/>
                  </a:lnTo>
                  <a:lnTo>
                    <a:pt x="573" y="271"/>
                  </a:lnTo>
                  <a:lnTo>
                    <a:pt x="573" y="271"/>
                  </a:lnTo>
                  <a:lnTo>
                    <a:pt x="573" y="273"/>
                  </a:lnTo>
                  <a:lnTo>
                    <a:pt x="576" y="273"/>
                  </a:lnTo>
                  <a:lnTo>
                    <a:pt x="576" y="276"/>
                  </a:lnTo>
                  <a:lnTo>
                    <a:pt x="578" y="280"/>
                  </a:lnTo>
                  <a:lnTo>
                    <a:pt x="580" y="281"/>
                  </a:lnTo>
                  <a:lnTo>
                    <a:pt x="585" y="281"/>
                  </a:lnTo>
                  <a:lnTo>
                    <a:pt x="585" y="278"/>
                  </a:lnTo>
                  <a:lnTo>
                    <a:pt x="583" y="274"/>
                  </a:lnTo>
                  <a:lnTo>
                    <a:pt x="585" y="271"/>
                  </a:lnTo>
                  <a:lnTo>
                    <a:pt x="583" y="271"/>
                  </a:lnTo>
                  <a:close/>
                  <a:moveTo>
                    <a:pt x="2377" y="243"/>
                  </a:moveTo>
                  <a:lnTo>
                    <a:pt x="2374" y="243"/>
                  </a:lnTo>
                  <a:lnTo>
                    <a:pt x="2376" y="250"/>
                  </a:lnTo>
                  <a:lnTo>
                    <a:pt x="2374" y="250"/>
                  </a:lnTo>
                  <a:lnTo>
                    <a:pt x="2374" y="252"/>
                  </a:lnTo>
                  <a:lnTo>
                    <a:pt x="2374" y="252"/>
                  </a:lnTo>
                  <a:lnTo>
                    <a:pt x="2376" y="252"/>
                  </a:lnTo>
                  <a:lnTo>
                    <a:pt x="2376" y="252"/>
                  </a:lnTo>
                  <a:lnTo>
                    <a:pt x="2377" y="252"/>
                  </a:lnTo>
                  <a:lnTo>
                    <a:pt x="2379" y="252"/>
                  </a:lnTo>
                  <a:lnTo>
                    <a:pt x="2381" y="250"/>
                  </a:lnTo>
                  <a:lnTo>
                    <a:pt x="2381" y="248"/>
                  </a:lnTo>
                  <a:lnTo>
                    <a:pt x="2379" y="246"/>
                  </a:lnTo>
                  <a:lnTo>
                    <a:pt x="2379" y="245"/>
                  </a:lnTo>
                  <a:lnTo>
                    <a:pt x="2377" y="243"/>
                  </a:lnTo>
                  <a:close/>
                  <a:moveTo>
                    <a:pt x="567" y="246"/>
                  </a:moveTo>
                  <a:lnTo>
                    <a:pt x="567" y="246"/>
                  </a:lnTo>
                  <a:lnTo>
                    <a:pt x="567" y="248"/>
                  </a:lnTo>
                  <a:lnTo>
                    <a:pt x="569" y="248"/>
                  </a:lnTo>
                  <a:lnTo>
                    <a:pt x="571" y="250"/>
                  </a:lnTo>
                  <a:lnTo>
                    <a:pt x="571" y="252"/>
                  </a:lnTo>
                  <a:lnTo>
                    <a:pt x="573" y="252"/>
                  </a:lnTo>
                  <a:lnTo>
                    <a:pt x="573" y="250"/>
                  </a:lnTo>
                  <a:lnTo>
                    <a:pt x="573" y="248"/>
                  </a:lnTo>
                  <a:lnTo>
                    <a:pt x="571" y="246"/>
                  </a:lnTo>
                  <a:lnTo>
                    <a:pt x="567" y="245"/>
                  </a:lnTo>
                  <a:lnTo>
                    <a:pt x="567" y="246"/>
                  </a:lnTo>
                  <a:close/>
                  <a:moveTo>
                    <a:pt x="543" y="250"/>
                  </a:moveTo>
                  <a:lnTo>
                    <a:pt x="543" y="250"/>
                  </a:lnTo>
                  <a:lnTo>
                    <a:pt x="543" y="252"/>
                  </a:lnTo>
                  <a:lnTo>
                    <a:pt x="543" y="252"/>
                  </a:lnTo>
                  <a:lnTo>
                    <a:pt x="545" y="252"/>
                  </a:lnTo>
                  <a:lnTo>
                    <a:pt x="545" y="250"/>
                  </a:lnTo>
                  <a:lnTo>
                    <a:pt x="543" y="250"/>
                  </a:lnTo>
                  <a:lnTo>
                    <a:pt x="543" y="250"/>
                  </a:lnTo>
                  <a:close/>
                  <a:moveTo>
                    <a:pt x="1327" y="250"/>
                  </a:moveTo>
                  <a:lnTo>
                    <a:pt x="1323" y="250"/>
                  </a:lnTo>
                  <a:lnTo>
                    <a:pt x="1323" y="250"/>
                  </a:lnTo>
                  <a:lnTo>
                    <a:pt x="1323" y="252"/>
                  </a:lnTo>
                  <a:lnTo>
                    <a:pt x="1325" y="252"/>
                  </a:lnTo>
                  <a:lnTo>
                    <a:pt x="1325" y="252"/>
                  </a:lnTo>
                  <a:lnTo>
                    <a:pt x="1327" y="250"/>
                  </a:lnTo>
                  <a:close/>
                  <a:moveTo>
                    <a:pt x="2372" y="255"/>
                  </a:moveTo>
                  <a:lnTo>
                    <a:pt x="2374" y="255"/>
                  </a:lnTo>
                  <a:lnTo>
                    <a:pt x="2372" y="255"/>
                  </a:lnTo>
                  <a:lnTo>
                    <a:pt x="2372" y="253"/>
                  </a:lnTo>
                  <a:lnTo>
                    <a:pt x="2372" y="253"/>
                  </a:lnTo>
                  <a:lnTo>
                    <a:pt x="2372" y="255"/>
                  </a:lnTo>
                  <a:close/>
                  <a:moveTo>
                    <a:pt x="2381" y="260"/>
                  </a:moveTo>
                  <a:lnTo>
                    <a:pt x="2381" y="259"/>
                  </a:lnTo>
                  <a:lnTo>
                    <a:pt x="2383" y="257"/>
                  </a:lnTo>
                  <a:lnTo>
                    <a:pt x="2383" y="257"/>
                  </a:lnTo>
                  <a:lnTo>
                    <a:pt x="2383" y="255"/>
                  </a:lnTo>
                  <a:lnTo>
                    <a:pt x="2383" y="255"/>
                  </a:lnTo>
                  <a:lnTo>
                    <a:pt x="2381" y="253"/>
                  </a:lnTo>
                  <a:lnTo>
                    <a:pt x="2381" y="255"/>
                  </a:lnTo>
                  <a:lnTo>
                    <a:pt x="2381" y="257"/>
                  </a:lnTo>
                  <a:lnTo>
                    <a:pt x="2379" y="259"/>
                  </a:lnTo>
                  <a:lnTo>
                    <a:pt x="2379" y="259"/>
                  </a:lnTo>
                  <a:lnTo>
                    <a:pt x="2379" y="259"/>
                  </a:lnTo>
                  <a:lnTo>
                    <a:pt x="2379" y="260"/>
                  </a:lnTo>
                  <a:lnTo>
                    <a:pt x="2381" y="260"/>
                  </a:lnTo>
                  <a:close/>
                  <a:moveTo>
                    <a:pt x="2636" y="267"/>
                  </a:moveTo>
                  <a:lnTo>
                    <a:pt x="2634" y="267"/>
                  </a:lnTo>
                  <a:lnTo>
                    <a:pt x="2632" y="262"/>
                  </a:lnTo>
                  <a:lnTo>
                    <a:pt x="2627" y="264"/>
                  </a:lnTo>
                  <a:lnTo>
                    <a:pt x="2627" y="267"/>
                  </a:lnTo>
                  <a:lnTo>
                    <a:pt x="2624" y="267"/>
                  </a:lnTo>
                  <a:lnTo>
                    <a:pt x="2624" y="269"/>
                  </a:lnTo>
                  <a:lnTo>
                    <a:pt x="2625" y="271"/>
                  </a:lnTo>
                  <a:lnTo>
                    <a:pt x="2627" y="273"/>
                  </a:lnTo>
                  <a:lnTo>
                    <a:pt x="2627" y="280"/>
                  </a:lnTo>
                  <a:lnTo>
                    <a:pt x="2632" y="280"/>
                  </a:lnTo>
                  <a:lnTo>
                    <a:pt x="2632" y="278"/>
                  </a:lnTo>
                  <a:lnTo>
                    <a:pt x="2636" y="278"/>
                  </a:lnTo>
                  <a:lnTo>
                    <a:pt x="2636" y="280"/>
                  </a:lnTo>
                  <a:lnTo>
                    <a:pt x="2636" y="280"/>
                  </a:lnTo>
                  <a:lnTo>
                    <a:pt x="2636" y="283"/>
                  </a:lnTo>
                  <a:lnTo>
                    <a:pt x="2639" y="283"/>
                  </a:lnTo>
                  <a:lnTo>
                    <a:pt x="2639" y="283"/>
                  </a:lnTo>
                  <a:lnTo>
                    <a:pt x="2641" y="283"/>
                  </a:lnTo>
                  <a:lnTo>
                    <a:pt x="2641" y="280"/>
                  </a:lnTo>
                  <a:lnTo>
                    <a:pt x="2643" y="278"/>
                  </a:lnTo>
                  <a:lnTo>
                    <a:pt x="2644" y="276"/>
                  </a:lnTo>
                  <a:lnTo>
                    <a:pt x="2646" y="276"/>
                  </a:lnTo>
                  <a:lnTo>
                    <a:pt x="2646" y="273"/>
                  </a:lnTo>
                  <a:lnTo>
                    <a:pt x="2644" y="271"/>
                  </a:lnTo>
                  <a:lnTo>
                    <a:pt x="2643" y="271"/>
                  </a:lnTo>
                  <a:lnTo>
                    <a:pt x="2644" y="267"/>
                  </a:lnTo>
                  <a:lnTo>
                    <a:pt x="2646" y="267"/>
                  </a:lnTo>
                  <a:lnTo>
                    <a:pt x="2646" y="262"/>
                  </a:lnTo>
                  <a:lnTo>
                    <a:pt x="2646" y="259"/>
                  </a:lnTo>
                  <a:lnTo>
                    <a:pt x="2644" y="255"/>
                  </a:lnTo>
                  <a:lnTo>
                    <a:pt x="2638" y="255"/>
                  </a:lnTo>
                  <a:lnTo>
                    <a:pt x="2638" y="257"/>
                  </a:lnTo>
                  <a:lnTo>
                    <a:pt x="2636" y="257"/>
                  </a:lnTo>
                  <a:lnTo>
                    <a:pt x="2636" y="262"/>
                  </a:lnTo>
                  <a:lnTo>
                    <a:pt x="2638" y="262"/>
                  </a:lnTo>
                  <a:lnTo>
                    <a:pt x="2638" y="262"/>
                  </a:lnTo>
                  <a:lnTo>
                    <a:pt x="2638" y="264"/>
                  </a:lnTo>
                  <a:lnTo>
                    <a:pt x="2638" y="264"/>
                  </a:lnTo>
                  <a:lnTo>
                    <a:pt x="2636" y="267"/>
                  </a:lnTo>
                  <a:close/>
                  <a:moveTo>
                    <a:pt x="4800" y="264"/>
                  </a:moveTo>
                  <a:lnTo>
                    <a:pt x="4800" y="266"/>
                  </a:lnTo>
                  <a:lnTo>
                    <a:pt x="4802" y="266"/>
                  </a:lnTo>
                  <a:lnTo>
                    <a:pt x="4800" y="264"/>
                  </a:lnTo>
                  <a:lnTo>
                    <a:pt x="4800" y="264"/>
                  </a:lnTo>
                  <a:lnTo>
                    <a:pt x="4800" y="264"/>
                  </a:lnTo>
                  <a:close/>
                  <a:moveTo>
                    <a:pt x="162" y="266"/>
                  </a:moveTo>
                  <a:lnTo>
                    <a:pt x="161" y="266"/>
                  </a:lnTo>
                  <a:lnTo>
                    <a:pt x="161" y="266"/>
                  </a:lnTo>
                  <a:lnTo>
                    <a:pt x="159" y="264"/>
                  </a:lnTo>
                  <a:lnTo>
                    <a:pt x="159" y="266"/>
                  </a:lnTo>
                  <a:lnTo>
                    <a:pt x="159" y="267"/>
                  </a:lnTo>
                  <a:lnTo>
                    <a:pt x="159" y="269"/>
                  </a:lnTo>
                  <a:lnTo>
                    <a:pt x="162" y="267"/>
                  </a:lnTo>
                  <a:lnTo>
                    <a:pt x="162" y="267"/>
                  </a:lnTo>
                  <a:lnTo>
                    <a:pt x="162" y="266"/>
                  </a:lnTo>
                  <a:lnTo>
                    <a:pt x="162" y="26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0" name="Freeform 14">
              <a:extLst>
                <a:ext uri="{FF2B5EF4-FFF2-40B4-BE49-F238E27FC236}">
                  <a16:creationId xmlns:a16="http://schemas.microsoft.com/office/drawing/2014/main" id="{6209E8CA-22A5-164A-EFF4-8A033456E2D5}"/>
                </a:ext>
              </a:extLst>
            </p:cNvPr>
            <p:cNvSpPr>
              <a:spLocks noEditPoints="1"/>
            </p:cNvSpPr>
            <p:nvPr/>
          </p:nvSpPr>
          <p:spPr bwMode="auto">
            <a:xfrm>
              <a:off x="309563" y="2411413"/>
              <a:ext cx="8677275" cy="735013"/>
            </a:xfrm>
            <a:custGeom>
              <a:avLst/>
              <a:gdLst>
                <a:gd name="T0" fmla="*/ 2856 w 5466"/>
                <a:gd name="T1" fmla="*/ 7 h 463"/>
                <a:gd name="T2" fmla="*/ 2594 w 5466"/>
                <a:gd name="T3" fmla="*/ 82 h 463"/>
                <a:gd name="T4" fmla="*/ 2610 w 5466"/>
                <a:gd name="T5" fmla="*/ 35 h 463"/>
                <a:gd name="T6" fmla="*/ 2591 w 5466"/>
                <a:gd name="T7" fmla="*/ 9 h 463"/>
                <a:gd name="T8" fmla="*/ 2565 w 5466"/>
                <a:gd name="T9" fmla="*/ 34 h 463"/>
                <a:gd name="T10" fmla="*/ 2568 w 5466"/>
                <a:gd name="T11" fmla="*/ 63 h 463"/>
                <a:gd name="T12" fmla="*/ 2921 w 5466"/>
                <a:gd name="T13" fmla="*/ 14 h 463"/>
                <a:gd name="T14" fmla="*/ 353 w 5466"/>
                <a:gd name="T15" fmla="*/ 14 h 463"/>
                <a:gd name="T16" fmla="*/ 2877 w 5466"/>
                <a:gd name="T17" fmla="*/ 25 h 463"/>
                <a:gd name="T18" fmla="*/ 4671 w 5466"/>
                <a:gd name="T19" fmla="*/ 18 h 463"/>
                <a:gd name="T20" fmla="*/ 830 w 5466"/>
                <a:gd name="T21" fmla="*/ 35 h 463"/>
                <a:gd name="T22" fmla="*/ 4734 w 5466"/>
                <a:gd name="T23" fmla="*/ 210 h 463"/>
                <a:gd name="T24" fmla="*/ 4748 w 5466"/>
                <a:gd name="T25" fmla="*/ 150 h 463"/>
                <a:gd name="T26" fmla="*/ 4755 w 5466"/>
                <a:gd name="T27" fmla="*/ 82 h 463"/>
                <a:gd name="T28" fmla="*/ 4732 w 5466"/>
                <a:gd name="T29" fmla="*/ 72 h 463"/>
                <a:gd name="T30" fmla="*/ 4734 w 5466"/>
                <a:gd name="T31" fmla="*/ 199 h 463"/>
                <a:gd name="T32" fmla="*/ 803 w 5466"/>
                <a:gd name="T33" fmla="*/ 60 h 463"/>
                <a:gd name="T34" fmla="*/ 5459 w 5466"/>
                <a:gd name="T35" fmla="*/ 51 h 463"/>
                <a:gd name="T36" fmla="*/ 1540 w 5466"/>
                <a:gd name="T37" fmla="*/ 53 h 463"/>
                <a:gd name="T38" fmla="*/ 261 w 5466"/>
                <a:gd name="T39" fmla="*/ 58 h 463"/>
                <a:gd name="T40" fmla="*/ 194 w 5466"/>
                <a:gd name="T41" fmla="*/ 67 h 463"/>
                <a:gd name="T42" fmla="*/ 109 w 5466"/>
                <a:gd name="T43" fmla="*/ 72 h 463"/>
                <a:gd name="T44" fmla="*/ 165 w 5466"/>
                <a:gd name="T45" fmla="*/ 74 h 463"/>
                <a:gd name="T46" fmla="*/ 5350 w 5466"/>
                <a:gd name="T47" fmla="*/ 79 h 463"/>
                <a:gd name="T48" fmla="*/ 1889 w 5466"/>
                <a:gd name="T49" fmla="*/ 88 h 463"/>
                <a:gd name="T50" fmla="*/ 1872 w 5466"/>
                <a:gd name="T51" fmla="*/ 133 h 463"/>
                <a:gd name="T52" fmla="*/ 1868 w 5466"/>
                <a:gd name="T53" fmla="*/ 163 h 463"/>
                <a:gd name="T54" fmla="*/ 1922 w 5466"/>
                <a:gd name="T55" fmla="*/ 159 h 463"/>
                <a:gd name="T56" fmla="*/ 1945 w 5466"/>
                <a:gd name="T57" fmla="*/ 163 h 463"/>
                <a:gd name="T58" fmla="*/ 1966 w 5466"/>
                <a:gd name="T59" fmla="*/ 161 h 463"/>
                <a:gd name="T60" fmla="*/ 1952 w 5466"/>
                <a:gd name="T61" fmla="*/ 149 h 463"/>
                <a:gd name="T62" fmla="*/ 1933 w 5466"/>
                <a:gd name="T63" fmla="*/ 123 h 463"/>
                <a:gd name="T64" fmla="*/ 1901 w 5466"/>
                <a:gd name="T65" fmla="*/ 114 h 463"/>
                <a:gd name="T66" fmla="*/ 1905 w 5466"/>
                <a:gd name="T67" fmla="*/ 86 h 463"/>
                <a:gd name="T68" fmla="*/ 5258 w 5466"/>
                <a:gd name="T69" fmla="*/ 95 h 463"/>
                <a:gd name="T70" fmla="*/ 875 w 5466"/>
                <a:gd name="T71" fmla="*/ 117 h 463"/>
                <a:gd name="T72" fmla="*/ 933 w 5466"/>
                <a:gd name="T73" fmla="*/ 149 h 463"/>
                <a:gd name="T74" fmla="*/ 880 w 5466"/>
                <a:gd name="T75" fmla="*/ 105 h 463"/>
                <a:gd name="T76" fmla="*/ 917 w 5466"/>
                <a:gd name="T77" fmla="*/ 121 h 463"/>
                <a:gd name="T78" fmla="*/ 1802 w 5466"/>
                <a:gd name="T79" fmla="*/ 135 h 463"/>
                <a:gd name="T80" fmla="*/ 1425 w 5466"/>
                <a:gd name="T81" fmla="*/ 154 h 463"/>
                <a:gd name="T82" fmla="*/ 1845 w 5466"/>
                <a:gd name="T83" fmla="*/ 187 h 463"/>
                <a:gd name="T84" fmla="*/ 1831 w 5466"/>
                <a:gd name="T85" fmla="*/ 215 h 463"/>
                <a:gd name="T86" fmla="*/ 1784 w 5466"/>
                <a:gd name="T87" fmla="*/ 185 h 463"/>
                <a:gd name="T88" fmla="*/ 1851 w 5466"/>
                <a:gd name="T89" fmla="*/ 208 h 463"/>
                <a:gd name="T90" fmla="*/ 1845 w 5466"/>
                <a:gd name="T91" fmla="*/ 208 h 463"/>
                <a:gd name="T92" fmla="*/ 1530 w 5466"/>
                <a:gd name="T93" fmla="*/ 217 h 463"/>
                <a:gd name="T94" fmla="*/ 4708 w 5466"/>
                <a:gd name="T95" fmla="*/ 301 h 463"/>
                <a:gd name="T96" fmla="*/ 4762 w 5466"/>
                <a:gd name="T97" fmla="*/ 273 h 463"/>
                <a:gd name="T98" fmla="*/ 4748 w 5466"/>
                <a:gd name="T99" fmla="*/ 250 h 463"/>
                <a:gd name="T100" fmla="*/ 4706 w 5466"/>
                <a:gd name="T101" fmla="*/ 267 h 463"/>
                <a:gd name="T102" fmla="*/ 4813 w 5466"/>
                <a:gd name="T103" fmla="*/ 239 h 463"/>
                <a:gd name="T104" fmla="*/ 4790 w 5466"/>
                <a:gd name="T105" fmla="*/ 250 h 463"/>
                <a:gd name="T106" fmla="*/ 2823 w 5466"/>
                <a:gd name="T107" fmla="*/ 287 h 463"/>
                <a:gd name="T108" fmla="*/ 1655 w 5466"/>
                <a:gd name="T109" fmla="*/ 316 h 463"/>
                <a:gd name="T110" fmla="*/ 4588 w 5466"/>
                <a:gd name="T111" fmla="*/ 451 h 463"/>
                <a:gd name="T112" fmla="*/ 4633 w 5466"/>
                <a:gd name="T113" fmla="*/ 459 h 463"/>
                <a:gd name="T114" fmla="*/ 4678 w 5466"/>
                <a:gd name="T115" fmla="*/ 442 h 463"/>
                <a:gd name="T116" fmla="*/ 4701 w 5466"/>
                <a:gd name="T117" fmla="*/ 430 h 463"/>
                <a:gd name="T118" fmla="*/ 4722 w 5466"/>
                <a:gd name="T119" fmla="*/ 365 h 463"/>
                <a:gd name="T120" fmla="*/ 4704 w 5466"/>
                <a:gd name="T121" fmla="*/ 318 h 463"/>
                <a:gd name="T122" fmla="*/ 4673 w 5466"/>
                <a:gd name="T123" fmla="*/ 393 h 463"/>
                <a:gd name="T124" fmla="*/ 4640 w 5466"/>
                <a:gd name="T125" fmla="*/ 42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6" h="463">
                  <a:moveTo>
                    <a:pt x="2613" y="2"/>
                  </a:moveTo>
                  <a:lnTo>
                    <a:pt x="2613" y="2"/>
                  </a:lnTo>
                  <a:lnTo>
                    <a:pt x="2613" y="0"/>
                  </a:lnTo>
                  <a:lnTo>
                    <a:pt x="2613" y="0"/>
                  </a:lnTo>
                  <a:lnTo>
                    <a:pt x="2613" y="0"/>
                  </a:lnTo>
                  <a:lnTo>
                    <a:pt x="2613" y="2"/>
                  </a:lnTo>
                  <a:close/>
                  <a:moveTo>
                    <a:pt x="2620" y="6"/>
                  </a:moveTo>
                  <a:lnTo>
                    <a:pt x="2622" y="6"/>
                  </a:lnTo>
                  <a:lnTo>
                    <a:pt x="2622" y="0"/>
                  </a:lnTo>
                  <a:lnTo>
                    <a:pt x="2622" y="0"/>
                  </a:lnTo>
                  <a:lnTo>
                    <a:pt x="2620" y="2"/>
                  </a:lnTo>
                  <a:lnTo>
                    <a:pt x="2620" y="6"/>
                  </a:lnTo>
                  <a:close/>
                  <a:moveTo>
                    <a:pt x="2999" y="2"/>
                  </a:moveTo>
                  <a:lnTo>
                    <a:pt x="2997" y="2"/>
                  </a:lnTo>
                  <a:lnTo>
                    <a:pt x="2997" y="4"/>
                  </a:lnTo>
                  <a:lnTo>
                    <a:pt x="2999" y="4"/>
                  </a:lnTo>
                  <a:lnTo>
                    <a:pt x="2999" y="2"/>
                  </a:lnTo>
                  <a:close/>
                  <a:moveTo>
                    <a:pt x="402" y="9"/>
                  </a:moveTo>
                  <a:lnTo>
                    <a:pt x="405" y="9"/>
                  </a:lnTo>
                  <a:lnTo>
                    <a:pt x="405" y="7"/>
                  </a:lnTo>
                  <a:lnTo>
                    <a:pt x="405" y="7"/>
                  </a:lnTo>
                  <a:lnTo>
                    <a:pt x="407" y="6"/>
                  </a:lnTo>
                  <a:lnTo>
                    <a:pt x="407" y="4"/>
                  </a:lnTo>
                  <a:lnTo>
                    <a:pt x="402" y="6"/>
                  </a:lnTo>
                  <a:lnTo>
                    <a:pt x="402" y="9"/>
                  </a:lnTo>
                  <a:close/>
                  <a:moveTo>
                    <a:pt x="803" y="6"/>
                  </a:moveTo>
                  <a:lnTo>
                    <a:pt x="803" y="4"/>
                  </a:lnTo>
                  <a:lnTo>
                    <a:pt x="800" y="4"/>
                  </a:lnTo>
                  <a:lnTo>
                    <a:pt x="802" y="6"/>
                  </a:lnTo>
                  <a:lnTo>
                    <a:pt x="803" y="6"/>
                  </a:lnTo>
                  <a:close/>
                  <a:moveTo>
                    <a:pt x="2851" y="14"/>
                  </a:moveTo>
                  <a:lnTo>
                    <a:pt x="2856" y="16"/>
                  </a:lnTo>
                  <a:lnTo>
                    <a:pt x="2858" y="7"/>
                  </a:lnTo>
                  <a:lnTo>
                    <a:pt x="2856" y="7"/>
                  </a:lnTo>
                  <a:lnTo>
                    <a:pt x="2856" y="4"/>
                  </a:lnTo>
                  <a:lnTo>
                    <a:pt x="2849" y="4"/>
                  </a:lnTo>
                  <a:lnTo>
                    <a:pt x="2846" y="6"/>
                  </a:lnTo>
                  <a:lnTo>
                    <a:pt x="2847" y="9"/>
                  </a:lnTo>
                  <a:lnTo>
                    <a:pt x="2849" y="11"/>
                  </a:lnTo>
                  <a:lnTo>
                    <a:pt x="2851" y="13"/>
                  </a:lnTo>
                  <a:lnTo>
                    <a:pt x="2851" y="14"/>
                  </a:lnTo>
                  <a:close/>
                  <a:moveTo>
                    <a:pt x="2559" y="82"/>
                  </a:moveTo>
                  <a:lnTo>
                    <a:pt x="2558" y="84"/>
                  </a:lnTo>
                  <a:lnTo>
                    <a:pt x="2556" y="84"/>
                  </a:lnTo>
                  <a:lnTo>
                    <a:pt x="2556" y="88"/>
                  </a:lnTo>
                  <a:lnTo>
                    <a:pt x="2556" y="88"/>
                  </a:lnTo>
                  <a:lnTo>
                    <a:pt x="2556" y="89"/>
                  </a:lnTo>
                  <a:lnTo>
                    <a:pt x="2558" y="88"/>
                  </a:lnTo>
                  <a:lnTo>
                    <a:pt x="2559" y="88"/>
                  </a:lnTo>
                  <a:lnTo>
                    <a:pt x="2565" y="88"/>
                  </a:lnTo>
                  <a:lnTo>
                    <a:pt x="2565" y="88"/>
                  </a:lnTo>
                  <a:lnTo>
                    <a:pt x="2565" y="89"/>
                  </a:lnTo>
                  <a:lnTo>
                    <a:pt x="2563" y="89"/>
                  </a:lnTo>
                  <a:lnTo>
                    <a:pt x="2561" y="91"/>
                  </a:lnTo>
                  <a:lnTo>
                    <a:pt x="2561" y="93"/>
                  </a:lnTo>
                  <a:lnTo>
                    <a:pt x="2565" y="93"/>
                  </a:lnTo>
                  <a:lnTo>
                    <a:pt x="2566" y="91"/>
                  </a:lnTo>
                  <a:lnTo>
                    <a:pt x="2568" y="89"/>
                  </a:lnTo>
                  <a:lnTo>
                    <a:pt x="2572" y="88"/>
                  </a:lnTo>
                  <a:lnTo>
                    <a:pt x="2572" y="91"/>
                  </a:lnTo>
                  <a:lnTo>
                    <a:pt x="2577" y="93"/>
                  </a:lnTo>
                  <a:lnTo>
                    <a:pt x="2579" y="91"/>
                  </a:lnTo>
                  <a:lnTo>
                    <a:pt x="2582" y="89"/>
                  </a:lnTo>
                  <a:lnTo>
                    <a:pt x="2586" y="88"/>
                  </a:lnTo>
                  <a:lnTo>
                    <a:pt x="2586" y="84"/>
                  </a:lnTo>
                  <a:lnTo>
                    <a:pt x="2592" y="84"/>
                  </a:lnTo>
                  <a:lnTo>
                    <a:pt x="2592" y="82"/>
                  </a:lnTo>
                  <a:lnTo>
                    <a:pt x="2594" y="82"/>
                  </a:lnTo>
                  <a:lnTo>
                    <a:pt x="2596" y="79"/>
                  </a:lnTo>
                  <a:lnTo>
                    <a:pt x="2596" y="77"/>
                  </a:lnTo>
                  <a:lnTo>
                    <a:pt x="2601" y="77"/>
                  </a:lnTo>
                  <a:lnTo>
                    <a:pt x="2601" y="74"/>
                  </a:lnTo>
                  <a:lnTo>
                    <a:pt x="2603" y="74"/>
                  </a:lnTo>
                  <a:lnTo>
                    <a:pt x="2603" y="72"/>
                  </a:lnTo>
                  <a:lnTo>
                    <a:pt x="2605" y="74"/>
                  </a:lnTo>
                  <a:lnTo>
                    <a:pt x="2605" y="74"/>
                  </a:lnTo>
                  <a:lnTo>
                    <a:pt x="2606" y="75"/>
                  </a:lnTo>
                  <a:lnTo>
                    <a:pt x="2606" y="72"/>
                  </a:lnTo>
                  <a:lnTo>
                    <a:pt x="2606" y="72"/>
                  </a:lnTo>
                  <a:lnTo>
                    <a:pt x="2605" y="70"/>
                  </a:lnTo>
                  <a:lnTo>
                    <a:pt x="2605" y="70"/>
                  </a:lnTo>
                  <a:lnTo>
                    <a:pt x="2610" y="70"/>
                  </a:lnTo>
                  <a:lnTo>
                    <a:pt x="2610" y="68"/>
                  </a:lnTo>
                  <a:lnTo>
                    <a:pt x="2610" y="68"/>
                  </a:lnTo>
                  <a:lnTo>
                    <a:pt x="2610" y="68"/>
                  </a:lnTo>
                  <a:lnTo>
                    <a:pt x="2610" y="60"/>
                  </a:lnTo>
                  <a:lnTo>
                    <a:pt x="2610" y="60"/>
                  </a:lnTo>
                  <a:lnTo>
                    <a:pt x="2610" y="56"/>
                  </a:lnTo>
                  <a:lnTo>
                    <a:pt x="2610" y="56"/>
                  </a:lnTo>
                  <a:lnTo>
                    <a:pt x="2608" y="54"/>
                  </a:lnTo>
                  <a:lnTo>
                    <a:pt x="2608" y="51"/>
                  </a:lnTo>
                  <a:lnTo>
                    <a:pt x="2606" y="51"/>
                  </a:lnTo>
                  <a:lnTo>
                    <a:pt x="2606" y="49"/>
                  </a:lnTo>
                  <a:lnTo>
                    <a:pt x="2608" y="49"/>
                  </a:lnTo>
                  <a:lnTo>
                    <a:pt x="2608" y="47"/>
                  </a:lnTo>
                  <a:lnTo>
                    <a:pt x="2606" y="47"/>
                  </a:lnTo>
                  <a:lnTo>
                    <a:pt x="2608" y="46"/>
                  </a:lnTo>
                  <a:lnTo>
                    <a:pt x="2608" y="44"/>
                  </a:lnTo>
                  <a:lnTo>
                    <a:pt x="2608" y="42"/>
                  </a:lnTo>
                  <a:lnTo>
                    <a:pt x="2606" y="37"/>
                  </a:lnTo>
                  <a:lnTo>
                    <a:pt x="2610" y="37"/>
                  </a:lnTo>
                  <a:lnTo>
                    <a:pt x="2610" y="35"/>
                  </a:lnTo>
                  <a:lnTo>
                    <a:pt x="2612" y="35"/>
                  </a:lnTo>
                  <a:lnTo>
                    <a:pt x="2610" y="34"/>
                  </a:lnTo>
                  <a:lnTo>
                    <a:pt x="2613" y="32"/>
                  </a:lnTo>
                  <a:lnTo>
                    <a:pt x="2617" y="32"/>
                  </a:lnTo>
                  <a:lnTo>
                    <a:pt x="2619" y="32"/>
                  </a:lnTo>
                  <a:lnTo>
                    <a:pt x="2622" y="30"/>
                  </a:lnTo>
                  <a:lnTo>
                    <a:pt x="2622" y="28"/>
                  </a:lnTo>
                  <a:lnTo>
                    <a:pt x="2619" y="27"/>
                  </a:lnTo>
                  <a:lnTo>
                    <a:pt x="2619" y="20"/>
                  </a:lnTo>
                  <a:lnTo>
                    <a:pt x="2615" y="20"/>
                  </a:lnTo>
                  <a:lnTo>
                    <a:pt x="2617" y="18"/>
                  </a:lnTo>
                  <a:lnTo>
                    <a:pt x="2617" y="16"/>
                  </a:lnTo>
                  <a:lnTo>
                    <a:pt x="2619" y="13"/>
                  </a:lnTo>
                  <a:lnTo>
                    <a:pt x="2615" y="13"/>
                  </a:lnTo>
                  <a:lnTo>
                    <a:pt x="2613" y="11"/>
                  </a:lnTo>
                  <a:lnTo>
                    <a:pt x="2612" y="9"/>
                  </a:lnTo>
                  <a:lnTo>
                    <a:pt x="2610" y="11"/>
                  </a:lnTo>
                  <a:lnTo>
                    <a:pt x="2606" y="14"/>
                  </a:lnTo>
                  <a:lnTo>
                    <a:pt x="2603" y="16"/>
                  </a:lnTo>
                  <a:lnTo>
                    <a:pt x="2601" y="16"/>
                  </a:lnTo>
                  <a:lnTo>
                    <a:pt x="2601" y="14"/>
                  </a:lnTo>
                  <a:lnTo>
                    <a:pt x="2601" y="14"/>
                  </a:lnTo>
                  <a:lnTo>
                    <a:pt x="2603" y="13"/>
                  </a:lnTo>
                  <a:lnTo>
                    <a:pt x="2603" y="9"/>
                  </a:lnTo>
                  <a:lnTo>
                    <a:pt x="2603" y="9"/>
                  </a:lnTo>
                  <a:lnTo>
                    <a:pt x="2603" y="7"/>
                  </a:lnTo>
                  <a:lnTo>
                    <a:pt x="2601" y="6"/>
                  </a:lnTo>
                  <a:lnTo>
                    <a:pt x="2599" y="6"/>
                  </a:lnTo>
                  <a:lnTo>
                    <a:pt x="2599" y="9"/>
                  </a:lnTo>
                  <a:lnTo>
                    <a:pt x="2598" y="11"/>
                  </a:lnTo>
                  <a:lnTo>
                    <a:pt x="2596" y="11"/>
                  </a:lnTo>
                  <a:lnTo>
                    <a:pt x="2594" y="11"/>
                  </a:lnTo>
                  <a:lnTo>
                    <a:pt x="2594" y="9"/>
                  </a:lnTo>
                  <a:lnTo>
                    <a:pt x="2591" y="9"/>
                  </a:lnTo>
                  <a:lnTo>
                    <a:pt x="2586" y="9"/>
                  </a:lnTo>
                  <a:lnTo>
                    <a:pt x="2586" y="14"/>
                  </a:lnTo>
                  <a:lnTo>
                    <a:pt x="2582" y="14"/>
                  </a:lnTo>
                  <a:lnTo>
                    <a:pt x="2582" y="18"/>
                  </a:lnTo>
                  <a:lnTo>
                    <a:pt x="2586" y="18"/>
                  </a:lnTo>
                  <a:lnTo>
                    <a:pt x="2586" y="18"/>
                  </a:lnTo>
                  <a:lnTo>
                    <a:pt x="2587" y="18"/>
                  </a:lnTo>
                  <a:lnTo>
                    <a:pt x="2587" y="21"/>
                  </a:lnTo>
                  <a:lnTo>
                    <a:pt x="2586" y="21"/>
                  </a:lnTo>
                  <a:lnTo>
                    <a:pt x="2586" y="21"/>
                  </a:lnTo>
                  <a:lnTo>
                    <a:pt x="2584" y="21"/>
                  </a:lnTo>
                  <a:lnTo>
                    <a:pt x="2582" y="21"/>
                  </a:lnTo>
                  <a:lnTo>
                    <a:pt x="2580" y="25"/>
                  </a:lnTo>
                  <a:lnTo>
                    <a:pt x="2580" y="25"/>
                  </a:lnTo>
                  <a:lnTo>
                    <a:pt x="2580" y="30"/>
                  </a:lnTo>
                  <a:lnTo>
                    <a:pt x="2580" y="30"/>
                  </a:lnTo>
                  <a:lnTo>
                    <a:pt x="2580" y="30"/>
                  </a:lnTo>
                  <a:lnTo>
                    <a:pt x="2579" y="30"/>
                  </a:lnTo>
                  <a:lnTo>
                    <a:pt x="2577" y="28"/>
                  </a:lnTo>
                  <a:lnTo>
                    <a:pt x="2573" y="28"/>
                  </a:lnTo>
                  <a:lnTo>
                    <a:pt x="2572" y="27"/>
                  </a:lnTo>
                  <a:lnTo>
                    <a:pt x="2572" y="28"/>
                  </a:lnTo>
                  <a:lnTo>
                    <a:pt x="2570" y="28"/>
                  </a:lnTo>
                  <a:lnTo>
                    <a:pt x="2570" y="30"/>
                  </a:lnTo>
                  <a:lnTo>
                    <a:pt x="2568" y="30"/>
                  </a:lnTo>
                  <a:lnTo>
                    <a:pt x="2568" y="30"/>
                  </a:lnTo>
                  <a:lnTo>
                    <a:pt x="2568" y="28"/>
                  </a:lnTo>
                  <a:lnTo>
                    <a:pt x="2566" y="28"/>
                  </a:lnTo>
                  <a:lnTo>
                    <a:pt x="2566" y="27"/>
                  </a:lnTo>
                  <a:lnTo>
                    <a:pt x="2565" y="27"/>
                  </a:lnTo>
                  <a:lnTo>
                    <a:pt x="2565" y="30"/>
                  </a:lnTo>
                  <a:lnTo>
                    <a:pt x="2563" y="30"/>
                  </a:lnTo>
                  <a:lnTo>
                    <a:pt x="2563" y="34"/>
                  </a:lnTo>
                  <a:lnTo>
                    <a:pt x="2565" y="34"/>
                  </a:lnTo>
                  <a:lnTo>
                    <a:pt x="2565" y="35"/>
                  </a:lnTo>
                  <a:lnTo>
                    <a:pt x="2568" y="35"/>
                  </a:lnTo>
                  <a:lnTo>
                    <a:pt x="2568" y="39"/>
                  </a:lnTo>
                  <a:lnTo>
                    <a:pt x="2568" y="39"/>
                  </a:lnTo>
                  <a:lnTo>
                    <a:pt x="2568" y="40"/>
                  </a:lnTo>
                  <a:lnTo>
                    <a:pt x="2561" y="40"/>
                  </a:lnTo>
                  <a:lnTo>
                    <a:pt x="2561" y="42"/>
                  </a:lnTo>
                  <a:lnTo>
                    <a:pt x="2559" y="42"/>
                  </a:lnTo>
                  <a:lnTo>
                    <a:pt x="2559" y="42"/>
                  </a:lnTo>
                  <a:lnTo>
                    <a:pt x="2561" y="44"/>
                  </a:lnTo>
                  <a:lnTo>
                    <a:pt x="2561" y="46"/>
                  </a:lnTo>
                  <a:lnTo>
                    <a:pt x="2559" y="46"/>
                  </a:lnTo>
                  <a:lnTo>
                    <a:pt x="2559" y="46"/>
                  </a:lnTo>
                  <a:lnTo>
                    <a:pt x="2556" y="46"/>
                  </a:lnTo>
                  <a:lnTo>
                    <a:pt x="2556" y="51"/>
                  </a:lnTo>
                  <a:lnTo>
                    <a:pt x="2559" y="51"/>
                  </a:lnTo>
                  <a:lnTo>
                    <a:pt x="2561" y="51"/>
                  </a:lnTo>
                  <a:lnTo>
                    <a:pt x="2561" y="53"/>
                  </a:lnTo>
                  <a:lnTo>
                    <a:pt x="2565" y="51"/>
                  </a:lnTo>
                  <a:lnTo>
                    <a:pt x="2566" y="54"/>
                  </a:lnTo>
                  <a:lnTo>
                    <a:pt x="2568" y="54"/>
                  </a:lnTo>
                  <a:lnTo>
                    <a:pt x="2568" y="53"/>
                  </a:lnTo>
                  <a:lnTo>
                    <a:pt x="2573" y="53"/>
                  </a:lnTo>
                  <a:lnTo>
                    <a:pt x="2573" y="49"/>
                  </a:lnTo>
                  <a:lnTo>
                    <a:pt x="2573" y="49"/>
                  </a:lnTo>
                  <a:lnTo>
                    <a:pt x="2575" y="49"/>
                  </a:lnTo>
                  <a:lnTo>
                    <a:pt x="2575" y="49"/>
                  </a:lnTo>
                  <a:lnTo>
                    <a:pt x="2575" y="51"/>
                  </a:lnTo>
                  <a:lnTo>
                    <a:pt x="2575" y="53"/>
                  </a:lnTo>
                  <a:lnTo>
                    <a:pt x="2573" y="54"/>
                  </a:lnTo>
                  <a:lnTo>
                    <a:pt x="2572" y="54"/>
                  </a:lnTo>
                  <a:lnTo>
                    <a:pt x="2572" y="56"/>
                  </a:lnTo>
                  <a:lnTo>
                    <a:pt x="2568" y="58"/>
                  </a:lnTo>
                  <a:lnTo>
                    <a:pt x="2568" y="63"/>
                  </a:lnTo>
                  <a:lnTo>
                    <a:pt x="2568" y="63"/>
                  </a:lnTo>
                  <a:lnTo>
                    <a:pt x="2568" y="65"/>
                  </a:lnTo>
                  <a:lnTo>
                    <a:pt x="2566" y="65"/>
                  </a:lnTo>
                  <a:lnTo>
                    <a:pt x="2565" y="67"/>
                  </a:lnTo>
                  <a:lnTo>
                    <a:pt x="2563" y="67"/>
                  </a:lnTo>
                  <a:lnTo>
                    <a:pt x="2563" y="70"/>
                  </a:lnTo>
                  <a:lnTo>
                    <a:pt x="2568" y="70"/>
                  </a:lnTo>
                  <a:lnTo>
                    <a:pt x="2568" y="70"/>
                  </a:lnTo>
                  <a:lnTo>
                    <a:pt x="2565" y="72"/>
                  </a:lnTo>
                  <a:lnTo>
                    <a:pt x="2563" y="72"/>
                  </a:lnTo>
                  <a:lnTo>
                    <a:pt x="2561" y="74"/>
                  </a:lnTo>
                  <a:lnTo>
                    <a:pt x="2561" y="75"/>
                  </a:lnTo>
                  <a:lnTo>
                    <a:pt x="2563" y="75"/>
                  </a:lnTo>
                  <a:lnTo>
                    <a:pt x="2563" y="79"/>
                  </a:lnTo>
                  <a:lnTo>
                    <a:pt x="2559" y="77"/>
                  </a:lnTo>
                  <a:lnTo>
                    <a:pt x="2558" y="77"/>
                  </a:lnTo>
                  <a:lnTo>
                    <a:pt x="2556" y="77"/>
                  </a:lnTo>
                  <a:lnTo>
                    <a:pt x="2556" y="79"/>
                  </a:lnTo>
                  <a:lnTo>
                    <a:pt x="2554" y="79"/>
                  </a:lnTo>
                  <a:lnTo>
                    <a:pt x="2554" y="81"/>
                  </a:lnTo>
                  <a:lnTo>
                    <a:pt x="2556" y="82"/>
                  </a:lnTo>
                  <a:lnTo>
                    <a:pt x="2559" y="82"/>
                  </a:lnTo>
                  <a:close/>
                  <a:moveTo>
                    <a:pt x="2572" y="67"/>
                  </a:moveTo>
                  <a:lnTo>
                    <a:pt x="2572" y="65"/>
                  </a:lnTo>
                  <a:lnTo>
                    <a:pt x="2575" y="65"/>
                  </a:lnTo>
                  <a:lnTo>
                    <a:pt x="2573" y="68"/>
                  </a:lnTo>
                  <a:lnTo>
                    <a:pt x="2573" y="68"/>
                  </a:lnTo>
                  <a:lnTo>
                    <a:pt x="2573" y="68"/>
                  </a:lnTo>
                  <a:lnTo>
                    <a:pt x="2572" y="70"/>
                  </a:lnTo>
                  <a:lnTo>
                    <a:pt x="2570" y="70"/>
                  </a:lnTo>
                  <a:lnTo>
                    <a:pt x="2570" y="67"/>
                  </a:lnTo>
                  <a:lnTo>
                    <a:pt x="2572" y="67"/>
                  </a:lnTo>
                  <a:close/>
                  <a:moveTo>
                    <a:pt x="2919" y="16"/>
                  </a:moveTo>
                  <a:lnTo>
                    <a:pt x="2921" y="14"/>
                  </a:lnTo>
                  <a:lnTo>
                    <a:pt x="2921" y="14"/>
                  </a:lnTo>
                  <a:lnTo>
                    <a:pt x="2922" y="14"/>
                  </a:lnTo>
                  <a:lnTo>
                    <a:pt x="2922" y="11"/>
                  </a:lnTo>
                  <a:lnTo>
                    <a:pt x="2921" y="9"/>
                  </a:lnTo>
                  <a:lnTo>
                    <a:pt x="2917" y="7"/>
                  </a:lnTo>
                  <a:lnTo>
                    <a:pt x="2914" y="6"/>
                  </a:lnTo>
                  <a:lnTo>
                    <a:pt x="2914" y="9"/>
                  </a:lnTo>
                  <a:lnTo>
                    <a:pt x="2915" y="11"/>
                  </a:lnTo>
                  <a:lnTo>
                    <a:pt x="2915" y="13"/>
                  </a:lnTo>
                  <a:lnTo>
                    <a:pt x="2917" y="14"/>
                  </a:lnTo>
                  <a:lnTo>
                    <a:pt x="2919" y="16"/>
                  </a:lnTo>
                  <a:close/>
                  <a:moveTo>
                    <a:pt x="353" y="7"/>
                  </a:moveTo>
                  <a:lnTo>
                    <a:pt x="348" y="7"/>
                  </a:lnTo>
                  <a:lnTo>
                    <a:pt x="346" y="9"/>
                  </a:lnTo>
                  <a:lnTo>
                    <a:pt x="343" y="9"/>
                  </a:lnTo>
                  <a:lnTo>
                    <a:pt x="337" y="9"/>
                  </a:lnTo>
                  <a:lnTo>
                    <a:pt x="337" y="11"/>
                  </a:lnTo>
                  <a:lnTo>
                    <a:pt x="337" y="13"/>
                  </a:lnTo>
                  <a:lnTo>
                    <a:pt x="337" y="14"/>
                  </a:lnTo>
                  <a:lnTo>
                    <a:pt x="336" y="16"/>
                  </a:lnTo>
                  <a:lnTo>
                    <a:pt x="336" y="16"/>
                  </a:lnTo>
                  <a:lnTo>
                    <a:pt x="334" y="16"/>
                  </a:lnTo>
                  <a:lnTo>
                    <a:pt x="334" y="18"/>
                  </a:lnTo>
                  <a:lnTo>
                    <a:pt x="332" y="21"/>
                  </a:lnTo>
                  <a:lnTo>
                    <a:pt x="336" y="21"/>
                  </a:lnTo>
                  <a:lnTo>
                    <a:pt x="337" y="20"/>
                  </a:lnTo>
                  <a:lnTo>
                    <a:pt x="339" y="18"/>
                  </a:lnTo>
                  <a:lnTo>
                    <a:pt x="339" y="18"/>
                  </a:lnTo>
                  <a:lnTo>
                    <a:pt x="344" y="18"/>
                  </a:lnTo>
                  <a:lnTo>
                    <a:pt x="344" y="16"/>
                  </a:lnTo>
                  <a:lnTo>
                    <a:pt x="348" y="14"/>
                  </a:lnTo>
                  <a:lnTo>
                    <a:pt x="350" y="14"/>
                  </a:lnTo>
                  <a:lnTo>
                    <a:pt x="351" y="14"/>
                  </a:lnTo>
                  <a:lnTo>
                    <a:pt x="353" y="14"/>
                  </a:lnTo>
                  <a:lnTo>
                    <a:pt x="355" y="13"/>
                  </a:lnTo>
                  <a:lnTo>
                    <a:pt x="355" y="11"/>
                  </a:lnTo>
                  <a:lnTo>
                    <a:pt x="355" y="11"/>
                  </a:lnTo>
                  <a:lnTo>
                    <a:pt x="357" y="11"/>
                  </a:lnTo>
                  <a:lnTo>
                    <a:pt x="353" y="9"/>
                  </a:lnTo>
                  <a:lnTo>
                    <a:pt x="353" y="7"/>
                  </a:lnTo>
                  <a:close/>
                  <a:moveTo>
                    <a:pt x="369" y="9"/>
                  </a:moveTo>
                  <a:lnTo>
                    <a:pt x="367" y="11"/>
                  </a:lnTo>
                  <a:lnTo>
                    <a:pt x="367" y="11"/>
                  </a:lnTo>
                  <a:lnTo>
                    <a:pt x="365" y="13"/>
                  </a:lnTo>
                  <a:lnTo>
                    <a:pt x="369" y="13"/>
                  </a:lnTo>
                  <a:lnTo>
                    <a:pt x="371" y="11"/>
                  </a:lnTo>
                  <a:lnTo>
                    <a:pt x="371" y="9"/>
                  </a:lnTo>
                  <a:lnTo>
                    <a:pt x="371" y="9"/>
                  </a:lnTo>
                  <a:lnTo>
                    <a:pt x="371" y="9"/>
                  </a:lnTo>
                  <a:lnTo>
                    <a:pt x="369" y="9"/>
                  </a:lnTo>
                  <a:close/>
                  <a:moveTo>
                    <a:pt x="2856" y="27"/>
                  </a:moveTo>
                  <a:lnTo>
                    <a:pt x="2856" y="27"/>
                  </a:lnTo>
                  <a:lnTo>
                    <a:pt x="2858" y="27"/>
                  </a:lnTo>
                  <a:lnTo>
                    <a:pt x="2858" y="25"/>
                  </a:lnTo>
                  <a:lnTo>
                    <a:pt x="2860" y="25"/>
                  </a:lnTo>
                  <a:lnTo>
                    <a:pt x="2860" y="21"/>
                  </a:lnTo>
                  <a:lnTo>
                    <a:pt x="2860" y="21"/>
                  </a:lnTo>
                  <a:lnTo>
                    <a:pt x="2860" y="16"/>
                  </a:lnTo>
                  <a:lnTo>
                    <a:pt x="2860" y="16"/>
                  </a:lnTo>
                  <a:lnTo>
                    <a:pt x="2856" y="27"/>
                  </a:lnTo>
                  <a:close/>
                  <a:moveTo>
                    <a:pt x="2867" y="30"/>
                  </a:moveTo>
                  <a:lnTo>
                    <a:pt x="2872" y="28"/>
                  </a:lnTo>
                  <a:lnTo>
                    <a:pt x="2872" y="27"/>
                  </a:lnTo>
                  <a:lnTo>
                    <a:pt x="2874" y="28"/>
                  </a:lnTo>
                  <a:lnTo>
                    <a:pt x="2875" y="28"/>
                  </a:lnTo>
                  <a:lnTo>
                    <a:pt x="2875" y="28"/>
                  </a:lnTo>
                  <a:lnTo>
                    <a:pt x="2875" y="27"/>
                  </a:lnTo>
                  <a:lnTo>
                    <a:pt x="2877" y="25"/>
                  </a:lnTo>
                  <a:lnTo>
                    <a:pt x="2880" y="23"/>
                  </a:lnTo>
                  <a:lnTo>
                    <a:pt x="2882" y="21"/>
                  </a:lnTo>
                  <a:lnTo>
                    <a:pt x="2884" y="20"/>
                  </a:lnTo>
                  <a:lnTo>
                    <a:pt x="2884" y="20"/>
                  </a:lnTo>
                  <a:lnTo>
                    <a:pt x="2886" y="18"/>
                  </a:lnTo>
                  <a:lnTo>
                    <a:pt x="2886" y="18"/>
                  </a:lnTo>
                  <a:lnTo>
                    <a:pt x="2877" y="18"/>
                  </a:lnTo>
                  <a:lnTo>
                    <a:pt x="2877" y="20"/>
                  </a:lnTo>
                  <a:lnTo>
                    <a:pt x="2872" y="21"/>
                  </a:lnTo>
                  <a:lnTo>
                    <a:pt x="2872" y="21"/>
                  </a:lnTo>
                  <a:lnTo>
                    <a:pt x="2870" y="21"/>
                  </a:lnTo>
                  <a:lnTo>
                    <a:pt x="2867" y="21"/>
                  </a:lnTo>
                  <a:lnTo>
                    <a:pt x="2863" y="20"/>
                  </a:lnTo>
                  <a:lnTo>
                    <a:pt x="2865" y="23"/>
                  </a:lnTo>
                  <a:lnTo>
                    <a:pt x="2863" y="23"/>
                  </a:lnTo>
                  <a:lnTo>
                    <a:pt x="2863" y="25"/>
                  </a:lnTo>
                  <a:lnTo>
                    <a:pt x="2865" y="27"/>
                  </a:lnTo>
                  <a:lnTo>
                    <a:pt x="2865" y="28"/>
                  </a:lnTo>
                  <a:lnTo>
                    <a:pt x="2867" y="30"/>
                  </a:lnTo>
                  <a:close/>
                  <a:moveTo>
                    <a:pt x="4671" y="18"/>
                  </a:moveTo>
                  <a:lnTo>
                    <a:pt x="4670" y="21"/>
                  </a:lnTo>
                  <a:lnTo>
                    <a:pt x="4668" y="23"/>
                  </a:lnTo>
                  <a:lnTo>
                    <a:pt x="4666" y="25"/>
                  </a:lnTo>
                  <a:lnTo>
                    <a:pt x="4666" y="27"/>
                  </a:lnTo>
                  <a:lnTo>
                    <a:pt x="4670" y="28"/>
                  </a:lnTo>
                  <a:lnTo>
                    <a:pt x="4673" y="30"/>
                  </a:lnTo>
                  <a:lnTo>
                    <a:pt x="4677" y="27"/>
                  </a:lnTo>
                  <a:lnTo>
                    <a:pt x="4677" y="27"/>
                  </a:lnTo>
                  <a:lnTo>
                    <a:pt x="4677" y="23"/>
                  </a:lnTo>
                  <a:lnTo>
                    <a:pt x="4675" y="21"/>
                  </a:lnTo>
                  <a:lnTo>
                    <a:pt x="4673" y="20"/>
                  </a:lnTo>
                  <a:lnTo>
                    <a:pt x="4671" y="20"/>
                  </a:lnTo>
                  <a:lnTo>
                    <a:pt x="4671" y="20"/>
                  </a:lnTo>
                  <a:lnTo>
                    <a:pt x="4671" y="18"/>
                  </a:lnTo>
                  <a:close/>
                  <a:moveTo>
                    <a:pt x="803" y="49"/>
                  </a:moveTo>
                  <a:lnTo>
                    <a:pt x="803" y="47"/>
                  </a:lnTo>
                  <a:lnTo>
                    <a:pt x="807" y="47"/>
                  </a:lnTo>
                  <a:lnTo>
                    <a:pt x="807" y="46"/>
                  </a:lnTo>
                  <a:lnTo>
                    <a:pt x="809" y="46"/>
                  </a:lnTo>
                  <a:lnTo>
                    <a:pt x="809" y="39"/>
                  </a:lnTo>
                  <a:lnTo>
                    <a:pt x="810" y="34"/>
                  </a:lnTo>
                  <a:lnTo>
                    <a:pt x="812" y="30"/>
                  </a:lnTo>
                  <a:lnTo>
                    <a:pt x="810" y="30"/>
                  </a:lnTo>
                  <a:lnTo>
                    <a:pt x="810" y="30"/>
                  </a:lnTo>
                  <a:lnTo>
                    <a:pt x="809" y="30"/>
                  </a:lnTo>
                  <a:lnTo>
                    <a:pt x="802" y="30"/>
                  </a:lnTo>
                  <a:lnTo>
                    <a:pt x="802" y="32"/>
                  </a:lnTo>
                  <a:lnTo>
                    <a:pt x="802" y="32"/>
                  </a:lnTo>
                  <a:lnTo>
                    <a:pt x="800" y="34"/>
                  </a:lnTo>
                  <a:lnTo>
                    <a:pt x="800" y="32"/>
                  </a:lnTo>
                  <a:lnTo>
                    <a:pt x="798" y="30"/>
                  </a:lnTo>
                  <a:lnTo>
                    <a:pt x="796" y="30"/>
                  </a:lnTo>
                  <a:lnTo>
                    <a:pt x="795" y="30"/>
                  </a:lnTo>
                  <a:lnTo>
                    <a:pt x="795" y="37"/>
                  </a:lnTo>
                  <a:lnTo>
                    <a:pt x="796" y="39"/>
                  </a:lnTo>
                  <a:lnTo>
                    <a:pt x="795" y="46"/>
                  </a:lnTo>
                  <a:lnTo>
                    <a:pt x="796" y="46"/>
                  </a:lnTo>
                  <a:lnTo>
                    <a:pt x="796" y="46"/>
                  </a:lnTo>
                  <a:lnTo>
                    <a:pt x="798" y="46"/>
                  </a:lnTo>
                  <a:lnTo>
                    <a:pt x="798" y="46"/>
                  </a:lnTo>
                  <a:lnTo>
                    <a:pt x="798" y="47"/>
                  </a:lnTo>
                  <a:lnTo>
                    <a:pt x="798" y="49"/>
                  </a:lnTo>
                  <a:lnTo>
                    <a:pt x="798" y="51"/>
                  </a:lnTo>
                  <a:lnTo>
                    <a:pt x="800" y="51"/>
                  </a:lnTo>
                  <a:lnTo>
                    <a:pt x="802" y="49"/>
                  </a:lnTo>
                  <a:lnTo>
                    <a:pt x="803" y="49"/>
                  </a:lnTo>
                  <a:close/>
                  <a:moveTo>
                    <a:pt x="830" y="34"/>
                  </a:moveTo>
                  <a:lnTo>
                    <a:pt x="830" y="35"/>
                  </a:lnTo>
                  <a:lnTo>
                    <a:pt x="833" y="35"/>
                  </a:lnTo>
                  <a:lnTo>
                    <a:pt x="833" y="34"/>
                  </a:lnTo>
                  <a:lnTo>
                    <a:pt x="833" y="34"/>
                  </a:lnTo>
                  <a:lnTo>
                    <a:pt x="833" y="34"/>
                  </a:lnTo>
                  <a:lnTo>
                    <a:pt x="830" y="32"/>
                  </a:lnTo>
                  <a:lnTo>
                    <a:pt x="830" y="34"/>
                  </a:lnTo>
                  <a:lnTo>
                    <a:pt x="830" y="34"/>
                  </a:lnTo>
                  <a:lnTo>
                    <a:pt x="830" y="34"/>
                  </a:lnTo>
                  <a:close/>
                  <a:moveTo>
                    <a:pt x="308" y="35"/>
                  </a:moveTo>
                  <a:lnTo>
                    <a:pt x="302" y="37"/>
                  </a:lnTo>
                  <a:lnTo>
                    <a:pt x="302" y="37"/>
                  </a:lnTo>
                  <a:lnTo>
                    <a:pt x="301" y="37"/>
                  </a:lnTo>
                  <a:lnTo>
                    <a:pt x="302" y="39"/>
                  </a:lnTo>
                  <a:lnTo>
                    <a:pt x="304" y="40"/>
                  </a:lnTo>
                  <a:lnTo>
                    <a:pt x="302" y="42"/>
                  </a:lnTo>
                  <a:lnTo>
                    <a:pt x="299" y="46"/>
                  </a:lnTo>
                  <a:lnTo>
                    <a:pt x="295" y="46"/>
                  </a:lnTo>
                  <a:lnTo>
                    <a:pt x="295" y="49"/>
                  </a:lnTo>
                  <a:lnTo>
                    <a:pt x="301" y="47"/>
                  </a:lnTo>
                  <a:lnTo>
                    <a:pt x="306" y="44"/>
                  </a:lnTo>
                  <a:lnTo>
                    <a:pt x="309" y="40"/>
                  </a:lnTo>
                  <a:lnTo>
                    <a:pt x="311" y="37"/>
                  </a:lnTo>
                  <a:lnTo>
                    <a:pt x="309" y="37"/>
                  </a:lnTo>
                  <a:lnTo>
                    <a:pt x="308" y="37"/>
                  </a:lnTo>
                  <a:lnTo>
                    <a:pt x="308" y="35"/>
                  </a:lnTo>
                  <a:close/>
                  <a:moveTo>
                    <a:pt x="4732" y="199"/>
                  </a:moveTo>
                  <a:lnTo>
                    <a:pt x="4732" y="205"/>
                  </a:lnTo>
                  <a:lnTo>
                    <a:pt x="4731" y="205"/>
                  </a:lnTo>
                  <a:lnTo>
                    <a:pt x="4731" y="212"/>
                  </a:lnTo>
                  <a:lnTo>
                    <a:pt x="4731" y="212"/>
                  </a:lnTo>
                  <a:lnTo>
                    <a:pt x="4731" y="213"/>
                  </a:lnTo>
                  <a:lnTo>
                    <a:pt x="4734" y="213"/>
                  </a:lnTo>
                  <a:lnTo>
                    <a:pt x="4734" y="212"/>
                  </a:lnTo>
                  <a:lnTo>
                    <a:pt x="4734" y="210"/>
                  </a:lnTo>
                  <a:lnTo>
                    <a:pt x="4734" y="210"/>
                  </a:lnTo>
                  <a:lnTo>
                    <a:pt x="4734" y="205"/>
                  </a:lnTo>
                  <a:lnTo>
                    <a:pt x="4736" y="205"/>
                  </a:lnTo>
                  <a:lnTo>
                    <a:pt x="4738" y="203"/>
                  </a:lnTo>
                  <a:lnTo>
                    <a:pt x="4739" y="201"/>
                  </a:lnTo>
                  <a:lnTo>
                    <a:pt x="4739" y="199"/>
                  </a:lnTo>
                  <a:lnTo>
                    <a:pt x="4743" y="199"/>
                  </a:lnTo>
                  <a:lnTo>
                    <a:pt x="4745" y="205"/>
                  </a:lnTo>
                  <a:lnTo>
                    <a:pt x="4748" y="208"/>
                  </a:lnTo>
                  <a:lnTo>
                    <a:pt x="4752" y="210"/>
                  </a:lnTo>
                  <a:lnTo>
                    <a:pt x="4752" y="215"/>
                  </a:lnTo>
                  <a:lnTo>
                    <a:pt x="4753" y="215"/>
                  </a:lnTo>
                  <a:lnTo>
                    <a:pt x="4755" y="208"/>
                  </a:lnTo>
                  <a:lnTo>
                    <a:pt x="4753" y="208"/>
                  </a:lnTo>
                  <a:lnTo>
                    <a:pt x="4753" y="206"/>
                  </a:lnTo>
                  <a:lnTo>
                    <a:pt x="4752" y="206"/>
                  </a:lnTo>
                  <a:lnTo>
                    <a:pt x="4752" y="198"/>
                  </a:lnTo>
                  <a:lnTo>
                    <a:pt x="4750" y="198"/>
                  </a:lnTo>
                  <a:lnTo>
                    <a:pt x="4748" y="196"/>
                  </a:lnTo>
                  <a:lnTo>
                    <a:pt x="4746" y="196"/>
                  </a:lnTo>
                  <a:lnTo>
                    <a:pt x="4746" y="189"/>
                  </a:lnTo>
                  <a:lnTo>
                    <a:pt x="4746" y="189"/>
                  </a:lnTo>
                  <a:lnTo>
                    <a:pt x="4745" y="185"/>
                  </a:lnTo>
                  <a:lnTo>
                    <a:pt x="4743" y="185"/>
                  </a:lnTo>
                  <a:lnTo>
                    <a:pt x="4743" y="180"/>
                  </a:lnTo>
                  <a:lnTo>
                    <a:pt x="4743" y="180"/>
                  </a:lnTo>
                  <a:lnTo>
                    <a:pt x="4743" y="178"/>
                  </a:lnTo>
                  <a:lnTo>
                    <a:pt x="4743" y="178"/>
                  </a:lnTo>
                  <a:lnTo>
                    <a:pt x="4743" y="177"/>
                  </a:lnTo>
                  <a:lnTo>
                    <a:pt x="4745" y="164"/>
                  </a:lnTo>
                  <a:lnTo>
                    <a:pt x="4746" y="163"/>
                  </a:lnTo>
                  <a:lnTo>
                    <a:pt x="4746" y="157"/>
                  </a:lnTo>
                  <a:lnTo>
                    <a:pt x="4748" y="157"/>
                  </a:lnTo>
                  <a:lnTo>
                    <a:pt x="4748" y="150"/>
                  </a:lnTo>
                  <a:lnTo>
                    <a:pt x="4750" y="147"/>
                  </a:lnTo>
                  <a:lnTo>
                    <a:pt x="4750" y="143"/>
                  </a:lnTo>
                  <a:lnTo>
                    <a:pt x="4752" y="142"/>
                  </a:lnTo>
                  <a:lnTo>
                    <a:pt x="4752" y="140"/>
                  </a:lnTo>
                  <a:lnTo>
                    <a:pt x="4760" y="138"/>
                  </a:lnTo>
                  <a:lnTo>
                    <a:pt x="4762" y="140"/>
                  </a:lnTo>
                  <a:lnTo>
                    <a:pt x="4764" y="142"/>
                  </a:lnTo>
                  <a:lnTo>
                    <a:pt x="4764" y="143"/>
                  </a:lnTo>
                  <a:lnTo>
                    <a:pt x="4766" y="145"/>
                  </a:lnTo>
                  <a:lnTo>
                    <a:pt x="4767" y="147"/>
                  </a:lnTo>
                  <a:lnTo>
                    <a:pt x="4769" y="149"/>
                  </a:lnTo>
                  <a:lnTo>
                    <a:pt x="4771" y="149"/>
                  </a:lnTo>
                  <a:lnTo>
                    <a:pt x="4771" y="143"/>
                  </a:lnTo>
                  <a:lnTo>
                    <a:pt x="4769" y="143"/>
                  </a:lnTo>
                  <a:lnTo>
                    <a:pt x="4769" y="142"/>
                  </a:lnTo>
                  <a:lnTo>
                    <a:pt x="4767" y="140"/>
                  </a:lnTo>
                  <a:lnTo>
                    <a:pt x="4766" y="140"/>
                  </a:lnTo>
                  <a:lnTo>
                    <a:pt x="4766" y="135"/>
                  </a:lnTo>
                  <a:lnTo>
                    <a:pt x="4764" y="135"/>
                  </a:lnTo>
                  <a:lnTo>
                    <a:pt x="4764" y="133"/>
                  </a:lnTo>
                  <a:lnTo>
                    <a:pt x="4760" y="133"/>
                  </a:lnTo>
                  <a:lnTo>
                    <a:pt x="4759" y="128"/>
                  </a:lnTo>
                  <a:lnTo>
                    <a:pt x="4755" y="126"/>
                  </a:lnTo>
                  <a:lnTo>
                    <a:pt x="4755" y="119"/>
                  </a:lnTo>
                  <a:lnTo>
                    <a:pt x="4759" y="117"/>
                  </a:lnTo>
                  <a:lnTo>
                    <a:pt x="4757" y="117"/>
                  </a:lnTo>
                  <a:lnTo>
                    <a:pt x="4757" y="109"/>
                  </a:lnTo>
                  <a:lnTo>
                    <a:pt x="4755" y="109"/>
                  </a:lnTo>
                  <a:lnTo>
                    <a:pt x="4755" y="105"/>
                  </a:lnTo>
                  <a:lnTo>
                    <a:pt x="4753" y="105"/>
                  </a:lnTo>
                  <a:lnTo>
                    <a:pt x="4755" y="89"/>
                  </a:lnTo>
                  <a:lnTo>
                    <a:pt x="4753" y="89"/>
                  </a:lnTo>
                  <a:lnTo>
                    <a:pt x="4755" y="86"/>
                  </a:lnTo>
                  <a:lnTo>
                    <a:pt x="4755" y="82"/>
                  </a:lnTo>
                  <a:lnTo>
                    <a:pt x="4757" y="79"/>
                  </a:lnTo>
                  <a:lnTo>
                    <a:pt x="4757" y="74"/>
                  </a:lnTo>
                  <a:lnTo>
                    <a:pt x="4757" y="72"/>
                  </a:lnTo>
                  <a:lnTo>
                    <a:pt x="4755" y="72"/>
                  </a:lnTo>
                  <a:lnTo>
                    <a:pt x="4755" y="70"/>
                  </a:lnTo>
                  <a:lnTo>
                    <a:pt x="4753" y="68"/>
                  </a:lnTo>
                  <a:lnTo>
                    <a:pt x="4752" y="63"/>
                  </a:lnTo>
                  <a:lnTo>
                    <a:pt x="4752" y="63"/>
                  </a:lnTo>
                  <a:lnTo>
                    <a:pt x="4752" y="60"/>
                  </a:lnTo>
                  <a:lnTo>
                    <a:pt x="4750" y="60"/>
                  </a:lnTo>
                  <a:lnTo>
                    <a:pt x="4750" y="54"/>
                  </a:lnTo>
                  <a:lnTo>
                    <a:pt x="4752" y="54"/>
                  </a:lnTo>
                  <a:lnTo>
                    <a:pt x="4750" y="51"/>
                  </a:lnTo>
                  <a:lnTo>
                    <a:pt x="4752" y="51"/>
                  </a:lnTo>
                  <a:lnTo>
                    <a:pt x="4752" y="44"/>
                  </a:lnTo>
                  <a:lnTo>
                    <a:pt x="4752" y="44"/>
                  </a:lnTo>
                  <a:lnTo>
                    <a:pt x="4752" y="42"/>
                  </a:lnTo>
                  <a:lnTo>
                    <a:pt x="4750" y="42"/>
                  </a:lnTo>
                  <a:lnTo>
                    <a:pt x="4750" y="39"/>
                  </a:lnTo>
                  <a:lnTo>
                    <a:pt x="4750" y="37"/>
                  </a:lnTo>
                  <a:lnTo>
                    <a:pt x="4748" y="37"/>
                  </a:lnTo>
                  <a:lnTo>
                    <a:pt x="4746" y="39"/>
                  </a:lnTo>
                  <a:lnTo>
                    <a:pt x="4746" y="42"/>
                  </a:lnTo>
                  <a:lnTo>
                    <a:pt x="4741" y="42"/>
                  </a:lnTo>
                  <a:lnTo>
                    <a:pt x="4743" y="54"/>
                  </a:lnTo>
                  <a:lnTo>
                    <a:pt x="4745" y="54"/>
                  </a:lnTo>
                  <a:lnTo>
                    <a:pt x="4745" y="60"/>
                  </a:lnTo>
                  <a:lnTo>
                    <a:pt x="4743" y="61"/>
                  </a:lnTo>
                  <a:lnTo>
                    <a:pt x="4741" y="63"/>
                  </a:lnTo>
                  <a:lnTo>
                    <a:pt x="4739" y="63"/>
                  </a:lnTo>
                  <a:lnTo>
                    <a:pt x="4738" y="65"/>
                  </a:lnTo>
                  <a:lnTo>
                    <a:pt x="4736" y="65"/>
                  </a:lnTo>
                  <a:lnTo>
                    <a:pt x="4736" y="70"/>
                  </a:lnTo>
                  <a:lnTo>
                    <a:pt x="4732" y="72"/>
                  </a:lnTo>
                  <a:lnTo>
                    <a:pt x="4734" y="82"/>
                  </a:lnTo>
                  <a:lnTo>
                    <a:pt x="4732" y="82"/>
                  </a:lnTo>
                  <a:lnTo>
                    <a:pt x="4732" y="88"/>
                  </a:lnTo>
                  <a:lnTo>
                    <a:pt x="4731" y="88"/>
                  </a:lnTo>
                  <a:lnTo>
                    <a:pt x="4732" y="98"/>
                  </a:lnTo>
                  <a:lnTo>
                    <a:pt x="4734" y="98"/>
                  </a:lnTo>
                  <a:lnTo>
                    <a:pt x="4734" y="100"/>
                  </a:lnTo>
                  <a:lnTo>
                    <a:pt x="4734" y="100"/>
                  </a:lnTo>
                  <a:lnTo>
                    <a:pt x="4734" y="105"/>
                  </a:lnTo>
                  <a:lnTo>
                    <a:pt x="4736" y="105"/>
                  </a:lnTo>
                  <a:lnTo>
                    <a:pt x="4734" y="116"/>
                  </a:lnTo>
                  <a:lnTo>
                    <a:pt x="4736" y="116"/>
                  </a:lnTo>
                  <a:lnTo>
                    <a:pt x="4738" y="130"/>
                  </a:lnTo>
                  <a:lnTo>
                    <a:pt x="4736" y="130"/>
                  </a:lnTo>
                  <a:lnTo>
                    <a:pt x="4736" y="143"/>
                  </a:lnTo>
                  <a:lnTo>
                    <a:pt x="4734" y="143"/>
                  </a:lnTo>
                  <a:lnTo>
                    <a:pt x="4734" y="147"/>
                  </a:lnTo>
                  <a:lnTo>
                    <a:pt x="4736" y="150"/>
                  </a:lnTo>
                  <a:lnTo>
                    <a:pt x="4736" y="154"/>
                  </a:lnTo>
                  <a:lnTo>
                    <a:pt x="4736" y="156"/>
                  </a:lnTo>
                  <a:lnTo>
                    <a:pt x="4734" y="156"/>
                  </a:lnTo>
                  <a:lnTo>
                    <a:pt x="4734" y="157"/>
                  </a:lnTo>
                  <a:lnTo>
                    <a:pt x="4734" y="157"/>
                  </a:lnTo>
                  <a:lnTo>
                    <a:pt x="4734" y="161"/>
                  </a:lnTo>
                  <a:lnTo>
                    <a:pt x="4734" y="164"/>
                  </a:lnTo>
                  <a:lnTo>
                    <a:pt x="4736" y="168"/>
                  </a:lnTo>
                  <a:lnTo>
                    <a:pt x="4738" y="171"/>
                  </a:lnTo>
                  <a:lnTo>
                    <a:pt x="4736" y="184"/>
                  </a:lnTo>
                  <a:lnTo>
                    <a:pt x="4734" y="184"/>
                  </a:lnTo>
                  <a:lnTo>
                    <a:pt x="4734" y="187"/>
                  </a:lnTo>
                  <a:lnTo>
                    <a:pt x="4734" y="187"/>
                  </a:lnTo>
                  <a:lnTo>
                    <a:pt x="4734" y="192"/>
                  </a:lnTo>
                  <a:lnTo>
                    <a:pt x="4734" y="192"/>
                  </a:lnTo>
                  <a:lnTo>
                    <a:pt x="4734" y="199"/>
                  </a:lnTo>
                  <a:lnTo>
                    <a:pt x="4732" y="199"/>
                  </a:lnTo>
                  <a:close/>
                  <a:moveTo>
                    <a:pt x="285" y="46"/>
                  </a:moveTo>
                  <a:lnTo>
                    <a:pt x="280" y="47"/>
                  </a:lnTo>
                  <a:lnTo>
                    <a:pt x="278" y="54"/>
                  </a:lnTo>
                  <a:lnTo>
                    <a:pt x="282" y="54"/>
                  </a:lnTo>
                  <a:lnTo>
                    <a:pt x="282" y="51"/>
                  </a:lnTo>
                  <a:lnTo>
                    <a:pt x="285" y="47"/>
                  </a:lnTo>
                  <a:lnTo>
                    <a:pt x="290" y="46"/>
                  </a:lnTo>
                  <a:lnTo>
                    <a:pt x="290" y="42"/>
                  </a:lnTo>
                  <a:lnTo>
                    <a:pt x="285" y="42"/>
                  </a:lnTo>
                  <a:lnTo>
                    <a:pt x="285" y="46"/>
                  </a:lnTo>
                  <a:close/>
                  <a:moveTo>
                    <a:pt x="816" y="58"/>
                  </a:moveTo>
                  <a:lnTo>
                    <a:pt x="816" y="54"/>
                  </a:lnTo>
                  <a:lnTo>
                    <a:pt x="816" y="53"/>
                  </a:lnTo>
                  <a:lnTo>
                    <a:pt x="812" y="53"/>
                  </a:lnTo>
                  <a:lnTo>
                    <a:pt x="812" y="53"/>
                  </a:lnTo>
                  <a:lnTo>
                    <a:pt x="814" y="51"/>
                  </a:lnTo>
                  <a:lnTo>
                    <a:pt x="814" y="49"/>
                  </a:lnTo>
                  <a:lnTo>
                    <a:pt x="812" y="49"/>
                  </a:lnTo>
                  <a:lnTo>
                    <a:pt x="810" y="47"/>
                  </a:lnTo>
                  <a:lnTo>
                    <a:pt x="810" y="47"/>
                  </a:lnTo>
                  <a:lnTo>
                    <a:pt x="809" y="47"/>
                  </a:lnTo>
                  <a:lnTo>
                    <a:pt x="809" y="49"/>
                  </a:lnTo>
                  <a:lnTo>
                    <a:pt x="807" y="49"/>
                  </a:lnTo>
                  <a:lnTo>
                    <a:pt x="805" y="49"/>
                  </a:lnTo>
                  <a:lnTo>
                    <a:pt x="803" y="49"/>
                  </a:lnTo>
                  <a:lnTo>
                    <a:pt x="803" y="51"/>
                  </a:lnTo>
                  <a:lnTo>
                    <a:pt x="803" y="51"/>
                  </a:lnTo>
                  <a:lnTo>
                    <a:pt x="803" y="54"/>
                  </a:lnTo>
                  <a:lnTo>
                    <a:pt x="803" y="54"/>
                  </a:lnTo>
                  <a:lnTo>
                    <a:pt x="805" y="54"/>
                  </a:lnTo>
                  <a:lnTo>
                    <a:pt x="805" y="54"/>
                  </a:lnTo>
                  <a:lnTo>
                    <a:pt x="803" y="54"/>
                  </a:lnTo>
                  <a:lnTo>
                    <a:pt x="803" y="60"/>
                  </a:lnTo>
                  <a:lnTo>
                    <a:pt x="807" y="63"/>
                  </a:lnTo>
                  <a:lnTo>
                    <a:pt x="809" y="67"/>
                  </a:lnTo>
                  <a:lnTo>
                    <a:pt x="814" y="67"/>
                  </a:lnTo>
                  <a:lnTo>
                    <a:pt x="814" y="70"/>
                  </a:lnTo>
                  <a:lnTo>
                    <a:pt x="816" y="70"/>
                  </a:lnTo>
                  <a:lnTo>
                    <a:pt x="819" y="72"/>
                  </a:lnTo>
                  <a:lnTo>
                    <a:pt x="817" y="68"/>
                  </a:lnTo>
                  <a:lnTo>
                    <a:pt x="817" y="67"/>
                  </a:lnTo>
                  <a:lnTo>
                    <a:pt x="816" y="67"/>
                  </a:lnTo>
                  <a:lnTo>
                    <a:pt x="816" y="63"/>
                  </a:lnTo>
                  <a:lnTo>
                    <a:pt x="817" y="63"/>
                  </a:lnTo>
                  <a:lnTo>
                    <a:pt x="819" y="61"/>
                  </a:lnTo>
                  <a:lnTo>
                    <a:pt x="819" y="61"/>
                  </a:lnTo>
                  <a:lnTo>
                    <a:pt x="819" y="60"/>
                  </a:lnTo>
                  <a:lnTo>
                    <a:pt x="817" y="60"/>
                  </a:lnTo>
                  <a:lnTo>
                    <a:pt x="817" y="60"/>
                  </a:lnTo>
                  <a:lnTo>
                    <a:pt x="816" y="60"/>
                  </a:lnTo>
                  <a:lnTo>
                    <a:pt x="816" y="58"/>
                  </a:lnTo>
                  <a:lnTo>
                    <a:pt x="816" y="58"/>
                  </a:lnTo>
                  <a:lnTo>
                    <a:pt x="816" y="58"/>
                  </a:lnTo>
                  <a:close/>
                  <a:moveTo>
                    <a:pt x="842" y="49"/>
                  </a:moveTo>
                  <a:lnTo>
                    <a:pt x="842" y="49"/>
                  </a:lnTo>
                  <a:lnTo>
                    <a:pt x="840" y="49"/>
                  </a:lnTo>
                  <a:lnTo>
                    <a:pt x="840" y="49"/>
                  </a:lnTo>
                  <a:lnTo>
                    <a:pt x="840" y="49"/>
                  </a:lnTo>
                  <a:lnTo>
                    <a:pt x="842" y="49"/>
                  </a:lnTo>
                  <a:close/>
                  <a:moveTo>
                    <a:pt x="2791" y="49"/>
                  </a:moveTo>
                  <a:lnTo>
                    <a:pt x="2786" y="51"/>
                  </a:lnTo>
                  <a:lnTo>
                    <a:pt x="2786" y="51"/>
                  </a:lnTo>
                  <a:lnTo>
                    <a:pt x="2784" y="51"/>
                  </a:lnTo>
                  <a:lnTo>
                    <a:pt x="2784" y="53"/>
                  </a:lnTo>
                  <a:lnTo>
                    <a:pt x="2791" y="51"/>
                  </a:lnTo>
                  <a:lnTo>
                    <a:pt x="2791" y="49"/>
                  </a:lnTo>
                  <a:close/>
                  <a:moveTo>
                    <a:pt x="5459" y="51"/>
                  </a:moveTo>
                  <a:lnTo>
                    <a:pt x="5459" y="51"/>
                  </a:lnTo>
                  <a:lnTo>
                    <a:pt x="5459" y="53"/>
                  </a:lnTo>
                  <a:lnTo>
                    <a:pt x="5460" y="53"/>
                  </a:lnTo>
                  <a:lnTo>
                    <a:pt x="5459" y="56"/>
                  </a:lnTo>
                  <a:lnTo>
                    <a:pt x="5455" y="58"/>
                  </a:lnTo>
                  <a:lnTo>
                    <a:pt x="5452" y="60"/>
                  </a:lnTo>
                  <a:lnTo>
                    <a:pt x="5455" y="60"/>
                  </a:lnTo>
                  <a:lnTo>
                    <a:pt x="5457" y="60"/>
                  </a:lnTo>
                  <a:lnTo>
                    <a:pt x="5459" y="60"/>
                  </a:lnTo>
                  <a:lnTo>
                    <a:pt x="5460" y="58"/>
                  </a:lnTo>
                  <a:lnTo>
                    <a:pt x="5462" y="56"/>
                  </a:lnTo>
                  <a:lnTo>
                    <a:pt x="5464" y="54"/>
                  </a:lnTo>
                  <a:lnTo>
                    <a:pt x="5464" y="53"/>
                  </a:lnTo>
                  <a:lnTo>
                    <a:pt x="5466" y="51"/>
                  </a:lnTo>
                  <a:lnTo>
                    <a:pt x="5464" y="51"/>
                  </a:lnTo>
                  <a:lnTo>
                    <a:pt x="5462" y="49"/>
                  </a:lnTo>
                  <a:lnTo>
                    <a:pt x="5460" y="51"/>
                  </a:lnTo>
                  <a:lnTo>
                    <a:pt x="5459" y="51"/>
                  </a:lnTo>
                  <a:close/>
                  <a:moveTo>
                    <a:pt x="0" y="51"/>
                  </a:moveTo>
                  <a:lnTo>
                    <a:pt x="2" y="53"/>
                  </a:lnTo>
                  <a:lnTo>
                    <a:pt x="2" y="53"/>
                  </a:lnTo>
                  <a:lnTo>
                    <a:pt x="4" y="51"/>
                  </a:lnTo>
                  <a:lnTo>
                    <a:pt x="4" y="51"/>
                  </a:lnTo>
                  <a:lnTo>
                    <a:pt x="2" y="51"/>
                  </a:lnTo>
                  <a:lnTo>
                    <a:pt x="2" y="51"/>
                  </a:lnTo>
                  <a:lnTo>
                    <a:pt x="0" y="51"/>
                  </a:lnTo>
                  <a:close/>
                  <a:moveTo>
                    <a:pt x="1531" y="56"/>
                  </a:moveTo>
                  <a:lnTo>
                    <a:pt x="1533" y="58"/>
                  </a:lnTo>
                  <a:lnTo>
                    <a:pt x="1536" y="60"/>
                  </a:lnTo>
                  <a:lnTo>
                    <a:pt x="1542" y="60"/>
                  </a:lnTo>
                  <a:lnTo>
                    <a:pt x="1545" y="60"/>
                  </a:lnTo>
                  <a:lnTo>
                    <a:pt x="1545" y="56"/>
                  </a:lnTo>
                  <a:lnTo>
                    <a:pt x="1542" y="54"/>
                  </a:lnTo>
                  <a:lnTo>
                    <a:pt x="1540" y="53"/>
                  </a:lnTo>
                  <a:lnTo>
                    <a:pt x="1536" y="51"/>
                  </a:lnTo>
                  <a:lnTo>
                    <a:pt x="1536" y="51"/>
                  </a:lnTo>
                  <a:lnTo>
                    <a:pt x="1531" y="51"/>
                  </a:lnTo>
                  <a:lnTo>
                    <a:pt x="1531" y="53"/>
                  </a:lnTo>
                  <a:lnTo>
                    <a:pt x="1531" y="53"/>
                  </a:lnTo>
                  <a:lnTo>
                    <a:pt x="1530" y="54"/>
                  </a:lnTo>
                  <a:lnTo>
                    <a:pt x="1530" y="54"/>
                  </a:lnTo>
                  <a:lnTo>
                    <a:pt x="1531" y="56"/>
                  </a:lnTo>
                  <a:lnTo>
                    <a:pt x="1531" y="56"/>
                  </a:lnTo>
                  <a:close/>
                  <a:moveTo>
                    <a:pt x="5439" y="54"/>
                  </a:moveTo>
                  <a:lnTo>
                    <a:pt x="5439" y="56"/>
                  </a:lnTo>
                  <a:lnTo>
                    <a:pt x="5439" y="56"/>
                  </a:lnTo>
                  <a:lnTo>
                    <a:pt x="5439" y="58"/>
                  </a:lnTo>
                  <a:lnTo>
                    <a:pt x="5439" y="58"/>
                  </a:lnTo>
                  <a:lnTo>
                    <a:pt x="5436" y="60"/>
                  </a:lnTo>
                  <a:lnTo>
                    <a:pt x="5436" y="63"/>
                  </a:lnTo>
                  <a:lnTo>
                    <a:pt x="5434" y="67"/>
                  </a:lnTo>
                  <a:lnTo>
                    <a:pt x="5432" y="68"/>
                  </a:lnTo>
                  <a:lnTo>
                    <a:pt x="5432" y="70"/>
                  </a:lnTo>
                  <a:lnTo>
                    <a:pt x="5434" y="70"/>
                  </a:lnTo>
                  <a:lnTo>
                    <a:pt x="5434" y="68"/>
                  </a:lnTo>
                  <a:lnTo>
                    <a:pt x="5438" y="67"/>
                  </a:lnTo>
                  <a:lnTo>
                    <a:pt x="5438" y="63"/>
                  </a:lnTo>
                  <a:lnTo>
                    <a:pt x="5441" y="61"/>
                  </a:lnTo>
                  <a:lnTo>
                    <a:pt x="5448" y="53"/>
                  </a:lnTo>
                  <a:lnTo>
                    <a:pt x="5446" y="53"/>
                  </a:lnTo>
                  <a:lnTo>
                    <a:pt x="5445" y="53"/>
                  </a:lnTo>
                  <a:lnTo>
                    <a:pt x="5443" y="53"/>
                  </a:lnTo>
                  <a:lnTo>
                    <a:pt x="5441" y="54"/>
                  </a:lnTo>
                  <a:lnTo>
                    <a:pt x="5439" y="54"/>
                  </a:lnTo>
                  <a:close/>
                  <a:moveTo>
                    <a:pt x="261" y="60"/>
                  </a:moveTo>
                  <a:lnTo>
                    <a:pt x="261" y="58"/>
                  </a:lnTo>
                  <a:lnTo>
                    <a:pt x="261" y="58"/>
                  </a:lnTo>
                  <a:lnTo>
                    <a:pt x="261" y="58"/>
                  </a:lnTo>
                  <a:lnTo>
                    <a:pt x="261" y="58"/>
                  </a:lnTo>
                  <a:lnTo>
                    <a:pt x="259" y="58"/>
                  </a:lnTo>
                  <a:lnTo>
                    <a:pt x="259" y="58"/>
                  </a:lnTo>
                  <a:lnTo>
                    <a:pt x="259" y="58"/>
                  </a:lnTo>
                  <a:lnTo>
                    <a:pt x="261" y="60"/>
                  </a:lnTo>
                  <a:close/>
                  <a:moveTo>
                    <a:pt x="4233" y="60"/>
                  </a:moveTo>
                  <a:lnTo>
                    <a:pt x="4235" y="60"/>
                  </a:lnTo>
                  <a:lnTo>
                    <a:pt x="4235" y="60"/>
                  </a:lnTo>
                  <a:lnTo>
                    <a:pt x="4237" y="60"/>
                  </a:lnTo>
                  <a:lnTo>
                    <a:pt x="4237" y="60"/>
                  </a:lnTo>
                  <a:lnTo>
                    <a:pt x="4237" y="58"/>
                  </a:lnTo>
                  <a:lnTo>
                    <a:pt x="4235" y="58"/>
                  </a:lnTo>
                  <a:lnTo>
                    <a:pt x="4233" y="60"/>
                  </a:lnTo>
                  <a:close/>
                  <a:moveTo>
                    <a:pt x="248" y="61"/>
                  </a:moveTo>
                  <a:lnTo>
                    <a:pt x="248" y="61"/>
                  </a:lnTo>
                  <a:lnTo>
                    <a:pt x="248" y="63"/>
                  </a:lnTo>
                  <a:lnTo>
                    <a:pt x="252" y="63"/>
                  </a:lnTo>
                  <a:lnTo>
                    <a:pt x="252" y="60"/>
                  </a:lnTo>
                  <a:lnTo>
                    <a:pt x="250" y="61"/>
                  </a:lnTo>
                  <a:lnTo>
                    <a:pt x="250" y="61"/>
                  </a:lnTo>
                  <a:lnTo>
                    <a:pt x="248" y="61"/>
                  </a:lnTo>
                  <a:close/>
                  <a:moveTo>
                    <a:pt x="5160" y="67"/>
                  </a:moveTo>
                  <a:lnTo>
                    <a:pt x="5160" y="63"/>
                  </a:lnTo>
                  <a:lnTo>
                    <a:pt x="5157" y="63"/>
                  </a:lnTo>
                  <a:lnTo>
                    <a:pt x="5155" y="63"/>
                  </a:lnTo>
                  <a:lnTo>
                    <a:pt x="5153" y="61"/>
                  </a:lnTo>
                  <a:lnTo>
                    <a:pt x="5150" y="61"/>
                  </a:lnTo>
                  <a:lnTo>
                    <a:pt x="5151" y="63"/>
                  </a:lnTo>
                  <a:lnTo>
                    <a:pt x="5153" y="63"/>
                  </a:lnTo>
                  <a:lnTo>
                    <a:pt x="5153" y="67"/>
                  </a:lnTo>
                  <a:lnTo>
                    <a:pt x="5155" y="67"/>
                  </a:lnTo>
                  <a:lnTo>
                    <a:pt x="5155" y="67"/>
                  </a:lnTo>
                  <a:lnTo>
                    <a:pt x="5160" y="67"/>
                  </a:lnTo>
                  <a:close/>
                  <a:moveTo>
                    <a:pt x="194" y="67"/>
                  </a:moveTo>
                  <a:lnTo>
                    <a:pt x="191" y="68"/>
                  </a:lnTo>
                  <a:lnTo>
                    <a:pt x="191" y="70"/>
                  </a:lnTo>
                  <a:lnTo>
                    <a:pt x="194" y="70"/>
                  </a:lnTo>
                  <a:lnTo>
                    <a:pt x="198" y="67"/>
                  </a:lnTo>
                  <a:lnTo>
                    <a:pt x="199" y="65"/>
                  </a:lnTo>
                  <a:lnTo>
                    <a:pt x="199" y="63"/>
                  </a:lnTo>
                  <a:lnTo>
                    <a:pt x="196" y="63"/>
                  </a:lnTo>
                  <a:lnTo>
                    <a:pt x="194" y="67"/>
                  </a:lnTo>
                  <a:close/>
                  <a:moveTo>
                    <a:pt x="854" y="65"/>
                  </a:moveTo>
                  <a:lnTo>
                    <a:pt x="854" y="67"/>
                  </a:lnTo>
                  <a:lnTo>
                    <a:pt x="854" y="67"/>
                  </a:lnTo>
                  <a:lnTo>
                    <a:pt x="854" y="65"/>
                  </a:lnTo>
                  <a:lnTo>
                    <a:pt x="856" y="65"/>
                  </a:lnTo>
                  <a:lnTo>
                    <a:pt x="856" y="63"/>
                  </a:lnTo>
                  <a:lnTo>
                    <a:pt x="852" y="63"/>
                  </a:lnTo>
                  <a:lnTo>
                    <a:pt x="852" y="63"/>
                  </a:lnTo>
                  <a:lnTo>
                    <a:pt x="852" y="65"/>
                  </a:lnTo>
                  <a:lnTo>
                    <a:pt x="854" y="65"/>
                  </a:lnTo>
                  <a:close/>
                  <a:moveTo>
                    <a:pt x="83" y="70"/>
                  </a:moveTo>
                  <a:lnTo>
                    <a:pt x="81" y="72"/>
                  </a:lnTo>
                  <a:lnTo>
                    <a:pt x="81" y="75"/>
                  </a:lnTo>
                  <a:lnTo>
                    <a:pt x="83" y="75"/>
                  </a:lnTo>
                  <a:lnTo>
                    <a:pt x="83" y="74"/>
                  </a:lnTo>
                  <a:lnTo>
                    <a:pt x="84" y="74"/>
                  </a:lnTo>
                  <a:lnTo>
                    <a:pt x="84" y="72"/>
                  </a:lnTo>
                  <a:lnTo>
                    <a:pt x="84" y="72"/>
                  </a:lnTo>
                  <a:lnTo>
                    <a:pt x="83" y="70"/>
                  </a:lnTo>
                  <a:lnTo>
                    <a:pt x="83" y="70"/>
                  </a:lnTo>
                  <a:lnTo>
                    <a:pt x="83" y="70"/>
                  </a:lnTo>
                  <a:lnTo>
                    <a:pt x="83" y="70"/>
                  </a:lnTo>
                  <a:close/>
                  <a:moveTo>
                    <a:pt x="110" y="70"/>
                  </a:moveTo>
                  <a:lnTo>
                    <a:pt x="110" y="70"/>
                  </a:lnTo>
                  <a:lnTo>
                    <a:pt x="109" y="70"/>
                  </a:lnTo>
                  <a:lnTo>
                    <a:pt x="109" y="72"/>
                  </a:lnTo>
                  <a:lnTo>
                    <a:pt x="110" y="74"/>
                  </a:lnTo>
                  <a:lnTo>
                    <a:pt x="110" y="75"/>
                  </a:lnTo>
                  <a:lnTo>
                    <a:pt x="114" y="75"/>
                  </a:lnTo>
                  <a:lnTo>
                    <a:pt x="114" y="72"/>
                  </a:lnTo>
                  <a:lnTo>
                    <a:pt x="114" y="70"/>
                  </a:lnTo>
                  <a:lnTo>
                    <a:pt x="110" y="70"/>
                  </a:lnTo>
                  <a:close/>
                  <a:moveTo>
                    <a:pt x="213" y="72"/>
                  </a:moveTo>
                  <a:lnTo>
                    <a:pt x="219" y="72"/>
                  </a:lnTo>
                  <a:lnTo>
                    <a:pt x="219" y="72"/>
                  </a:lnTo>
                  <a:lnTo>
                    <a:pt x="217" y="70"/>
                  </a:lnTo>
                  <a:lnTo>
                    <a:pt x="217" y="70"/>
                  </a:lnTo>
                  <a:lnTo>
                    <a:pt x="215" y="70"/>
                  </a:lnTo>
                  <a:lnTo>
                    <a:pt x="213" y="72"/>
                  </a:lnTo>
                  <a:close/>
                  <a:moveTo>
                    <a:pt x="861" y="70"/>
                  </a:moveTo>
                  <a:lnTo>
                    <a:pt x="859" y="70"/>
                  </a:lnTo>
                  <a:lnTo>
                    <a:pt x="859" y="74"/>
                  </a:lnTo>
                  <a:lnTo>
                    <a:pt x="861" y="74"/>
                  </a:lnTo>
                  <a:lnTo>
                    <a:pt x="861" y="70"/>
                  </a:lnTo>
                  <a:close/>
                  <a:moveTo>
                    <a:pt x="158" y="75"/>
                  </a:moveTo>
                  <a:lnTo>
                    <a:pt x="158" y="75"/>
                  </a:lnTo>
                  <a:lnTo>
                    <a:pt x="158" y="77"/>
                  </a:lnTo>
                  <a:lnTo>
                    <a:pt x="159" y="77"/>
                  </a:lnTo>
                  <a:lnTo>
                    <a:pt x="161" y="72"/>
                  </a:lnTo>
                  <a:lnTo>
                    <a:pt x="159" y="72"/>
                  </a:lnTo>
                  <a:lnTo>
                    <a:pt x="158" y="72"/>
                  </a:lnTo>
                  <a:lnTo>
                    <a:pt x="158" y="74"/>
                  </a:lnTo>
                  <a:lnTo>
                    <a:pt x="158" y="75"/>
                  </a:lnTo>
                  <a:close/>
                  <a:moveTo>
                    <a:pt x="165" y="74"/>
                  </a:moveTo>
                  <a:lnTo>
                    <a:pt x="165" y="79"/>
                  </a:lnTo>
                  <a:lnTo>
                    <a:pt x="165" y="79"/>
                  </a:lnTo>
                  <a:lnTo>
                    <a:pt x="166" y="72"/>
                  </a:lnTo>
                  <a:lnTo>
                    <a:pt x="165" y="72"/>
                  </a:lnTo>
                  <a:lnTo>
                    <a:pt x="165" y="74"/>
                  </a:lnTo>
                  <a:lnTo>
                    <a:pt x="165" y="74"/>
                  </a:lnTo>
                  <a:lnTo>
                    <a:pt x="165" y="74"/>
                  </a:lnTo>
                  <a:close/>
                  <a:moveTo>
                    <a:pt x="205" y="72"/>
                  </a:moveTo>
                  <a:lnTo>
                    <a:pt x="208" y="72"/>
                  </a:lnTo>
                  <a:lnTo>
                    <a:pt x="208" y="72"/>
                  </a:lnTo>
                  <a:lnTo>
                    <a:pt x="205" y="72"/>
                  </a:lnTo>
                  <a:lnTo>
                    <a:pt x="205" y="72"/>
                  </a:lnTo>
                  <a:close/>
                  <a:moveTo>
                    <a:pt x="149" y="79"/>
                  </a:moveTo>
                  <a:lnTo>
                    <a:pt x="152" y="79"/>
                  </a:lnTo>
                  <a:lnTo>
                    <a:pt x="152" y="77"/>
                  </a:lnTo>
                  <a:lnTo>
                    <a:pt x="151" y="77"/>
                  </a:lnTo>
                  <a:lnTo>
                    <a:pt x="151" y="75"/>
                  </a:lnTo>
                  <a:lnTo>
                    <a:pt x="151" y="75"/>
                  </a:lnTo>
                  <a:lnTo>
                    <a:pt x="152" y="74"/>
                  </a:lnTo>
                  <a:lnTo>
                    <a:pt x="152" y="74"/>
                  </a:lnTo>
                  <a:lnTo>
                    <a:pt x="152" y="72"/>
                  </a:lnTo>
                  <a:lnTo>
                    <a:pt x="147" y="72"/>
                  </a:lnTo>
                  <a:lnTo>
                    <a:pt x="149" y="75"/>
                  </a:lnTo>
                  <a:lnTo>
                    <a:pt x="149" y="75"/>
                  </a:lnTo>
                  <a:lnTo>
                    <a:pt x="149" y="79"/>
                  </a:lnTo>
                  <a:close/>
                  <a:moveTo>
                    <a:pt x="5404" y="75"/>
                  </a:moveTo>
                  <a:lnTo>
                    <a:pt x="5404" y="75"/>
                  </a:lnTo>
                  <a:lnTo>
                    <a:pt x="5404" y="75"/>
                  </a:lnTo>
                  <a:lnTo>
                    <a:pt x="5406" y="75"/>
                  </a:lnTo>
                  <a:lnTo>
                    <a:pt x="5406" y="74"/>
                  </a:lnTo>
                  <a:lnTo>
                    <a:pt x="5406" y="74"/>
                  </a:lnTo>
                  <a:lnTo>
                    <a:pt x="5406" y="74"/>
                  </a:lnTo>
                  <a:lnTo>
                    <a:pt x="5404" y="75"/>
                  </a:lnTo>
                  <a:close/>
                  <a:moveTo>
                    <a:pt x="5347" y="84"/>
                  </a:moveTo>
                  <a:lnTo>
                    <a:pt x="5356" y="84"/>
                  </a:lnTo>
                  <a:lnTo>
                    <a:pt x="5354" y="79"/>
                  </a:lnTo>
                  <a:lnTo>
                    <a:pt x="5356" y="79"/>
                  </a:lnTo>
                  <a:lnTo>
                    <a:pt x="5356" y="75"/>
                  </a:lnTo>
                  <a:lnTo>
                    <a:pt x="5352" y="77"/>
                  </a:lnTo>
                  <a:lnTo>
                    <a:pt x="5350" y="79"/>
                  </a:lnTo>
                  <a:lnTo>
                    <a:pt x="5347" y="81"/>
                  </a:lnTo>
                  <a:lnTo>
                    <a:pt x="5347" y="84"/>
                  </a:lnTo>
                  <a:close/>
                  <a:moveTo>
                    <a:pt x="100" y="79"/>
                  </a:moveTo>
                  <a:lnTo>
                    <a:pt x="100" y="81"/>
                  </a:lnTo>
                  <a:lnTo>
                    <a:pt x="100" y="82"/>
                  </a:lnTo>
                  <a:lnTo>
                    <a:pt x="102" y="82"/>
                  </a:lnTo>
                  <a:lnTo>
                    <a:pt x="102" y="84"/>
                  </a:lnTo>
                  <a:lnTo>
                    <a:pt x="103" y="86"/>
                  </a:lnTo>
                  <a:lnTo>
                    <a:pt x="107" y="86"/>
                  </a:lnTo>
                  <a:lnTo>
                    <a:pt x="107" y="84"/>
                  </a:lnTo>
                  <a:lnTo>
                    <a:pt x="107" y="84"/>
                  </a:lnTo>
                  <a:lnTo>
                    <a:pt x="105" y="82"/>
                  </a:lnTo>
                  <a:lnTo>
                    <a:pt x="103" y="79"/>
                  </a:lnTo>
                  <a:lnTo>
                    <a:pt x="100" y="79"/>
                  </a:lnTo>
                  <a:close/>
                  <a:moveTo>
                    <a:pt x="5235" y="88"/>
                  </a:moveTo>
                  <a:lnTo>
                    <a:pt x="5239" y="86"/>
                  </a:lnTo>
                  <a:lnTo>
                    <a:pt x="5239" y="82"/>
                  </a:lnTo>
                  <a:lnTo>
                    <a:pt x="5239" y="81"/>
                  </a:lnTo>
                  <a:lnTo>
                    <a:pt x="5237" y="82"/>
                  </a:lnTo>
                  <a:lnTo>
                    <a:pt x="5235" y="84"/>
                  </a:lnTo>
                  <a:lnTo>
                    <a:pt x="5235" y="88"/>
                  </a:lnTo>
                  <a:lnTo>
                    <a:pt x="5235" y="88"/>
                  </a:lnTo>
                  <a:lnTo>
                    <a:pt x="5235" y="88"/>
                  </a:lnTo>
                  <a:close/>
                  <a:moveTo>
                    <a:pt x="1907" y="81"/>
                  </a:moveTo>
                  <a:lnTo>
                    <a:pt x="1903" y="82"/>
                  </a:lnTo>
                  <a:lnTo>
                    <a:pt x="1903" y="82"/>
                  </a:lnTo>
                  <a:lnTo>
                    <a:pt x="1901" y="82"/>
                  </a:lnTo>
                  <a:lnTo>
                    <a:pt x="1898" y="84"/>
                  </a:lnTo>
                  <a:lnTo>
                    <a:pt x="1898" y="81"/>
                  </a:lnTo>
                  <a:lnTo>
                    <a:pt x="1896" y="82"/>
                  </a:lnTo>
                  <a:lnTo>
                    <a:pt x="1893" y="84"/>
                  </a:lnTo>
                  <a:lnTo>
                    <a:pt x="1891" y="84"/>
                  </a:lnTo>
                  <a:lnTo>
                    <a:pt x="1889" y="86"/>
                  </a:lnTo>
                  <a:lnTo>
                    <a:pt x="1889" y="88"/>
                  </a:lnTo>
                  <a:lnTo>
                    <a:pt x="1887" y="89"/>
                  </a:lnTo>
                  <a:lnTo>
                    <a:pt x="1886" y="91"/>
                  </a:lnTo>
                  <a:lnTo>
                    <a:pt x="1887" y="93"/>
                  </a:lnTo>
                  <a:lnTo>
                    <a:pt x="1887" y="93"/>
                  </a:lnTo>
                  <a:lnTo>
                    <a:pt x="1886" y="95"/>
                  </a:lnTo>
                  <a:lnTo>
                    <a:pt x="1884" y="95"/>
                  </a:lnTo>
                  <a:lnTo>
                    <a:pt x="1880" y="96"/>
                  </a:lnTo>
                  <a:lnTo>
                    <a:pt x="1880" y="102"/>
                  </a:lnTo>
                  <a:lnTo>
                    <a:pt x="1880" y="102"/>
                  </a:lnTo>
                  <a:lnTo>
                    <a:pt x="1880" y="102"/>
                  </a:lnTo>
                  <a:lnTo>
                    <a:pt x="1880" y="103"/>
                  </a:lnTo>
                  <a:lnTo>
                    <a:pt x="1880" y="103"/>
                  </a:lnTo>
                  <a:lnTo>
                    <a:pt x="1880" y="105"/>
                  </a:lnTo>
                  <a:lnTo>
                    <a:pt x="1880" y="105"/>
                  </a:lnTo>
                  <a:lnTo>
                    <a:pt x="1880" y="109"/>
                  </a:lnTo>
                  <a:lnTo>
                    <a:pt x="1879" y="109"/>
                  </a:lnTo>
                  <a:lnTo>
                    <a:pt x="1879" y="112"/>
                  </a:lnTo>
                  <a:lnTo>
                    <a:pt x="1880" y="112"/>
                  </a:lnTo>
                  <a:lnTo>
                    <a:pt x="1879" y="123"/>
                  </a:lnTo>
                  <a:lnTo>
                    <a:pt x="1877" y="123"/>
                  </a:lnTo>
                  <a:lnTo>
                    <a:pt x="1877" y="123"/>
                  </a:lnTo>
                  <a:lnTo>
                    <a:pt x="1875" y="124"/>
                  </a:lnTo>
                  <a:lnTo>
                    <a:pt x="1875" y="124"/>
                  </a:lnTo>
                  <a:lnTo>
                    <a:pt x="1875" y="128"/>
                  </a:lnTo>
                  <a:lnTo>
                    <a:pt x="1879" y="128"/>
                  </a:lnTo>
                  <a:lnTo>
                    <a:pt x="1882" y="130"/>
                  </a:lnTo>
                  <a:lnTo>
                    <a:pt x="1882" y="131"/>
                  </a:lnTo>
                  <a:lnTo>
                    <a:pt x="1880" y="131"/>
                  </a:lnTo>
                  <a:lnTo>
                    <a:pt x="1879" y="133"/>
                  </a:lnTo>
                  <a:lnTo>
                    <a:pt x="1879" y="135"/>
                  </a:lnTo>
                  <a:lnTo>
                    <a:pt x="1877" y="135"/>
                  </a:lnTo>
                  <a:lnTo>
                    <a:pt x="1875" y="133"/>
                  </a:lnTo>
                  <a:lnTo>
                    <a:pt x="1873" y="133"/>
                  </a:lnTo>
                  <a:lnTo>
                    <a:pt x="1872" y="133"/>
                  </a:lnTo>
                  <a:lnTo>
                    <a:pt x="1870" y="135"/>
                  </a:lnTo>
                  <a:lnTo>
                    <a:pt x="1868" y="135"/>
                  </a:lnTo>
                  <a:lnTo>
                    <a:pt x="1870" y="137"/>
                  </a:lnTo>
                  <a:lnTo>
                    <a:pt x="1870" y="138"/>
                  </a:lnTo>
                  <a:lnTo>
                    <a:pt x="1872" y="140"/>
                  </a:lnTo>
                  <a:lnTo>
                    <a:pt x="1868" y="138"/>
                  </a:lnTo>
                  <a:lnTo>
                    <a:pt x="1868" y="140"/>
                  </a:lnTo>
                  <a:lnTo>
                    <a:pt x="1868" y="140"/>
                  </a:lnTo>
                  <a:lnTo>
                    <a:pt x="1866" y="140"/>
                  </a:lnTo>
                  <a:lnTo>
                    <a:pt x="1866" y="138"/>
                  </a:lnTo>
                  <a:lnTo>
                    <a:pt x="1863" y="138"/>
                  </a:lnTo>
                  <a:lnTo>
                    <a:pt x="1863" y="140"/>
                  </a:lnTo>
                  <a:lnTo>
                    <a:pt x="1863" y="140"/>
                  </a:lnTo>
                  <a:lnTo>
                    <a:pt x="1863" y="143"/>
                  </a:lnTo>
                  <a:lnTo>
                    <a:pt x="1866" y="143"/>
                  </a:lnTo>
                  <a:lnTo>
                    <a:pt x="1868" y="143"/>
                  </a:lnTo>
                  <a:lnTo>
                    <a:pt x="1872" y="143"/>
                  </a:lnTo>
                  <a:lnTo>
                    <a:pt x="1872" y="145"/>
                  </a:lnTo>
                  <a:lnTo>
                    <a:pt x="1872" y="145"/>
                  </a:lnTo>
                  <a:lnTo>
                    <a:pt x="1872" y="145"/>
                  </a:lnTo>
                  <a:lnTo>
                    <a:pt x="1870" y="147"/>
                  </a:lnTo>
                  <a:lnTo>
                    <a:pt x="1870" y="147"/>
                  </a:lnTo>
                  <a:lnTo>
                    <a:pt x="1870" y="147"/>
                  </a:lnTo>
                  <a:lnTo>
                    <a:pt x="1870" y="145"/>
                  </a:lnTo>
                  <a:lnTo>
                    <a:pt x="1866" y="145"/>
                  </a:lnTo>
                  <a:lnTo>
                    <a:pt x="1866" y="150"/>
                  </a:lnTo>
                  <a:lnTo>
                    <a:pt x="1863" y="152"/>
                  </a:lnTo>
                  <a:lnTo>
                    <a:pt x="1861" y="154"/>
                  </a:lnTo>
                  <a:lnTo>
                    <a:pt x="1859" y="156"/>
                  </a:lnTo>
                  <a:lnTo>
                    <a:pt x="1858" y="156"/>
                  </a:lnTo>
                  <a:lnTo>
                    <a:pt x="1859" y="163"/>
                  </a:lnTo>
                  <a:lnTo>
                    <a:pt x="1863" y="163"/>
                  </a:lnTo>
                  <a:lnTo>
                    <a:pt x="1863" y="164"/>
                  </a:lnTo>
                  <a:lnTo>
                    <a:pt x="1868" y="163"/>
                  </a:lnTo>
                  <a:lnTo>
                    <a:pt x="1868" y="159"/>
                  </a:lnTo>
                  <a:lnTo>
                    <a:pt x="1875" y="161"/>
                  </a:lnTo>
                  <a:lnTo>
                    <a:pt x="1875" y="159"/>
                  </a:lnTo>
                  <a:lnTo>
                    <a:pt x="1880" y="159"/>
                  </a:lnTo>
                  <a:lnTo>
                    <a:pt x="1880" y="161"/>
                  </a:lnTo>
                  <a:lnTo>
                    <a:pt x="1882" y="161"/>
                  </a:lnTo>
                  <a:lnTo>
                    <a:pt x="1884" y="161"/>
                  </a:lnTo>
                  <a:lnTo>
                    <a:pt x="1884" y="159"/>
                  </a:lnTo>
                  <a:lnTo>
                    <a:pt x="1886" y="159"/>
                  </a:lnTo>
                  <a:lnTo>
                    <a:pt x="1886" y="161"/>
                  </a:lnTo>
                  <a:lnTo>
                    <a:pt x="1887" y="161"/>
                  </a:lnTo>
                  <a:lnTo>
                    <a:pt x="1887" y="159"/>
                  </a:lnTo>
                  <a:lnTo>
                    <a:pt x="1889" y="159"/>
                  </a:lnTo>
                  <a:lnTo>
                    <a:pt x="1889" y="161"/>
                  </a:lnTo>
                  <a:lnTo>
                    <a:pt x="1893" y="161"/>
                  </a:lnTo>
                  <a:lnTo>
                    <a:pt x="1893" y="163"/>
                  </a:lnTo>
                  <a:lnTo>
                    <a:pt x="1894" y="163"/>
                  </a:lnTo>
                  <a:lnTo>
                    <a:pt x="1894" y="163"/>
                  </a:lnTo>
                  <a:lnTo>
                    <a:pt x="1894" y="163"/>
                  </a:lnTo>
                  <a:lnTo>
                    <a:pt x="1898" y="163"/>
                  </a:lnTo>
                  <a:lnTo>
                    <a:pt x="1900" y="161"/>
                  </a:lnTo>
                  <a:lnTo>
                    <a:pt x="1900" y="161"/>
                  </a:lnTo>
                  <a:lnTo>
                    <a:pt x="1900" y="159"/>
                  </a:lnTo>
                  <a:lnTo>
                    <a:pt x="1900" y="159"/>
                  </a:lnTo>
                  <a:lnTo>
                    <a:pt x="1900" y="159"/>
                  </a:lnTo>
                  <a:lnTo>
                    <a:pt x="1901" y="159"/>
                  </a:lnTo>
                  <a:lnTo>
                    <a:pt x="1901" y="163"/>
                  </a:lnTo>
                  <a:lnTo>
                    <a:pt x="1908" y="161"/>
                  </a:lnTo>
                  <a:lnTo>
                    <a:pt x="1908" y="163"/>
                  </a:lnTo>
                  <a:lnTo>
                    <a:pt x="1910" y="163"/>
                  </a:lnTo>
                  <a:lnTo>
                    <a:pt x="1910" y="161"/>
                  </a:lnTo>
                  <a:lnTo>
                    <a:pt x="1915" y="161"/>
                  </a:lnTo>
                  <a:lnTo>
                    <a:pt x="1917" y="159"/>
                  </a:lnTo>
                  <a:lnTo>
                    <a:pt x="1922" y="159"/>
                  </a:lnTo>
                  <a:lnTo>
                    <a:pt x="1922" y="161"/>
                  </a:lnTo>
                  <a:lnTo>
                    <a:pt x="1922" y="163"/>
                  </a:lnTo>
                  <a:lnTo>
                    <a:pt x="1920" y="164"/>
                  </a:lnTo>
                  <a:lnTo>
                    <a:pt x="1920" y="166"/>
                  </a:lnTo>
                  <a:lnTo>
                    <a:pt x="1924" y="164"/>
                  </a:lnTo>
                  <a:lnTo>
                    <a:pt x="1926" y="164"/>
                  </a:lnTo>
                  <a:lnTo>
                    <a:pt x="1927" y="163"/>
                  </a:lnTo>
                  <a:lnTo>
                    <a:pt x="1927" y="161"/>
                  </a:lnTo>
                  <a:lnTo>
                    <a:pt x="1929" y="159"/>
                  </a:lnTo>
                  <a:lnTo>
                    <a:pt x="1929" y="159"/>
                  </a:lnTo>
                  <a:lnTo>
                    <a:pt x="1933" y="159"/>
                  </a:lnTo>
                  <a:lnTo>
                    <a:pt x="1933" y="161"/>
                  </a:lnTo>
                  <a:lnTo>
                    <a:pt x="1931" y="163"/>
                  </a:lnTo>
                  <a:lnTo>
                    <a:pt x="1929" y="164"/>
                  </a:lnTo>
                  <a:lnTo>
                    <a:pt x="1927" y="166"/>
                  </a:lnTo>
                  <a:lnTo>
                    <a:pt x="1926" y="166"/>
                  </a:lnTo>
                  <a:lnTo>
                    <a:pt x="1926" y="171"/>
                  </a:lnTo>
                  <a:lnTo>
                    <a:pt x="1922" y="173"/>
                  </a:lnTo>
                  <a:lnTo>
                    <a:pt x="1920" y="175"/>
                  </a:lnTo>
                  <a:lnTo>
                    <a:pt x="1920" y="177"/>
                  </a:lnTo>
                  <a:lnTo>
                    <a:pt x="1924" y="177"/>
                  </a:lnTo>
                  <a:lnTo>
                    <a:pt x="1927" y="175"/>
                  </a:lnTo>
                  <a:lnTo>
                    <a:pt x="1929" y="171"/>
                  </a:lnTo>
                  <a:lnTo>
                    <a:pt x="1931" y="171"/>
                  </a:lnTo>
                  <a:lnTo>
                    <a:pt x="1931" y="168"/>
                  </a:lnTo>
                  <a:lnTo>
                    <a:pt x="1933" y="166"/>
                  </a:lnTo>
                  <a:lnTo>
                    <a:pt x="1934" y="164"/>
                  </a:lnTo>
                  <a:lnTo>
                    <a:pt x="1938" y="164"/>
                  </a:lnTo>
                  <a:lnTo>
                    <a:pt x="1940" y="163"/>
                  </a:lnTo>
                  <a:lnTo>
                    <a:pt x="1940" y="161"/>
                  </a:lnTo>
                  <a:lnTo>
                    <a:pt x="1941" y="159"/>
                  </a:lnTo>
                  <a:lnTo>
                    <a:pt x="1943" y="159"/>
                  </a:lnTo>
                  <a:lnTo>
                    <a:pt x="1943" y="161"/>
                  </a:lnTo>
                  <a:lnTo>
                    <a:pt x="1945" y="163"/>
                  </a:lnTo>
                  <a:lnTo>
                    <a:pt x="1947" y="164"/>
                  </a:lnTo>
                  <a:lnTo>
                    <a:pt x="1947" y="168"/>
                  </a:lnTo>
                  <a:lnTo>
                    <a:pt x="1947" y="170"/>
                  </a:lnTo>
                  <a:lnTo>
                    <a:pt x="1947" y="170"/>
                  </a:lnTo>
                  <a:lnTo>
                    <a:pt x="1947" y="170"/>
                  </a:lnTo>
                  <a:lnTo>
                    <a:pt x="1943" y="170"/>
                  </a:lnTo>
                  <a:lnTo>
                    <a:pt x="1943" y="177"/>
                  </a:lnTo>
                  <a:lnTo>
                    <a:pt x="1943" y="177"/>
                  </a:lnTo>
                  <a:lnTo>
                    <a:pt x="1943" y="178"/>
                  </a:lnTo>
                  <a:lnTo>
                    <a:pt x="1945" y="178"/>
                  </a:lnTo>
                  <a:lnTo>
                    <a:pt x="1945" y="177"/>
                  </a:lnTo>
                  <a:lnTo>
                    <a:pt x="1947" y="175"/>
                  </a:lnTo>
                  <a:lnTo>
                    <a:pt x="1948" y="171"/>
                  </a:lnTo>
                  <a:lnTo>
                    <a:pt x="1950" y="171"/>
                  </a:lnTo>
                  <a:lnTo>
                    <a:pt x="1952" y="173"/>
                  </a:lnTo>
                  <a:lnTo>
                    <a:pt x="1954" y="173"/>
                  </a:lnTo>
                  <a:lnTo>
                    <a:pt x="1954" y="175"/>
                  </a:lnTo>
                  <a:lnTo>
                    <a:pt x="1952" y="178"/>
                  </a:lnTo>
                  <a:lnTo>
                    <a:pt x="1952" y="180"/>
                  </a:lnTo>
                  <a:lnTo>
                    <a:pt x="1954" y="180"/>
                  </a:lnTo>
                  <a:lnTo>
                    <a:pt x="1954" y="180"/>
                  </a:lnTo>
                  <a:lnTo>
                    <a:pt x="1954" y="180"/>
                  </a:lnTo>
                  <a:lnTo>
                    <a:pt x="1957" y="180"/>
                  </a:lnTo>
                  <a:lnTo>
                    <a:pt x="1961" y="178"/>
                  </a:lnTo>
                  <a:lnTo>
                    <a:pt x="1961" y="177"/>
                  </a:lnTo>
                  <a:lnTo>
                    <a:pt x="1962" y="173"/>
                  </a:lnTo>
                  <a:lnTo>
                    <a:pt x="1962" y="173"/>
                  </a:lnTo>
                  <a:lnTo>
                    <a:pt x="1962" y="168"/>
                  </a:lnTo>
                  <a:lnTo>
                    <a:pt x="1964" y="168"/>
                  </a:lnTo>
                  <a:lnTo>
                    <a:pt x="1964" y="166"/>
                  </a:lnTo>
                  <a:lnTo>
                    <a:pt x="1964" y="166"/>
                  </a:lnTo>
                  <a:lnTo>
                    <a:pt x="1966" y="164"/>
                  </a:lnTo>
                  <a:lnTo>
                    <a:pt x="1966" y="163"/>
                  </a:lnTo>
                  <a:lnTo>
                    <a:pt x="1966" y="161"/>
                  </a:lnTo>
                  <a:lnTo>
                    <a:pt x="1964" y="163"/>
                  </a:lnTo>
                  <a:lnTo>
                    <a:pt x="1962" y="163"/>
                  </a:lnTo>
                  <a:lnTo>
                    <a:pt x="1962" y="163"/>
                  </a:lnTo>
                  <a:lnTo>
                    <a:pt x="1964" y="164"/>
                  </a:lnTo>
                  <a:lnTo>
                    <a:pt x="1962" y="166"/>
                  </a:lnTo>
                  <a:lnTo>
                    <a:pt x="1962" y="166"/>
                  </a:lnTo>
                  <a:lnTo>
                    <a:pt x="1962" y="168"/>
                  </a:lnTo>
                  <a:lnTo>
                    <a:pt x="1959" y="168"/>
                  </a:lnTo>
                  <a:lnTo>
                    <a:pt x="1957" y="159"/>
                  </a:lnTo>
                  <a:lnTo>
                    <a:pt x="1959" y="159"/>
                  </a:lnTo>
                  <a:lnTo>
                    <a:pt x="1961" y="156"/>
                  </a:lnTo>
                  <a:lnTo>
                    <a:pt x="1962" y="150"/>
                  </a:lnTo>
                  <a:lnTo>
                    <a:pt x="1961" y="152"/>
                  </a:lnTo>
                  <a:lnTo>
                    <a:pt x="1961" y="152"/>
                  </a:lnTo>
                  <a:lnTo>
                    <a:pt x="1961" y="152"/>
                  </a:lnTo>
                  <a:lnTo>
                    <a:pt x="1961" y="152"/>
                  </a:lnTo>
                  <a:lnTo>
                    <a:pt x="1959" y="154"/>
                  </a:lnTo>
                  <a:lnTo>
                    <a:pt x="1957" y="156"/>
                  </a:lnTo>
                  <a:lnTo>
                    <a:pt x="1955" y="159"/>
                  </a:lnTo>
                  <a:lnTo>
                    <a:pt x="1955" y="166"/>
                  </a:lnTo>
                  <a:lnTo>
                    <a:pt x="1954" y="164"/>
                  </a:lnTo>
                  <a:lnTo>
                    <a:pt x="1948" y="164"/>
                  </a:lnTo>
                  <a:lnTo>
                    <a:pt x="1948" y="163"/>
                  </a:lnTo>
                  <a:lnTo>
                    <a:pt x="1947" y="163"/>
                  </a:lnTo>
                  <a:lnTo>
                    <a:pt x="1947" y="159"/>
                  </a:lnTo>
                  <a:lnTo>
                    <a:pt x="1950" y="159"/>
                  </a:lnTo>
                  <a:lnTo>
                    <a:pt x="1952" y="159"/>
                  </a:lnTo>
                  <a:lnTo>
                    <a:pt x="1952" y="156"/>
                  </a:lnTo>
                  <a:lnTo>
                    <a:pt x="1950" y="156"/>
                  </a:lnTo>
                  <a:lnTo>
                    <a:pt x="1950" y="156"/>
                  </a:lnTo>
                  <a:lnTo>
                    <a:pt x="1948" y="154"/>
                  </a:lnTo>
                  <a:lnTo>
                    <a:pt x="1948" y="150"/>
                  </a:lnTo>
                  <a:lnTo>
                    <a:pt x="1950" y="150"/>
                  </a:lnTo>
                  <a:lnTo>
                    <a:pt x="1952" y="149"/>
                  </a:lnTo>
                  <a:lnTo>
                    <a:pt x="1954" y="147"/>
                  </a:lnTo>
                  <a:lnTo>
                    <a:pt x="1955" y="145"/>
                  </a:lnTo>
                  <a:lnTo>
                    <a:pt x="1955" y="142"/>
                  </a:lnTo>
                  <a:lnTo>
                    <a:pt x="1952" y="145"/>
                  </a:lnTo>
                  <a:lnTo>
                    <a:pt x="1952" y="143"/>
                  </a:lnTo>
                  <a:lnTo>
                    <a:pt x="1950" y="143"/>
                  </a:lnTo>
                  <a:lnTo>
                    <a:pt x="1950" y="147"/>
                  </a:lnTo>
                  <a:lnTo>
                    <a:pt x="1947" y="145"/>
                  </a:lnTo>
                  <a:lnTo>
                    <a:pt x="1947" y="147"/>
                  </a:lnTo>
                  <a:lnTo>
                    <a:pt x="1943" y="147"/>
                  </a:lnTo>
                  <a:lnTo>
                    <a:pt x="1943" y="147"/>
                  </a:lnTo>
                  <a:lnTo>
                    <a:pt x="1941" y="149"/>
                  </a:lnTo>
                  <a:lnTo>
                    <a:pt x="1941" y="149"/>
                  </a:lnTo>
                  <a:lnTo>
                    <a:pt x="1941" y="147"/>
                  </a:lnTo>
                  <a:lnTo>
                    <a:pt x="1938" y="147"/>
                  </a:lnTo>
                  <a:lnTo>
                    <a:pt x="1940" y="145"/>
                  </a:lnTo>
                  <a:lnTo>
                    <a:pt x="1940" y="143"/>
                  </a:lnTo>
                  <a:lnTo>
                    <a:pt x="1941" y="142"/>
                  </a:lnTo>
                  <a:lnTo>
                    <a:pt x="1941" y="140"/>
                  </a:lnTo>
                  <a:lnTo>
                    <a:pt x="1941" y="140"/>
                  </a:lnTo>
                  <a:lnTo>
                    <a:pt x="1940" y="142"/>
                  </a:lnTo>
                  <a:lnTo>
                    <a:pt x="1940" y="142"/>
                  </a:lnTo>
                  <a:lnTo>
                    <a:pt x="1936" y="142"/>
                  </a:lnTo>
                  <a:lnTo>
                    <a:pt x="1938" y="138"/>
                  </a:lnTo>
                  <a:lnTo>
                    <a:pt x="1934" y="138"/>
                  </a:lnTo>
                  <a:lnTo>
                    <a:pt x="1934" y="138"/>
                  </a:lnTo>
                  <a:lnTo>
                    <a:pt x="1933" y="137"/>
                  </a:lnTo>
                  <a:lnTo>
                    <a:pt x="1934" y="137"/>
                  </a:lnTo>
                  <a:lnTo>
                    <a:pt x="1936" y="135"/>
                  </a:lnTo>
                  <a:lnTo>
                    <a:pt x="1938" y="131"/>
                  </a:lnTo>
                  <a:lnTo>
                    <a:pt x="1940" y="128"/>
                  </a:lnTo>
                  <a:lnTo>
                    <a:pt x="1936" y="126"/>
                  </a:lnTo>
                  <a:lnTo>
                    <a:pt x="1934" y="123"/>
                  </a:lnTo>
                  <a:lnTo>
                    <a:pt x="1933" y="123"/>
                  </a:lnTo>
                  <a:lnTo>
                    <a:pt x="1931" y="126"/>
                  </a:lnTo>
                  <a:lnTo>
                    <a:pt x="1926" y="126"/>
                  </a:lnTo>
                  <a:lnTo>
                    <a:pt x="1926" y="126"/>
                  </a:lnTo>
                  <a:lnTo>
                    <a:pt x="1926" y="124"/>
                  </a:lnTo>
                  <a:lnTo>
                    <a:pt x="1926" y="124"/>
                  </a:lnTo>
                  <a:lnTo>
                    <a:pt x="1926" y="123"/>
                  </a:lnTo>
                  <a:lnTo>
                    <a:pt x="1926" y="123"/>
                  </a:lnTo>
                  <a:lnTo>
                    <a:pt x="1924" y="124"/>
                  </a:lnTo>
                  <a:lnTo>
                    <a:pt x="1922" y="126"/>
                  </a:lnTo>
                  <a:lnTo>
                    <a:pt x="1922" y="126"/>
                  </a:lnTo>
                  <a:lnTo>
                    <a:pt x="1917" y="126"/>
                  </a:lnTo>
                  <a:lnTo>
                    <a:pt x="1917" y="130"/>
                  </a:lnTo>
                  <a:lnTo>
                    <a:pt x="1917" y="130"/>
                  </a:lnTo>
                  <a:lnTo>
                    <a:pt x="1915" y="130"/>
                  </a:lnTo>
                  <a:lnTo>
                    <a:pt x="1915" y="131"/>
                  </a:lnTo>
                  <a:lnTo>
                    <a:pt x="1915" y="131"/>
                  </a:lnTo>
                  <a:lnTo>
                    <a:pt x="1914" y="126"/>
                  </a:lnTo>
                  <a:lnTo>
                    <a:pt x="1908" y="128"/>
                  </a:lnTo>
                  <a:lnTo>
                    <a:pt x="1908" y="130"/>
                  </a:lnTo>
                  <a:lnTo>
                    <a:pt x="1908" y="130"/>
                  </a:lnTo>
                  <a:lnTo>
                    <a:pt x="1908" y="124"/>
                  </a:lnTo>
                  <a:lnTo>
                    <a:pt x="1905" y="124"/>
                  </a:lnTo>
                  <a:lnTo>
                    <a:pt x="1905" y="126"/>
                  </a:lnTo>
                  <a:lnTo>
                    <a:pt x="1901" y="126"/>
                  </a:lnTo>
                  <a:lnTo>
                    <a:pt x="1903" y="124"/>
                  </a:lnTo>
                  <a:lnTo>
                    <a:pt x="1907" y="123"/>
                  </a:lnTo>
                  <a:lnTo>
                    <a:pt x="1908" y="121"/>
                  </a:lnTo>
                  <a:lnTo>
                    <a:pt x="1908" y="119"/>
                  </a:lnTo>
                  <a:lnTo>
                    <a:pt x="1908" y="119"/>
                  </a:lnTo>
                  <a:lnTo>
                    <a:pt x="1908" y="119"/>
                  </a:lnTo>
                  <a:lnTo>
                    <a:pt x="1907" y="117"/>
                  </a:lnTo>
                  <a:lnTo>
                    <a:pt x="1905" y="116"/>
                  </a:lnTo>
                  <a:lnTo>
                    <a:pt x="1901" y="116"/>
                  </a:lnTo>
                  <a:lnTo>
                    <a:pt x="1901" y="114"/>
                  </a:lnTo>
                  <a:lnTo>
                    <a:pt x="1900" y="114"/>
                  </a:lnTo>
                  <a:lnTo>
                    <a:pt x="1900" y="117"/>
                  </a:lnTo>
                  <a:lnTo>
                    <a:pt x="1898" y="116"/>
                  </a:lnTo>
                  <a:lnTo>
                    <a:pt x="1898" y="117"/>
                  </a:lnTo>
                  <a:lnTo>
                    <a:pt x="1896" y="117"/>
                  </a:lnTo>
                  <a:lnTo>
                    <a:pt x="1896" y="121"/>
                  </a:lnTo>
                  <a:lnTo>
                    <a:pt x="1893" y="121"/>
                  </a:lnTo>
                  <a:lnTo>
                    <a:pt x="1893" y="124"/>
                  </a:lnTo>
                  <a:lnTo>
                    <a:pt x="1891" y="124"/>
                  </a:lnTo>
                  <a:lnTo>
                    <a:pt x="1891" y="124"/>
                  </a:lnTo>
                  <a:lnTo>
                    <a:pt x="1891" y="126"/>
                  </a:lnTo>
                  <a:lnTo>
                    <a:pt x="1889" y="126"/>
                  </a:lnTo>
                  <a:lnTo>
                    <a:pt x="1889" y="123"/>
                  </a:lnTo>
                  <a:lnTo>
                    <a:pt x="1893" y="123"/>
                  </a:lnTo>
                  <a:lnTo>
                    <a:pt x="1891" y="119"/>
                  </a:lnTo>
                  <a:lnTo>
                    <a:pt x="1889" y="119"/>
                  </a:lnTo>
                  <a:lnTo>
                    <a:pt x="1891" y="117"/>
                  </a:lnTo>
                  <a:lnTo>
                    <a:pt x="1891" y="116"/>
                  </a:lnTo>
                  <a:lnTo>
                    <a:pt x="1889" y="116"/>
                  </a:lnTo>
                  <a:lnTo>
                    <a:pt x="1889" y="114"/>
                  </a:lnTo>
                  <a:lnTo>
                    <a:pt x="1891" y="114"/>
                  </a:lnTo>
                  <a:lnTo>
                    <a:pt x="1891" y="110"/>
                  </a:lnTo>
                  <a:lnTo>
                    <a:pt x="1896" y="107"/>
                  </a:lnTo>
                  <a:lnTo>
                    <a:pt x="1896" y="96"/>
                  </a:lnTo>
                  <a:lnTo>
                    <a:pt x="1898" y="98"/>
                  </a:lnTo>
                  <a:lnTo>
                    <a:pt x="1898" y="96"/>
                  </a:lnTo>
                  <a:lnTo>
                    <a:pt x="1901" y="96"/>
                  </a:lnTo>
                  <a:lnTo>
                    <a:pt x="1903" y="93"/>
                  </a:lnTo>
                  <a:lnTo>
                    <a:pt x="1903" y="91"/>
                  </a:lnTo>
                  <a:lnTo>
                    <a:pt x="1900" y="91"/>
                  </a:lnTo>
                  <a:lnTo>
                    <a:pt x="1900" y="88"/>
                  </a:lnTo>
                  <a:lnTo>
                    <a:pt x="1903" y="88"/>
                  </a:lnTo>
                  <a:lnTo>
                    <a:pt x="1903" y="86"/>
                  </a:lnTo>
                  <a:lnTo>
                    <a:pt x="1905" y="86"/>
                  </a:lnTo>
                  <a:lnTo>
                    <a:pt x="1907" y="84"/>
                  </a:lnTo>
                  <a:lnTo>
                    <a:pt x="1907" y="81"/>
                  </a:lnTo>
                  <a:close/>
                  <a:moveTo>
                    <a:pt x="5301" y="91"/>
                  </a:moveTo>
                  <a:lnTo>
                    <a:pt x="5308" y="91"/>
                  </a:lnTo>
                  <a:lnTo>
                    <a:pt x="5308" y="88"/>
                  </a:lnTo>
                  <a:lnTo>
                    <a:pt x="5308" y="88"/>
                  </a:lnTo>
                  <a:lnTo>
                    <a:pt x="5307" y="86"/>
                  </a:lnTo>
                  <a:lnTo>
                    <a:pt x="5303" y="86"/>
                  </a:lnTo>
                  <a:lnTo>
                    <a:pt x="5301" y="84"/>
                  </a:lnTo>
                  <a:lnTo>
                    <a:pt x="5301" y="91"/>
                  </a:lnTo>
                  <a:close/>
                  <a:moveTo>
                    <a:pt x="5314" y="86"/>
                  </a:moveTo>
                  <a:lnTo>
                    <a:pt x="5314" y="88"/>
                  </a:lnTo>
                  <a:lnTo>
                    <a:pt x="5312" y="88"/>
                  </a:lnTo>
                  <a:lnTo>
                    <a:pt x="5310" y="88"/>
                  </a:lnTo>
                  <a:lnTo>
                    <a:pt x="5310" y="89"/>
                  </a:lnTo>
                  <a:lnTo>
                    <a:pt x="5314" y="89"/>
                  </a:lnTo>
                  <a:lnTo>
                    <a:pt x="5314" y="88"/>
                  </a:lnTo>
                  <a:lnTo>
                    <a:pt x="5315" y="88"/>
                  </a:lnTo>
                  <a:lnTo>
                    <a:pt x="5315" y="86"/>
                  </a:lnTo>
                  <a:lnTo>
                    <a:pt x="5315" y="86"/>
                  </a:lnTo>
                  <a:lnTo>
                    <a:pt x="5314" y="86"/>
                  </a:lnTo>
                  <a:close/>
                  <a:moveTo>
                    <a:pt x="2760" y="93"/>
                  </a:moveTo>
                  <a:lnTo>
                    <a:pt x="2760" y="91"/>
                  </a:lnTo>
                  <a:lnTo>
                    <a:pt x="2760" y="91"/>
                  </a:lnTo>
                  <a:lnTo>
                    <a:pt x="2760" y="91"/>
                  </a:lnTo>
                  <a:lnTo>
                    <a:pt x="2760" y="89"/>
                  </a:lnTo>
                  <a:lnTo>
                    <a:pt x="2753" y="88"/>
                  </a:lnTo>
                  <a:lnTo>
                    <a:pt x="2753" y="89"/>
                  </a:lnTo>
                  <a:lnTo>
                    <a:pt x="2755" y="91"/>
                  </a:lnTo>
                  <a:lnTo>
                    <a:pt x="2755" y="93"/>
                  </a:lnTo>
                  <a:lnTo>
                    <a:pt x="2760" y="93"/>
                  </a:lnTo>
                  <a:close/>
                  <a:moveTo>
                    <a:pt x="5256" y="93"/>
                  </a:moveTo>
                  <a:lnTo>
                    <a:pt x="5258" y="95"/>
                  </a:lnTo>
                  <a:lnTo>
                    <a:pt x="5258" y="95"/>
                  </a:lnTo>
                  <a:lnTo>
                    <a:pt x="5258" y="95"/>
                  </a:lnTo>
                  <a:lnTo>
                    <a:pt x="5258" y="96"/>
                  </a:lnTo>
                  <a:lnTo>
                    <a:pt x="5261" y="96"/>
                  </a:lnTo>
                  <a:lnTo>
                    <a:pt x="5261" y="95"/>
                  </a:lnTo>
                  <a:lnTo>
                    <a:pt x="5261" y="95"/>
                  </a:lnTo>
                  <a:lnTo>
                    <a:pt x="5260" y="93"/>
                  </a:lnTo>
                  <a:lnTo>
                    <a:pt x="5260" y="93"/>
                  </a:lnTo>
                  <a:lnTo>
                    <a:pt x="5256" y="93"/>
                  </a:lnTo>
                  <a:close/>
                  <a:moveTo>
                    <a:pt x="1907" y="100"/>
                  </a:moveTo>
                  <a:lnTo>
                    <a:pt x="1907" y="98"/>
                  </a:lnTo>
                  <a:lnTo>
                    <a:pt x="1905" y="98"/>
                  </a:lnTo>
                  <a:lnTo>
                    <a:pt x="1905" y="98"/>
                  </a:lnTo>
                  <a:lnTo>
                    <a:pt x="1905" y="98"/>
                  </a:lnTo>
                  <a:lnTo>
                    <a:pt x="1907" y="100"/>
                  </a:lnTo>
                  <a:close/>
                  <a:moveTo>
                    <a:pt x="866" y="100"/>
                  </a:moveTo>
                  <a:lnTo>
                    <a:pt x="863" y="100"/>
                  </a:lnTo>
                  <a:lnTo>
                    <a:pt x="861" y="100"/>
                  </a:lnTo>
                  <a:lnTo>
                    <a:pt x="861" y="103"/>
                  </a:lnTo>
                  <a:lnTo>
                    <a:pt x="861" y="105"/>
                  </a:lnTo>
                  <a:lnTo>
                    <a:pt x="863" y="107"/>
                  </a:lnTo>
                  <a:lnTo>
                    <a:pt x="863" y="109"/>
                  </a:lnTo>
                  <a:lnTo>
                    <a:pt x="863" y="109"/>
                  </a:lnTo>
                  <a:lnTo>
                    <a:pt x="863" y="110"/>
                  </a:lnTo>
                  <a:lnTo>
                    <a:pt x="864" y="114"/>
                  </a:lnTo>
                  <a:lnTo>
                    <a:pt x="864" y="116"/>
                  </a:lnTo>
                  <a:lnTo>
                    <a:pt x="866" y="117"/>
                  </a:lnTo>
                  <a:lnTo>
                    <a:pt x="866" y="117"/>
                  </a:lnTo>
                  <a:lnTo>
                    <a:pt x="871" y="117"/>
                  </a:lnTo>
                  <a:lnTo>
                    <a:pt x="871" y="114"/>
                  </a:lnTo>
                  <a:lnTo>
                    <a:pt x="871" y="114"/>
                  </a:lnTo>
                  <a:lnTo>
                    <a:pt x="871" y="116"/>
                  </a:lnTo>
                  <a:lnTo>
                    <a:pt x="871" y="116"/>
                  </a:lnTo>
                  <a:lnTo>
                    <a:pt x="873" y="117"/>
                  </a:lnTo>
                  <a:lnTo>
                    <a:pt x="875" y="117"/>
                  </a:lnTo>
                  <a:lnTo>
                    <a:pt x="877" y="117"/>
                  </a:lnTo>
                  <a:lnTo>
                    <a:pt x="877" y="117"/>
                  </a:lnTo>
                  <a:lnTo>
                    <a:pt x="882" y="117"/>
                  </a:lnTo>
                  <a:lnTo>
                    <a:pt x="887" y="117"/>
                  </a:lnTo>
                  <a:lnTo>
                    <a:pt x="887" y="123"/>
                  </a:lnTo>
                  <a:lnTo>
                    <a:pt x="885" y="123"/>
                  </a:lnTo>
                  <a:lnTo>
                    <a:pt x="884" y="126"/>
                  </a:lnTo>
                  <a:lnTo>
                    <a:pt x="885" y="126"/>
                  </a:lnTo>
                  <a:lnTo>
                    <a:pt x="885" y="126"/>
                  </a:lnTo>
                  <a:lnTo>
                    <a:pt x="892" y="124"/>
                  </a:lnTo>
                  <a:lnTo>
                    <a:pt x="892" y="126"/>
                  </a:lnTo>
                  <a:lnTo>
                    <a:pt x="896" y="126"/>
                  </a:lnTo>
                  <a:lnTo>
                    <a:pt x="896" y="126"/>
                  </a:lnTo>
                  <a:lnTo>
                    <a:pt x="898" y="128"/>
                  </a:lnTo>
                  <a:lnTo>
                    <a:pt x="898" y="128"/>
                  </a:lnTo>
                  <a:lnTo>
                    <a:pt x="899" y="128"/>
                  </a:lnTo>
                  <a:lnTo>
                    <a:pt x="899" y="130"/>
                  </a:lnTo>
                  <a:lnTo>
                    <a:pt x="899" y="130"/>
                  </a:lnTo>
                  <a:lnTo>
                    <a:pt x="899" y="133"/>
                  </a:lnTo>
                  <a:lnTo>
                    <a:pt x="903" y="133"/>
                  </a:lnTo>
                  <a:lnTo>
                    <a:pt x="903" y="135"/>
                  </a:lnTo>
                  <a:lnTo>
                    <a:pt x="908" y="133"/>
                  </a:lnTo>
                  <a:lnTo>
                    <a:pt x="908" y="137"/>
                  </a:lnTo>
                  <a:lnTo>
                    <a:pt x="908" y="137"/>
                  </a:lnTo>
                  <a:lnTo>
                    <a:pt x="908" y="138"/>
                  </a:lnTo>
                  <a:lnTo>
                    <a:pt x="908" y="140"/>
                  </a:lnTo>
                  <a:lnTo>
                    <a:pt x="908" y="140"/>
                  </a:lnTo>
                  <a:lnTo>
                    <a:pt x="912" y="143"/>
                  </a:lnTo>
                  <a:lnTo>
                    <a:pt x="913" y="143"/>
                  </a:lnTo>
                  <a:lnTo>
                    <a:pt x="915" y="145"/>
                  </a:lnTo>
                  <a:lnTo>
                    <a:pt x="919" y="145"/>
                  </a:lnTo>
                  <a:lnTo>
                    <a:pt x="920" y="147"/>
                  </a:lnTo>
                  <a:lnTo>
                    <a:pt x="933" y="147"/>
                  </a:lnTo>
                  <a:lnTo>
                    <a:pt x="933" y="149"/>
                  </a:lnTo>
                  <a:lnTo>
                    <a:pt x="934" y="149"/>
                  </a:lnTo>
                  <a:lnTo>
                    <a:pt x="934" y="149"/>
                  </a:lnTo>
                  <a:lnTo>
                    <a:pt x="936" y="149"/>
                  </a:lnTo>
                  <a:lnTo>
                    <a:pt x="936" y="149"/>
                  </a:lnTo>
                  <a:lnTo>
                    <a:pt x="936" y="150"/>
                  </a:lnTo>
                  <a:lnTo>
                    <a:pt x="941" y="150"/>
                  </a:lnTo>
                  <a:lnTo>
                    <a:pt x="941" y="147"/>
                  </a:lnTo>
                  <a:lnTo>
                    <a:pt x="940" y="145"/>
                  </a:lnTo>
                  <a:lnTo>
                    <a:pt x="940" y="143"/>
                  </a:lnTo>
                  <a:lnTo>
                    <a:pt x="938" y="142"/>
                  </a:lnTo>
                  <a:lnTo>
                    <a:pt x="936" y="142"/>
                  </a:lnTo>
                  <a:lnTo>
                    <a:pt x="936" y="140"/>
                  </a:lnTo>
                  <a:lnTo>
                    <a:pt x="936" y="140"/>
                  </a:lnTo>
                  <a:lnTo>
                    <a:pt x="934" y="138"/>
                  </a:lnTo>
                  <a:lnTo>
                    <a:pt x="934" y="138"/>
                  </a:lnTo>
                  <a:lnTo>
                    <a:pt x="933" y="137"/>
                  </a:lnTo>
                  <a:lnTo>
                    <a:pt x="933" y="135"/>
                  </a:lnTo>
                  <a:lnTo>
                    <a:pt x="929" y="133"/>
                  </a:lnTo>
                  <a:lnTo>
                    <a:pt x="926" y="128"/>
                  </a:lnTo>
                  <a:lnTo>
                    <a:pt x="908" y="123"/>
                  </a:lnTo>
                  <a:lnTo>
                    <a:pt x="908" y="117"/>
                  </a:lnTo>
                  <a:lnTo>
                    <a:pt x="906" y="116"/>
                  </a:lnTo>
                  <a:lnTo>
                    <a:pt x="905" y="114"/>
                  </a:lnTo>
                  <a:lnTo>
                    <a:pt x="903" y="112"/>
                  </a:lnTo>
                  <a:lnTo>
                    <a:pt x="901" y="110"/>
                  </a:lnTo>
                  <a:lnTo>
                    <a:pt x="899" y="109"/>
                  </a:lnTo>
                  <a:lnTo>
                    <a:pt x="899" y="109"/>
                  </a:lnTo>
                  <a:lnTo>
                    <a:pt x="896" y="107"/>
                  </a:lnTo>
                  <a:lnTo>
                    <a:pt x="892" y="107"/>
                  </a:lnTo>
                  <a:lnTo>
                    <a:pt x="887" y="107"/>
                  </a:lnTo>
                  <a:lnTo>
                    <a:pt x="884" y="107"/>
                  </a:lnTo>
                  <a:lnTo>
                    <a:pt x="884" y="105"/>
                  </a:lnTo>
                  <a:lnTo>
                    <a:pt x="880" y="105"/>
                  </a:lnTo>
                  <a:lnTo>
                    <a:pt x="880" y="105"/>
                  </a:lnTo>
                  <a:lnTo>
                    <a:pt x="871" y="103"/>
                  </a:lnTo>
                  <a:lnTo>
                    <a:pt x="870" y="100"/>
                  </a:lnTo>
                  <a:lnTo>
                    <a:pt x="866" y="100"/>
                  </a:lnTo>
                  <a:lnTo>
                    <a:pt x="866" y="100"/>
                  </a:lnTo>
                  <a:close/>
                  <a:moveTo>
                    <a:pt x="2682" y="109"/>
                  </a:moveTo>
                  <a:lnTo>
                    <a:pt x="2682" y="109"/>
                  </a:lnTo>
                  <a:lnTo>
                    <a:pt x="2682" y="107"/>
                  </a:lnTo>
                  <a:lnTo>
                    <a:pt x="2678" y="107"/>
                  </a:lnTo>
                  <a:lnTo>
                    <a:pt x="2678" y="109"/>
                  </a:lnTo>
                  <a:lnTo>
                    <a:pt x="2680" y="109"/>
                  </a:lnTo>
                  <a:lnTo>
                    <a:pt x="2680" y="109"/>
                  </a:lnTo>
                  <a:lnTo>
                    <a:pt x="2682" y="109"/>
                  </a:lnTo>
                  <a:close/>
                  <a:moveTo>
                    <a:pt x="905" y="112"/>
                  </a:moveTo>
                  <a:lnTo>
                    <a:pt x="905" y="109"/>
                  </a:lnTo>
                  <a:lnTo>
                    <a:pt x="903" y="109"/>
                  </a:lnTo>
                  <a:lnTo>
                    <a:pt x="903" y="110"/>
                  </a:lnTo>
                  <a:lnTo>
                    <a:pt x="903" y="110"/>
                  </a:lnTo>
                  <a:lnTo>
                    <a:pt x="903" y="112"/>
                  </a:lnTo>
                  <a:lnTo>
                    <a:pt x="905" y="112"/>
                  </a:lnTo>
                  <a:close/>
                  <a:moveTo>
                    <a:pt x="4937" y="114"/>
                  </a:moveTo>
                  <a:lnTo>
                    <a:pt x="4937" y="112"/>
                  </a:lnTo>
                  <a:lnTo>
                    <a:pt x="4933" y="114"/>
                  </a:lnTo>
                  <a:lnTo>
                    <a:pt x="4930" y="116"/>
                  </a:lnTo>
                  <a:lnTo>
                    <a:pt x="4924" y="117"/>
                  </a:lnTo>
                  <a:lnTo>
                    <a:pt x="4926" y="121"/>
                  </a:lnTo>
                  <a:lnTo>
                    <a:pt x="4930" y="119"/>
                  </a:lnTo>
                  <a:lnTo>
                    <a:pt x="4933" y="117"/>
                  </a:lnTo>
                  <a:lnTo>
                    <a:pt x="4935" y="116"/>
                  </a:lnTo>
                  <a:lnTo>
                    <a:pt x="4937" y="114"/>
                  </a:lnTo>
                  <a:lnTo>
                    <a:pt x="4937" y="114"/>
                  </a:lnTo>
                  <a:lnTo>
                    <a:pt x="4937" y="114"/>
                  </a:lnTo>
                  <a:close/>
                  <a:moveTo>
                    <a:pt x="915" y="114"/>
                  </a:moveTo>
                  <a:lnTo>
                    <a:pt x="915" y="117"/>
                  </a:lnTo>
                  <a:lnTo>
                    <a:pt x="917" y="121"/>
                  </a:lnTo>
                  <a:lnTo>
                    <a:pt x="919" y="121"/>
                  </a:lnTo>
                  <a:lnTo>
                    <a:pt x="922" y="123"/>
                  </a:lnTo>
                  <a:lnTo>
                    <a:pt x="920" y="119"/>
                  </a:lnTo>
                  <a:lnTo>
                    <a:pt x="919" y="117"/>
                  </a:lnTo>
                  <a:lnTo>
                    <a:pt x="917" y="114"/>
                  </a:lnTo>
                  <a:lnTo>
                    <a:pt x="915" y="114"/>
                  </a:lnTo>
                  <a:close/>
                  <a:moveTo>
                    <a:pt x="1818" y="138"/>
                  </a:moveTo>
                  <a:lnTo>
                    <a:pt x="1818" y="137"/>
                  </a:lnTo>
                  <a:lnTo>
                    <a:pt x="1816" y="137"/>
                  </a:lnTo>
                  <a:lnTo>
                    <a:pt x="1816" y="137"/>
                  </a:lnTo>
                  <a:lnTo>
                    <a:pt x="1814" y="135"/>
                  </a:lnTo>
                  <a:lnTo>
                    <a:pt x="1814" y="133"/>
                  </a:lnTo>
                  <a:lnTo>
                    <a:pt x="1809" y="133"/>
                  </a:lnTo>
                  <a:lnTo>
                    <a:pt x="1809" y="131"/>
                  </a:lnTo>
                  <a:lnTo>
                    <a:pt x="1807" y="130"/>
                  </a:lnTo>
                  <a:lnTo>
                    <a:pt x="1807" y="130"/>
                  </a:lnTo>
                  <a:lnTo>
                    <a:pt x="1805" y="128"/>
                  </a:lnTo>
                  <a:lnTo>
                    <a:pt x="1804" y="128"/>
                  </a:lnTo>
                  <a:lnTo>
                    <a:pt x="1804" y="126"/>
                  </a:lnTo>
                  <a:lnTo>
                    <a:pt x="1804" y="126"/>
                  </a:lnTo>
                  <a:lnTo>
                    <a:pt x="1802" y="126"/>
                  </a:lnTo>
                  <a:lnTo>
                    <a:pt x="1802" y="124"/>
                  </a:lnTo>
                  <a:lnTo>
                    <a:pt x="1795" y="123"/>
                  </a:lnTo>
                  <a:lnTo>
                    <a:pt x="1791" y="121"/>
                  </a:lnTo>
                  <a:lnTo>
                    <a:pt x="1788" y="119"/>
                  </a:lnTo>
                  <a:lnTo>
                    <a:pt x="1783" y="119"/>
                  </a:lnTo>
                  <a:lnTo>
                    <a:pt x="1779" y="117"/>
                  </a:lnTo>
                  <a:lnTo>
                    <a:pt x="1779" y="123"/>
                  </a:lnTo>
                  <a:lnTo>
                    <a:pt x="1783" y="123"/>
                  </a:lnTo>
                  <a:lnTo>
                    <a:pt x="1786" y="126"/>
                  </a:lnTo>
                  <a:lnTo>
                    <a:pt x="1790" y="130"/>
                  </a:lnTo>
                  <a:lnTo>
                    <a:pt x="1791" y="130"/>
                  </a:lnTo>
                  <a:lnTo>
                    <a:pt x="1791" y="133"/>
                  </a:lnTo>
                  <a:lnTo>
                    <a:pt x="1802" y="135"/>
                  </a:lnTo>
                  <a:lnTo>
                    <a:pt x="1802" y="138"/>
                  </a:lnTo>
                  <a:lnTo>
                    <a:pt x="1809" y="138"/>
                  </a:lnTo>
                  <a:lnTo>
                    <a:pt x="1811" y="142"/>
                  </a:lnTo>
                  <a:lnTo>
                    <a:pt x="1816" y="142"/>
                  </a:lnTo>
                  <a:lnTo>
                    <a:pt x="1816" y="140"/>
                  </a:lnTo>
                  <a:lnTo>
                    <a:pt x="1816" y="138"/>
                  </a:lnTo>
                  <a:lnTo>
                    <a:pt x="1818" y="138"/>
                  </a:lnTo>
                  <a:close/>
                  <a:moveTo>
                    <a:pt x="4917" y="138"/>
                  </a:moveTo>
                  <a:lnTo>
                    <a:pt x="4917" y="138"/>
                  </a:lnTo>
                  <a:lnTo>
                    <a:pt x="4917" y="137"/>
                  </a:lnTo>
                  <a:lnTo>
                    <a:pt x="4917" y="135"/>
                  </a:lnTo>
                  <a:lnTo>
                    <a:pt x="4914" y="135"/>
                  </a:lnTo>
                  <a:lnTo>
                    <a:pt x="4916" y="137"/>
                  </a:lnTo>
                  <a:lnTo>
                    <a:pt x="4916" y="137"/>
                  </a:lnTo>
                  <a:lnTo>
                    <a:pt x="4916" y="138"/>
                  </a:lnTo>
                  <a:lnTo>
                    <a:pt x="4916" y="138"/>
                  </a:lnTo>
                  <a:lnTo>
                    <a:pt x="4917" y="138"/>
                  </a:lnTo>
                  <a:close/>
                  <a:moveTo>
                    <a:pt x="1442" y="143"/>
                  </a:moveTo>
                  <a:lnTo>
                    <a:pt x="1440" y="145"/>
                  </a:lnTo>
                  <a:lnTo>
                    <a:pt x="1444" y="145"/>
                  </a:lnTo>
                  <a:lnTo>
                    <a:pt x="1444" y="145"/>
                  </a:lnTo>
                  <a:lnTo>
                    <a:pt x="1442" y="143"/>
                  </a:lnTo>
                  <a:close/>
                  <a:moveTo>
                    <a:pt x="4905" y="150"/>
                  </a:moveTo>
                  <a:lnTo>
                    <a:pt x="4905" y="152"/>
                  </a:lnTo>
                  <a:lnTo>
                    <a:pt x="4907" y="152"/>
                  </a:lnTo>
                  <a:lnTo>
                    <a:pt x="4907" y="150"/>
                  </a:lnTo>
                  <a:lnTo>
                    <a:pt x="4907" y="150"/>
                  </a:lnTo>
                  <a:lnTo>
                    <a:pt x="4905" y="150"/>
                  </a:lnTo>
                  <a:close/>
                  <a:moveTo>
                    <a:pt x="1425" y="156"/>
                  </a:moveTo>
                  <a:lnTo>
                    <a:pt x="1425" y="156"/>
                  </a:lnTo>
                  <a:lnTo>
                    <a:pt x="1427" y="156"/>
                  </a:lnTo>
                  <a:lnTo>
                    <a:pt x="1427" y="156"/>
                  </a:lnTo>
                  <a:lnTo>
                    <a:pt x="1427" y="154"/>
                  </a:lnTo>
                  <a:lnTo>
                    <a:pt x="1425" y="154"/>
                  </a:lnTo>
                  <a:lnTo>
                    <a:pt x="1425" y="156"/>
                  </a:lnTo>
                  <a:lnTo>
                    <a:pt x="1425" y="156"/>
                  </a:lnTo>
                  <a:lnTo>
                    <a:pt x="1425" y="156"/>
                  </a:lnTo>
                  <a:close/>
                  <a:moveTo>
                    <a:pt x="1823" y="166"/>
                  </a:moveTo>
                  <a:lnTo>
                    <a:pt x="1819" y="166"/>
                  </a:lnTo>
                  <a:lnTo>
                    <a:pt x="1819" y="168"/>
                  </a:lnTo>
                  <a:lnTo>
                    <a:pt x="1816" y="168"/>
                  </a:lnTo>
                  <a:lnTo>
                    <a:pt x="1816" y="171"/>
                  </a:lnTo>
                  <a:lnTo>
                    <a:pt x="1819" y="170"/>
                  </a:lnTo>
                  <a:lnTo>
                    <a:pt x="1819" y="168"/>
                  </a:lnTo>
                  <a:lnTo>
                    <a:pt x="1823" y="168"/>
                  </a:lnTo>
                  <a:lnTo>
                    <a:pt x="1823" y="166"/>
                  </a:lnTo>
                  <a:close/>
                  <a:moveTo>
                    <a:pt x="1910" y="175"/>
                  </a:moveTo>
                  <a:lnTo>
                    <a:pt x="1912" y="177"/>
                  </a:lnTo>
                  <a:lnTo>
                    <a:pt x="1912" y="178"/>
                  </a:lnTo>
                  <a:lnTo>
                    <a:pt x="1914" y="180"/>
                  </a:lnTo>
                  <a:lnTo>
                    <a:pt x="1914" y="180"/>
                  </a:lnTo>
                  <a:lnTo>
                    <a:pt x="1914" y="182"/>
                  </a:lnTo>
                  <a:lnTo>
                    <a:pt x="1914" y="182"/>
                  </a:lnTo>
                  <a:lnTo>
                    <a:pt x="1915" y="178"/>
                  </a:lnTo>
                  <a:lnTo>
                    <a:pt x="1915" y="175"/>
                  </a:lnTo>
                  <a:lnTo>
                    <a:pt x="1912" y="173"/>
                  </a:lnTo>
                  <a:lnTo>
                    <a:pt x="1912" y="173"/>
                  </a:lnTo>
                  <a:lnTo>
                    <a:pt x="1912" y="173"/>
                  </a:lnTo>
                  <a:lnTo>
                    <a:pt x="1910" y="175"/>
                  </a:lnTo>
                  <a:close/>
                  <a:moveTo>
                    <a:pt x="1835" y="198"/>
                  </a:moveTo>
                  <a:lnTo>
                    <a:pt x="1833" y="198"/>
                  </a:lnTo>
                  <a:lnTo>
                    <a:pt x="1833" y="196"/>
                  </a:lnTo>
                  <a:lnTo>
                    <a:pt x="1835" y="194"/>
                  </a:lnTo>
                  <a:lnTo>
                    <a:pt x="1835" y="192"/>
                  </a:lnTo>
                  <a:lnTo>
                    <a:pt x="1835" y="189"/>
                  </a:lnTo>
                  <a:lnTo>
                    <a:pt x="1838" y="189"/>
                  </a:lnTo>
                  <a:lnTo>
                    <a:pt x="1838" y="187"/>
                  </a:lnTo>
                  <a:lnTo>
                    <a:pt x="1845" y="187"/>
                  </a:lnTo>
                  <a:lnTo>
                    <a:pt x="1847" y="182"/>
                  </a:lnTo>
                  <a:lnTo>
                    <a:pt x="1849" y="182"/>
                  </a:lnTo>
                  <a:lnTo>
                    <a:pt x="1849" y="180"/>
                  </a:lnTo>
                  <a:lnTo>
                    <a:pt x="1845" y="182"/>
                  </a:lnTo>
                  <a:lnTo>
                    <a:pt x="1842" y="184"/>
                  </a:lnTo>
                  <a:lnTo>
                    <a:pt x="1838" y="184"/>
                  </a:lnTo>
                  <a:lnTo>
                    <a:pt x="1835" y="184"/>
                  </a:lnTo>
                  <a:lnTo>
                    <a:pt x="1835" y="184"/>
                  </a:lnTo>
                  <a:lnTo>
                    <a:pt x="1835" y="182"/>
                  </a:lnTo>
                  <a:lnTo>
                    <a:pt x="1833" y="182"/>
                  </a:lnTo>
                  <a:lnTo>
                    <a:pt x="1833" y="185"/>
                  </a:lnTo>
                  <a:lnTo>
                    <a:pt x="1830" y="187"/>
                  </a:lnTo>
                  <a:lnTo>
                    <a:pt x="1830" y="192"/>
                  </a:lnTo>
                  <a:lnTo>
                    <a:pt x="1830" y="192"/>
                  </a:lnTo>
                  <a:lnTo>
                    <a:pt x="1830" y="194"/>
                  </a:lnTo>
                  <a:lnTo>
                    <a:pt x="1828" y="194"/>
                  </a:lnTo>
                  <a:lnTo>
                    <a:pt x="1828" y="192"/>
                  </a:lnTo>
                  <a:lnTo>
                    <a:pt x="1826" y="194"/>
                  </a:lnTo>
                  <a:lnTo>
                    <a:pt x="1826" y="194"/>
                  </a:lnTo>
                  <a:lnTo>
                    <a:pt x="1826" y="196"/>
                  </a:lnTo>
                  <a:lnTo>
                    <a:pt x="1826" y="196"/>
                  </a:lnTo>
                  <a:lnTo>
                    <a:pt x="1823" y="198"/>
                  </a:lnTo>
                  <a:lnTo>
                    <a:pt x="1823" y="199"/>
                  </a:lnTo>
                  <a:lnTo>
                    <a:pt x="1824" y="201"/>
                  </a:lnTo>
                  <a:lnTo>
                    <a:pt x="1824" y="201"/>
                  </a:lnTo>
                  <a:lnTo>
                    <a:pt x="1821" y="203"/>
                  </a:lnTo>
                  <a:lnTo>
                    <a:pt x="1821" y="208"/>
                  </a:lnTo>
                  <a:lnTo>
                    <a:pt x="1823" y="212"/>
                  </a:lnTo>
                  <a:lnTo>
                    <a:pt x="1824" y="215"/>
                  </a:lnTo>
                  <a:lnTo>
                    <a:pt x="1826" y="215"/>
                  </a:lnTo>
                  <a:lnTo>
                    <a:pt x="1826" y="217"/>
                  </a:lnTo>
                  <a:lnTo>
                    <a:pt x="1830" y="217"/>
                  </a:lnTo>
                  <a:lnTo>
                    <a:pt x="1830" y="215"/>
                  </a:lnTo>
                  <a:lnTo>
                    <a:pt x="1831" y="215"/>
                  </a:lnTo>
                  <a:lnTo>
                    <a:pt x="1831" y="215"/>
                  </a:lnTo>
                  <a:lnTo>
                    <a:pt x="1831" y="213"/>
                  </a:lnTo>
                  <a:lnTo>
                    <a:pt x="1830" y="213"/>
                  </a:lnTo>
                  <a:lnTo>
                    <a:pt x="1830" y="210"/>
                  </a:lnTo>
                  <a:lnTo>
                    <a:pt x="1830" y="206"/>
                  </a:lnTo>
                  <a:lnTo>
                    <a:pt x="1831" y="205"/>
                  </a:lnTo>
                  <a:lnTo>
                    <a:pt x="1833" y="203"/>
                  </a:lnTo>
                  <a:lnTo>
                    <a:pt x="1835" y="201"/>
                  </a:lnTo>
                  <a:lnTo>
                    <a:pt x="1835" y="198"/>
                  </a:lnTo>
                  <a:close/>
                  <a:moveTo>
                    <a:pt x="1804" y="201"/>
                  </a:moveTo>
                  <a:lnTo>
                    <a:pt x="1804" y="203"/>
                  </a:lnTo>
                  <a:lnTo>
                    <a:pt x="1805" y="203"/>
                  </a:lnTo>
                  <a:lnTo>
                    <a:pt x="1805" y="205"/>
                  </a:lnTo>
                  <a:lnTo>
                    <a:pt x="1809" y="205"/>
                  </a:lnTo>
                  <a:lnTo>
                    <a:pt x="1811" y="205"/>
                  </a:lnTo>
                  <a:lnTo>
                    <a:pt x="1812" y="201"/>
                  </a:lnTo>
                  <a:lnTo>
                    <a:pt x="1811" y="201"/>
                  </a:lnTo>
                  <a:lnTo>
                    <a:pt x="1809" y="199"/>
                  </a:lnTo>
                  <a:lnTo>
                    <a:pt x="1809" y="196"/>
                  </a:lnTo>
                  <a:lnTo>
                    <a:pt x="1811" y="196"/>
                  </a:lnTo>
                  <a:lnTo>
                    <a:pt x="1811" y="196"/>
                  </a:lnTo>
                  <a:lnTo>
                    <a:pt x="1797" y="196"/>
                  </a:lnTo>
                  <a:lnTo>
                    <a:pt x="1797" y="192"/>
                  </a:lnTo>
                  <a:lnTo>
                    <a:pt x="1793" y="192"/>
                  </a:lnTo>
                  <a:lnTo>
                    <a:pt x="1793" y="196"/>
                  </a:lnTo>
                  <a:lnTo>
                    <a:pt x="1790" y="196"/>
                  </a:lnTo>
                  <a:lnTo>
                    <a:pt x="1790" y="192"/>
                  </a:lnTo>
                  <a:lnTo>
                    <a:pt x="1784" y="192"/>
                  </a:lnTo>
                  <a:lnTo>
                    <a:pt x="1786" y="187"/>
                  </a:lnTo>
                  <a:lnTo>
                    <a:pt x="1788" y="184"/>
                  </a:lnTo>
                  <a:lnTo>
                    <a:pt x="1784" y="184"/>
                  </a:lnTo>
                  <a:lnTo>
                    <a:pt x="1784" y="184"/>
                  </a:lnTo>
                  <a:lnTo>
                    <a:pt x="1784" y="185"/>
                  </a:lnTo>
                  <a:lnTo>
                    <a:pt x="1784" y="185"/>
                  </a:lnTo>
                  <a:lnTo>
                    <a:pt x="1784" y="187"/>
                  </a:lnTo>
                  <a:lnTo>
                    <a:pt x="1781" y="189"/>
                  </a:lnTo>
                  <a:lnTo>
                    <a:pt x="1781" y="191"/>
                  </a:lnTo>
                  <a:lnTo>
                    <a:pt x="1781" y="191"/>
                  </a:lnTo>
                  <a:lnTo>
                    <a:pt x="1781" y="194"/>
                  </a:lnTo>
                  <a:lnTo>
                    <a:pt x="1786" y="194"/>
                  </a:lnTo>
                  <a:lnTo>
                    <a:pt x="1788" y="198"/>
                  </a:lnTo>
                  <a:lnTo>
                    <a:pt x="1790" y="199"/>
                  </a:lnTo>
                  <a:lnTo>
                    <a:pt x="1793" y="199"/>
                  </a:lnTo>
                  <a:lnTo>
                    <a:pt x="1797" y="201"/>
                  </a:lnTo>
                  <a:lnTo>
                    <a:pt x="1800" y="201"/>
                  </a:lnTo>
                  <a:lnTo>
                    <a:pt x="1800" y="198"/>
                  </a:lnTo>
                  <a:lnTo>
                    <a:pt x="1805" y="198"/>
                  </a:lnTo>
                  <a:lnTo>
                    <a:pt x="1805" y="198"/>
                  </a:lnTo>
                  <a:lnTo>
                    <a:pt x="1805" y="198"/>
                  </a:lnTo>
                  <a:lnTo>
                    <a:pt x="1805" y="199"/>
                  </a:lnTo>
                  <a:lnTo>
                    <a:pt x="1805" y="199"/>
                  </a:lnTo>
                  <a:lnTo>
                    <a:pt x="1804" y="201"/>
                  </a:lnTo>
                  <a:close/>
                  <a:moveTo>
                    <a:pt x="4870" y="196"/>
                  </a:moveTo>
                  <a:lnTo>
                    <a:pt x="4870" y="196"/>
                  </a:lnTo>
                  <a:lnTo>
                    <a:pt x="4872" y="196"/>
                  </a:lnTo>
                  <a:lnTo>
                    <a:pt x="4874" y="192"/>
                  </a:lnTo>
                  <a:lnTo>
                    <a:pt x="4877" y="191"/>
                  </a:lnTo>
                  <a:lnTo>
                    <a:pt x="4877" y="187"/>
                  </a:lnTo>
                  <a:lnTo>
                    <a:pt x="4874" y="189"/>
                  </a:lnTo>
                  <a:lnTo>
                    <a:pt x="4872" y="192"/>
                  </a:lnTo>
                  <a:lnTo>
                    <a:pt x="4870" y="196"/>
                  </a:lnTo>
                  <a:close/>
                  <a:moveTo>
                    <a:pt x="4870" y="198"/>
                  </a:moveTo>
                  <a:lnTo>
                    <a:pt x="4870" y="196"/>
                  </a:lnTo>
                  <a:lnTo>
                    <a:pt x="4869" y="196"/>
                  </a:lnTo>
                  <a:lnTo>
                    <a:pt x="4869" y="198"/>
                  </a:lnTo>
                  <a:lnTo>
                    <a:pt x="4869" y="198"/>
                  </a:lnTo>
                  <a:lnTo>
                    <a:pt x="4870" y="198"/>
                  </a:lnTo>
                  <a:close/>
                  <a:moveTo>
                    <a:pt x="1851" y="208"/>
                  </a:moveTo>
                  <a:lnTo>
                    <a:pt x="1851" y="206"/>
                  </a:lnTo>
                  <a:lnTo>
                    <a:pt x="1851" y="206"/>
                  </a:lnTo>
                  <a:lnTo>
                    <a:pt x="1851" y="205"/>
                  </a:lnTo>
                  <a:lnTo>
                    <a:pt x="1849" y="205"/>
                  </a:lnTo>
                  <a:lnTo>
                    <a:pt x="1849" y="206"/>
                  </a:lnTo>
                  <a:lnTo>
                    <a:pt x="1849" y="206"/>
                  </a:lnTo>
                  <a:lnTo>
                    <a:pt x="1849" y="206"/>
                  </a:lnTo>
                  <a:lnTo>
                    <a:pt x="1847" y="205"/>
                  </a:lnTo>
                  <a:lnTo>
                    <a:pt x="1847" y="205"/>
                  </a:lnTo>
                  <a:lnTo>
                    <a:pt x="1847" y="205"/>
                  </a:lnTo>
                  <a:lnTo>
                    <a:pt x="1847" y="205"/>
                  </a:lnTo>
                  <a:lnTo>
                    <a:pt x="1851" y="203"/>
                  </a:lnTo>
                  <a:lnTo>
                    <a:pt x="1851" y="199"/>
                  </a:lnTo>
                  <a:lnTo>
                    <a:pt x="1847" y="199"/>
                  </a:lnTo>
                  <a:lnTo>
                    <a:pt x="1847" y="198"/>
                  </a:lnTo>
                  <a:lnTo>
                    <a:pt x="1847" y="198"/>
                  </a:lnTo>
                  <a:lnTo>
                    <a:pt x="1847" y="198"/>
                  </a:lnTo>
                  <a:lnTo>
                    <a:pt x="1845" y="201"/>
                  </a:lnTo>
                  <a:lnTo>
                    <a:pt x="1842" y="201"/>
                  </a:lnTo>
                  <a:lnTo>
                    <a:pt x="1840" y="201"/>
                  </a:lnTo>
                  <a:lnTo>
                    <a:pt x="1840" y="201"/>
                  </a:lnTo>
                  <a:lnTo>
                    <a:pt x="1838" y="203"/>
                  </a:lnTo>
                  <a:lnTo>
                    <a:pt x="1837" y="206"/>
                  </a:lnTo>
                  <a:lnTo>
                    <a:pt x="1838" y="206"/>
                  </a:lnTo>
                  <a:lnTo>
                    <a:pt x="1838" y="210"/>
                  </a:lnTo>
                  <a:lnTo>
                    <a:pt x="1837" y="210"/>
                  </a:lnTo>
                  <a:lnTo>
                    <a:pt x="1837" y="213"/>
                  </a:lnTo>
                  <a:lnTo>
                    <a:pt x="1835" y="213"/>
                  </a:lnTo>
                  <a:lnTo>
                    <a:pt x="1835" y="215"/>
                  </a:lnTo>
                  <a:lnTo>
                    <a:pt x="1838" y="215"/>
                  </a:lnTo>
                  <a:lnTo>
                    <a:pt x="1842" y="213"/>
                  </a:lnTo>
                  <a:lnTo>
                    <a:pt x="1845" y="213"/>
                  </a:lnTo>
                  <a:lnTo>
                    <a:pt x="1845" y="210"/>
                  </a:lnTo>
                  <a:lnTo>
                    <a:pt x="1845" y="208"/>
                  </a:lnTo>
                  <a:lnTo>
                    <a:pt x="1847" y="208"/>
                  </a:lnTo>
                  <a:lnTo>
                    <a:pt x="1851" y="208"/>
                  </a:lnTo>
                  <a:close/>
                  <a:moveTo>
                    <a:pt x="1505" y="208"/>
                  </a:moveTo>
                  <a:lnTo>
                    <a:pt x="1505" y="206"/>
                  </a:lnTo>
                  <a:lnTo>
                    <a:pt x="1503" y="206"/>
                  </a:lnTo>
                  <a:lnTo>
                    <a:pt x="1505" y="206"/>
                  </a:lnTo>
                  <a:lnTo>
                    <a:pt x="1505" y="206"/>
                  </a:lnTo>
                  <a:lnTo>
                    <a:pt x="1505" y="208"/>
                  </a:lnTo>
                  <a:close/>
                  <a:moveTo>
                    <a:pt x="3570" y="208"/>
                  </a:moveTo>
                  <a:lnTo>
                    <a:pt x="3573" y="208"/>
                  </a:lnTo>
                  <a:lnTo>
                    <a:pt x="3573" y="208"/>
                  </a:lnTo>
                  <a:lnTo>
                    <a:pt x="3570" y="206"/>
                  </a:lnTo>
                  <a:lnTo>
                    <a:pt x="3570" y="208"/>
                  </a:lnTo>
                  <a:close/>
                  <a:moveTo>
                    <a:pt x="4841" y="217"/>
                  </a:moveTo>
                  <a:lnTo>
                    <a:pt x="4839" y="220"/>
                  </a:lnTo>
                  <a:lnTo>
                    <a:pt x="4841" y="220"/>
                  </a:lnTo>
                  <a:lnTo>
                    <a:pt x="4841" y="222"/>
                  </a:lnTo>
                  <a:lnTo>
                    <a:pt x="4846" y="219"/>
                  </a:lnTo>
                  <a:lnTo>
                    <a:pt x="4849" y="217"/>
                  </a:lnTo>
                  <a:lnTo>
                    <a:pt x="4849" y="217"/>
                  </a:lnTo>
                  <a:lnTo>
                    <a:pt x="4851" y="210"/>
                  </a:lnTo>
                  <a:lnTo>
                    <a:pt x="4851" y="210"/>
                  </a:lnTo>
                  <a:lnTo>
                    <a:pt x="4851" y="206"/>
                  </a:lnTo>
                  <a:lnTo>
                    <a:pt x="4849" y="208"/>
                  </a:lnTo>
                  <a:lnTo>
                    <a:pt x="4849" y="210"/>
                  </a:lnTo>
                  <a:lnTo>
                    <a:pt x="4848" y="210"/>
                  </a:lnTo>
                  <a:lnTo>
                    <a:pt x="4848" y="210"/>
                  </a:lnTo>
                  <a:lnTo>
                    <a:pt x="4846" y="210"/>
                  </a:lnTo>
                  <a:lnTo>
                    <a:pt x="4844" y="210"/>
                  </a:lnTo>
                  <a:lnTo>
                    <a:pt x="4842" y="212"/>
                  </a:lnTo>
                  <a:lnTo>
                    <a:pt x="4844" y="213"/>
                  </a:lnTo>
                  <a:lnTo>
                    <a:pt x="4842" y="217"/>
                  </a:lnTo>
                  <a:lnTo>
                    <a:pt x="4841" y="217"/>
                  </a:lnTo>
                  <a:close/>
                  <a:moveTo>
                    <a:pt x="1530" y="217"/>
                  </a:moveTo>
                  <a:lnTo>
                    <a:pt x="1530" y="215"/>
                  </a:lnTo>
                  <a:lnTo>
                    <a:pt x="1530" y="215"/>
                  </a:lnTo>
                  <a:lnTo>
                    <a:pt x="1530" y="215"/>
                  </a:lnTo>
                  <a:lnTo>
                    <a:pt x="1530" y="213"/>
                  </a:lnTo>
                  <a:lnTo>
                    <a:pt x="1526" y="212"/>
                  </a:lnTo>
                  <a:lnTo>
                    <a:pt x="1523" y="210"/>
                  </a:lnTo>
                  <a:lnTo>
                    <a:pt x="1517" y="210"/>
                  </a:lnTo>
                  <a:lnTo>
                    <a:pt x="1512" y="208"/>
                  </a:lnTo>
                  <a:lnTo>
                    <a:pt x="1514" y="210"/>
                  </a:lnTo>
                  <a:lnTo>
                    <a:pt x="1516" y="212"/>
                  </a:lnTo>
                  <a:lnTo>
                    <a:pt x="1519" y="213"/>
                  </a:lnTo>
                  <a:lnTo>
                    <a:pt x="1523" y="215"/>
                  </a:lnTo>
                  <a:lnTo>
                    <a:pt x="1526" y="215"/>
                  </a:lnTo>
                  <a:lnTo>
                    <a:pt x="1530" y="217"/>
                  </a:lnTo>
                  <a:close/>
                  <a:moveTo>
                    <a:pt x="1463" y="210"/>
                  </a:moveTo>
                  <a:lnTo>
                    <a:pt x="1463" y="210"/>
                  </a:lnTo>
                  <a:lnTo>
                    <a:pt x="1463" y="210"/>
                  </a:lnTo>
                  <a:lnTo>
                    <a:pt x="1463" y="210"/>
                  </a:lnTo>
                  <a:lnTo>
                    <a:pt x="1461" y="212"/>
                  </a:lnTo>
                  <a:lnTo>
                    <a:pt x="1461" y="212"/>
                  </a:lnTo>
                  <a:lnTo>
                    <a:pt x="1461" y="213"/>
                  </a:lnTo>
                  <a:lnTo>
                    <a:pt x="1463" y="213"/>
                  </a:lnTo>
                  <a:lnTo>
                    <a:pt x="1463" y="213"/>
                  </a:lnTo>
                  <a:lnTo>
                    <a:pt x="1463" y="213"/>
                  </a:lnTo>
                  <a:lnTo>
                    <a:pt x="1465" y="213"/>
                  </a:lnTo>
                  <a:lnTo>
                    <a:pt x="1465" y="212"/>
                  </a:lnTo>
                  <a:lnTo>
                    <a:pt x="1465" y="212"/>
                  </a:lnTo>
                  <a:lnTo>
                    <a:pt x="1463" y="210"/>
                  </a:lnTo>
                  <a:close/>
                  <a:moveTo>
                    <a:pt x="4699" y="280"/>
                  </a:moveTo>
                  <a:lnTo>
                    <a:pt x="4699" y="285"/>
                  </a:lnTo>
                  <a:lnTo>
                    <a:pt x="4701" y="288"/>
                  </a:lnTo>
                  <a:lnTo>
                    <a:pt x="4704" y="290"/>
                  </a:lnTo>
                  <a:lnTo>
                    <a:pt x="4704" y="301"/>
                  </a:lnTo>
                  <a:lnTo>
                    <a:pt x="4708" y="301"/>
                  </a:lnTo>
                  <a:lnTo>
                    <a:pt x="4708" y="301"/>
                  </a:lnTo>
                  <a:lnTo>
                    <a:pt x="4711" y="299"/>
                  </a:lnTo>
                  <a:lnTo>
                    <a:pt x="4713" y="297"/>
                  </a:lnTo>
                  <a:lnTo>
                    <a:pt x="4720" y="297"/>
                  </a:lnTo>
                  <a:lnTo>
                    <a:pt x="4720" y="295"/>
                  </a:lnTo>
                  <a:lnTo>
                    <a:pt x="4720" y="295"/>
                  </a:lnTo>
                  <a:lnTo>
                    <a:pt x="4720" y="295"/>
                  </a:lnTo>
                  <a:lnTo>
                    <a:pt x="4720" y="294"/>
                  </a:lnTo>
                  <a:lnTo>
                    <a:pt x="4718" y="294"/>
                  </a:lnTo>
                  <a:lnTo>
                    <a:pt x="4717" y="292"/>
                  </a:lnTo>
                  <a:lnTo>
                    <a:pt x="4715" y="292"/>
                  </a:lnTo>
                  <a:lnTo>
                    <a:pt x="4715" y="290"/>
                  </a:lnTo>
                  <a:lnTo>
                    <a:pt x="4710" y="288"/>
                  </a:lnTo>
                  <a:lnTo>
                    <a:pt x="4710" y="283"/>
                  </a:lnTo>
                  <a:lnTo>
                    <a:pt x="4713" y="283"/>
                  </a:lnTo>
                  <a:lnTo>
                    <a:pt x="4713" y="281"/>
                  </a:lnTo>
                  <a:lnTo>
                    <a:pt x="4715" y="281"/>
                  </a:lnTo>
                  <a:lnTo>
                    <a:pt x="4717" y="281"/>
                  </a:lnTo>
                  <a:lnTo>
                    <a:pt x="4718" y="283"/>
                  </a:lnTo>
                  <a:lnTo>
                    <a:pt x="4718" y="283"/>
                  </a:lnTo>
                  <a:lnTo>
                    <a:pt x="4720" y="283"/>
                  </a:lnTo>
                  <a:lnTo>
                    <a:pt x="4720" y="283"/>
                  </a:lnTo>
                  <a:lnTo>
                    <a:pt x="4722" y="281"/>
                  </a:lnTo>
                  <a:lnTo>
                    <a:pt x="4724" y="280"/>
                  </a:lnTo>
                  <a:lnTo>
                    <a:pt x="4729" y="281"/>
                  </a:lnTo>
                  <a:lnTo>
                    <a:pt x="4731" y="285"/>
                  </a:lnTo>
                  <a:lnTo>
                    <a:pt x="4732" y="287"/>
                  </a:lnTo>
                  <a:lnTo>
                    <a:pt x="4732" y="288"/>
                  </a:lnTo>
                  <a:lnTo>
                    <a:pt x="4734" y="290"/>
                  </a:lnTo>
                  <a:lnTo>
                    <a:pt x="4734" y="290"/>
                  </a:lnTo>
                  <a:lnTo>
                    <a:pt x="4734" y="290"/>
                  </a:lnTo>
                  <a:lnTo>
                    <a:pt x="4748" y="290"/>
                  </a:lnTo>
                  <a:lnTo>
                    <a:pt x="4753" y="276"/>
                  </a:lnTo>
                  <a:lnTo>
                    <a:pt x="4762" y="273"/>
                  </a:lnTo>
                  <a:lnTo>
                    <a:pt x="4764" y="273"/>
                  </a:lnTo>
                  <a:lnTo>
                    <a:pt x="4767" y="273"/>
                  </a:lnTo>
                  <a:lnTo>
                    <a:pt x="4767" y="274"/>
                  </a:lnTo>
                  <a:lnTo>
                    <a:pt x="4771" y="276"/>
                  </a:lnTo>
                  <a:lnTo>
                    <a:pt x="4771" y="273"/>
                  </a:lnTo>
                  <a:lnTo>
                    <a:pt x="4774" y="273"/>
                  </a:lnTo>
                  <a:lnTo>
                    <a:pt x="4778" y="271"/>
                  </a:lnTo>
                  <a:lnTo>
                    <a:pt x="4780" y="271"/>
                  </a:lnTo>
                  <a:lnTo>
                    <a:pt x="4783" y="271"/>
                  </a:lnTo>
                  <a:lnTo>
                    <a:pt x="4783" y="267"/>
                  </a:lnTo>
                  <a:lnTo>
                    <a:pt x="4781" y="267"/>
                  </a:lnTo>
                  <a:lnTo>
                    <a:pt x="4780" y="267"/>
                  </a:lnTo>
                  <a:lnTo>
                    <a:pt x="4780" y="264"/>
                  </a:lnTo>
                  <a:lnTo>
                    <a:pt x="4780" y="264"/>
                  </a:lnTo>
                  <a:lnTo>
                    <a:pt x="4778" y="264"/>
                  </a:lnTo>
                  <a:lnTo>
                    <a:pt x="4778" y="262"/>
                  </a:lnTo>
                  <a:lnTo>
                    <a:pt x="4776" y="262"/>
                  </a:lnTo>
                  <a:lnTo>
                    <a:pt x="4778" y="260"/>
                  </a:lnTo>
                  <a:lnTo>
                    <a:pt x="4778" y="259"/>
                  </a:lnTo>
                  <a:lnTo>
                    <a:pt x="4780" y="255"/>
                  </a:lnTo>
                  <a:lnTo>
                    <a:pt x="4776" y="255"/>
                  </a:lnTo>
                  <a:lnTo>
                    <a:pt x="4773" y="257"/>
                  </a:lnTo>
                  <a:lnTo>
                    <a:pt x="4771" y="257"/>
                  </a:lnTo>
                  <a:lnTo>
                    <a:pt x="4769" y="255"/>
                  </a:lnTo>
                  <a:lnTo>
                    <a:pt x="4767" y="255"/>
                  </a:lnTo>
                  <a:lnTo>
                    <a:pt x="4766" y="253"/>
                  </a:lnTo>
                  <a:lnTo>
                    <a:pt x="4766" y="252"/>
                  </a:lnTo>
                  <a:lnTo>
                    <a:pt x="4764" y="250"/>
                  </a:lnTo>
                  <a:lnTo>
                    <a:pt x="4764" y="250"/>
                  </a:lnTo>
                  <a:lnTo>
                    <a:pt x="4762" y="250"/>
                  </a:lnTo>
                  <a:lnTo>
                    <a:pt x="4760" y="250"/>
                  </a:lnTo>
                  <a:lnTo>
                    <a:pt x="4757" y="252"/>
                  </a:lnTo>
                  <a:lnTo>
                    <a:pt x="4757" y="252"/>
                  </a:lnTo>
                  <a:lnTo>
                    <a:pt x="4748" y="250"/>
                  </a:lnTo>
                  <a:lnTo>
                    <a:pt x="4746" y="245"/>
                  </a:lnTo>
                  <a:lnTo>
                    <a:pt x="4743" y="241"/>
                  </a:lnTo>
                  <a:lnTo>
                    <a:pt x="4741" y="236"/>
                  </a:lnTo>
                  <a:lnTo>
                    <a:pt x="4739" y="231"/>
                  </a:lnTo>
                  <a:lnTo>
                    <a:pt x="4738" y="231"/>
                  </a:lnTo>
                  <a:lnTo>
                    <a:pt x="4738" y="231"/>
                  </a:lnTo>
                  <a:lnTo>
                    <a:pt x="4736" y="229"/>
                  </a:lnTo>
                  <a:lnTo>
                    <a:pt x="4734" y="229"/>
                  </a:lnTo>
                  <a:lnTo>
                    <a:pt x="4732" y="222"/>
                  </a:lnTo>
                  <a:lnTo>
                    <a:pt x="4731" y="222"/>
                  </a:lnTo>
                  <a:lnTo>
                    <a:pt x="4729" y="222"/>
                  </a:lnTo>
                  <a:lnTo>
                    <a:pt x="4729" y="220"/>
                  </a:lnTo>
                  <a:lnTo>
                    <a:pt x="4729" y="220"/>
                  </a:lnTo>
                  <a:lnTo>
                    <a:pt x="4722" y="222"/>
                  </a:lnTo>
                  <a:lnTo>
                    <a:pt x="4722" y="226"/>
                  </a:lnTo>
                  <a:lnTo>
                    <a:pt x="4722" y="226"/>
                  </a:lnTo>
                  <a:lnTo>
                    <a:pt x="4724" y="231"/>
                  </a:lnTo>
                  <a:lnTo>
                    <a:pt x="4727" y="234"/>
                  </a:lnTo>
                  <a:lnTo>
                    <a:pt x="4729" y="236"/>
                  </a:lnTo>
                  <a:lnTo>
                    <a:pt x="4729" y="239"/>
                  </a:lnTo>
                  <a:lnTo>
                    <a:pt x="4727" y="241"/>
                  </a:lnTo>
                  <a:lnTo>
                    <a:pt x="4725" y="245"/>
                  </a:lnTo>
                  <a:lnTo>
                    <a:pt x="4725" y="253"/>
                  </a:lnTo>
                  <a:lnTo>
                    <a:pt x="4722" y="257"/>
                  </a:lnTo>
                  <a:lnTo>
                    <a:pt x="4722" y="271"/>
                  </a:lnTo>
                  <a:lnTo>
                    <a:pt x="4720" y="271"/>
                  </a:lnTo>
                  <a:lnTo>
                    <a:pt x="4717" y="271"/>
                  </a:lnTo>
                  <a:lnTo>
                    <a:pt x="4715" y="271"/>
                  </a:lnTo>
                  <a:lnTo>
                    <a:pt x="4713" y="269"/>
                  </a:lnTo>
                  <a:lnTo>
                    <a:pt x="4711" y="267"/>
                  </a:lnTo>
                  <a:lnTo>
                    <a:pt x="4708" y="267"/>
                  </a:lnTo>
                  <a:lnTo>
                    <a:pt x="4708" y="266"/>
                  </a:lnTo>
                  <a:lnTo>
                    <a:pt x="4706" y="266"/>
                  </a:lnTo>
                  <a:lnTo>
                    <a:pt x="4706" y="267"/>
                  </a:lnTo>
                  <a:lnTo>
                    <a:pt x="4704" y="267"/>
                  </a:lnTo>
                  <a:lnTo>
                    <a:pt x="4704" y="267"/>
                  </a:lnTo>
                  <a:lnTo>
                    <a:pt x="4708" y="269"/>
                  </a:lnTo>
                  <a:lnTo>
                    <a:pt x="4706" y="276"/>
                  </a:lnTo>
                  <a:lnTo>
                    <a:pt x="4703" y="276"/>
                  </a:lnTo>
                  <a:lnTo>
                    <a:pt x="4703" y="276"/>
                  </a:lnTo>
                  <a:lnTo>
                    <a:pt x="4701" y="278"/>
                  </a:lnTo>
                  <a:lnTo>
                    <a:pt x="4699" y="280"/>
                  </a:lnTo>
                  <a:close/>
                  <a:moveTo>
                    <a:pt x="4827" y="220"/>
                  </a:moveTo>
                  <a:lnTo>
                    <a:pt x="4823" y="231"/>
                  </a:lnTo>
                  <a:lnTo>
                    <a:pt x="4823" y="231"/>
                  </a:lnTo>
                  <a:lnTo>
                    <a:pt x="4821" y="231"/>
                  </a:lnTo>
                  <a:lnTo>
                    <a:pt x="4821" y="231"/>
                  </a:lnTo>
                  <a:lnTo>
                    <a:pt x="4820" y="229"/>
                  </a:lnTo>
                  <a:lnTo>
                    <a:pt x="4818" y="229"/>
                  </a:lnTo>
                  <a:lnTo>
                    <a:pt x="4816" y="229"/>
                  </a:lnTo>
                  <a:lnTo>
                    <a:pt x="4816" y="231"/>
                  </a:lnTo>
                  <a:lnTo>
                    <a:pt x="4816" y="231"/>
                  </a:lnTo>
                  <a:lnTo>
                    <a:pt x="4816" y="233"/>
                  </a:lnTo>
                  <a:lnTo>
                    <a:pt x="4813" y="233"/>
                  </a:lnTo>
                  <a:lnTo>
                    <a:pt x="4809" y="238"/>
                  </a:lnTo>
                  <a:lnTo>
                    <a:pt x="4806" y="238"/>
                  </a:lnTo>
                  <a:lnTo>
                    <a:pt x="4806" y="241"/>
                  </a:lnTo>
                  <a:lnTo>
                    <a:pt x="4806" y="241"/>
                  </a:lnTo>
                  <a:lnTo>
                    <a:pt x="4806" y="241"/>
                  </a:lnTo>
                  <a:lnTo>
                    <a:pt x="4804" y="241"/>
                  </a:lnTo>
                  <a:lnTo>
                    <a:pt x="4804" y="241"/>
                  </a:lnTo>
                  <a:lnTo>
                    <a:pt x="4804" y="243"/>
                  </a:lnTo>
                  <a:lnTo>
                    <a:pt x="4804" y="243"/>
                  </a:lnTo>
                  <a:lnTo>
                    <a:pt x="4806" y="243"/>
                  </a:lnTo>
                  <a:lnTo>
                    <a:pt x="4806" y="243"/>
                  </a:lnTo>
                  <a:lnTo>
                    <a:pt x="4806" y="243"/>
                  </a:lnTo>
                  <a:lnTo>
                    <a:pt x="4809" y="241"/>
                  </a:lnTo>
                  <a:lnTo>
                    <a:pt x="4813" y="239"/>
                  </a:lnTo>
                  <a:lnTo>
                    <a:pt x="4816" y="238"/>
                  </a:lnTo>
                  <a:lnTo>
                    <a:pt x="4818" y="238"/>
                  </a:lnTo>
                  <a:lnTo>
                    <a:pt x="4820" y="234"/>
                  </a:lnTo>
                  <a:lnTo>
                    <a:pt x="4825" y="234"/>
                  </a:lnTo>
                  <a:lnTo>
                    <a:pt x="4825" y="233"/>
                  </a:lnTo>
                  <a:lnTo>
                    <a:pt x="4827" y="231"/>
                  </a:lnTo>
                  <a:lnTo>
                    <a:pt x="4828" y="229"/>
                  </a:lnTo>
                  <a:lnTo>
                    <a:pt x="4830" y="227"/>
                  </a:lnTo>
                  <a:lnTo>
                    <a:pt x="4830" y="220"/>
                  </a:lnTo>
                  <a:lnTo>
                    <a:pt x="4828" y="220"/>
                  </a:lnTo>
                  <a:lnTo>
                    <a:pt x="4828" y="220"/>
                  </a:lnTo>
                  <a:lnTo>
                    <a:pt x="4827" y="220"/>
                  </a:lnTo>
                  <a:close/>
                  <a:moveTo>
                    <a:pt x="1535" y="222"/>
                  </a:moveTo>
                  <a:lnTo>
                    <a:pt x="1533" y="222"/>
                  </a:lnTo>
                  <a:lnTo>
                    <a:pt x="1533" y="226"/>
                  </a:lnTo>
                  <a:lnTo>
                    <a:pt x="1535" y="226"/>
                  </a:lnTo>
                  <a:lnTo>
                    <a:pt x="1535" y="222"/>
                  </a:lnTo>
                  <a:close/>
                  <a:moveTo>
                    <a:pt x="1824" y="222"/>
                  </a:moveTo>
                  <a:lnTo>
                    <a:pt x="1823" y="222"/>
                  </a:lnTo>
                  <a:lnTo>
                    <a:pt x="1823" y="224"/>
                  </a:lnTo>
                  <a:lnTo>
                    <a:pt x="1824" y="224"/>
                  </a:lnTo>
                  <a:lnTo>
                    <a:pt x="1824" y="222"/>
                  </a:lnTo>
                  <a:close/>
                  <a:moveTo>
                    <a:pt x="4785" y="262"/>
                  </a:moveTo>
                  <a:lnTo>
                    <a:pt x="4787" y="260"/>
                  </a:lnTo>
                  <a:lnTo>
                    <a:pt x="4788" y="259"/>
                  </a:lnTo>
                  <a:lnTo>
                    <a:pt x="4788" y="257"/>
                  </a:lnTo>
                  <a:lnTo>
                    <a:pt x="4790" y="255"/>
                  </a:lnTo>
                  <a:lnTo>
                    <a:pt x="4792" y="253"/>
                  </a:lnTo>
                  <a:lnTo>
                    <a:pt x="4794" y="252"/>
                  </a:lnTo>
                  <a:lnTo>
                    <a:pt x="4797" y="250"/>
                  </a:lnTo>
                  <a:lnTo>
                    <a:pt x="4797" y="246"/>
                  </a:lnTo>
                  <a:lnTo>
                    <a:pt x="4794" y="246"/>
                  </a:lnTo>
                  <a:lnTo>
                    <a:pt x="4792" y="248"/>
                  </a:lnTo>
                  <a:lnTo>
                    <a:pt x="4790" y="250"/>
                  </a:lnTo>
                  <a:lnTo>
                    <a:pt x="4788" y="253"/>
                  </a:lnTo>
                  <a:lnTo>
                    <a:pt x="4787" y="257"/>
                  </a:lnTo>
                  <a:lnTo>
                    <a:pt x="4785" y="259"/>
                  </a:lnTo>
                  <a:lnTo>
                    <a:pt x="4785" y="262"/>
                  </a:lnTo>
                  <a:close/>
                  <a:moveTo>
                    <a:pt x="4800" y="262"/>
                  </a:moveTo>
                  <a:lnTo>
                    <a:pt x="4800" y="262"/>
                  </a:lnTo>
                  <a:lnTo>
                    <a:pt x="4802" y="262"/>
                  </a:lnTo>
                  <a:lnTo>
                    <a:pt x="4802" y="262"/>
                  </a:lnTo>
                  <a:lnTo>
                    <a:pt x="4804" y="262"/>
                  </a:lnTo>
                  <a:lnTo>
                    <a:pt x="4804" y="262"/>
                  </a:lnTo>
                  <a:lnTo>
                    <a:pt x="4804" y="260"/>
                  </a:lnTo>
                  <a:lnTo>
                    <a:pt x="4800" y="259"/>
                  </a:lnTo>
                  <a:lnTo>
                    <a:pt x="4800" y="260"/>
                  </a:lnTo>
                  <a:lnTo>
                    <a:pt x="4800" y="260"/>
                  </a:lnTo>
                  <a:lnTo>
                    <a:pt x="4800" y="262"/>
                  </a:lnTo>
                  <a:close/>
                  <a:moveTo>
                    <a:pt x="2832" y="304"/>
                  </a:moveTo>
                  <a:lnTo>
                    <a:pt x="2833" y="306"/>
                  </a:lnTo>
                  <a:lnTo>
                    <a:pt x="2833" y="306"/>
                  </a:lnTo>
                  <a:lnTo>
                    <a:pt x="2835" y="306"/>
                  </a:lnTo>
                  <a:lnTo>
                    <a:pt x="2839" y="297"/>
                  </a:lnTo>
                  <a:lnTo>
                    <a:pt x="2839" y="288"/>
                  </a:lnTo>
                  <a:lnTo>
                    <a:pt x="2839" y="288"/>
                  </a:lnTo>
                  <a:lnTo>
                    <a:pt x="2840" y="288"/>
                  </a:lnTo>
                  <a:lnTo>
                    <a:pt x="2840" y="285"/>
                  </a:lnTo>
                  <a:lnTo>
                    <a:pt x="2840" y="283"/>
                  </a:lnTo>
                  <a:lnTo>
                    <a:pt x="2839" y="283"/>
                  </a:lnTo>
                  <a:lnTo>
                    <a:pt x="2837" y="271"/>
                  </a:lnTo>
                  <a:lnTo>
                    <a:pt x="2835" y="271"/>
                  </a:lnTo>
                  <a:lnTo>
                    <a:pt x="2833" y="274"/>
                  </a:lnTo>
                  <a:lnTo>
                    <a:pt x="2830" y="278"/>
                  </a:lnTo>
                  <a:lnTo>
                    <a:pt x="2826" y="280"/>
                  </a:lnTo>
                  <a:lnTo>
                    <a:pt x="2823" y="281"/>
                  </a:lnTo>
                  <a:lnTo>
                    <a:pt x="2823" y="287"/>
                  </a:lnTo>
                  <a:lnTo>
                    <a:pt x="2823" y="287"/>
                  </a:lnTo>
                  <a:lnTo>
                    <a:pt x="2823" y="288"/>
                  </a:lnTo>
                  <a:lnTo>
                    <a:pt x="2823" y="288"/>
                  </a:lnTo>
                  <a:lnTo>
                    <a:pt x="2823" y="288"/>
                  </a:lnTo>
                  <a:lnTo>
                    <a:pt x="2825" y="292"/>
                  </a:lnTo>
                  <a:lnTo>
                    <a:pt x="2825" y="295"/>
                  </a:lnTo>
                  <a:lnTo>
                    <a:pt x="2823" y="297"/>
                  </a:lnTo>
                  <a:lnTo>
                    <a:pt x="2826" y="299"/>
                  </a:lnTo>
                  <a:lnTo>
                    <a:pt x="2828" y="301"/>
                  </a:lnTo>
                  <a:lnTo>
                    <a:pt x="2830" y="302"/>
                  </a:lnTo>
                  <a:lnTo>
                    <a:pt x="2832" y="304"/>
                  </a:lnTo>
                  <a:close/>
                  <a:moveTo>
                    <a:pt x="1704" y="287"/>
                  </a:moveTo>
                  <a:lnTo>
                    <a:pt x="1699" y="288"/>
                  </a:lnTo>
                  <a:lnTo>
                    <a:pt x="1699" y="290"/>
                  </a:lnTo>
                  <a:lnTo>
                    <a:pt x="1704" y="288"/>
                  </a:lnTo>
                  <a:lnTo>
                    <a:pt x="1704" y="287"/>
                  </a:lnTo>
                  <a:close/>
                  <a:moveTo>
                    <a:pt x="4717" y="306"/>
                  </a:moveTo>
                  <a:lnTo>
                    <a:pt x="4722" y="308"/>
                  </a:lnTo>
                  <a:lnTo>
                    <a:pt x="4722" y="304"/>
                  </a:lnTo>
                  <a:lnTo>
                    <a:pt x="4720" y="304"/>
                  </a:lnTo>
                  <a:lnTo>
                    <a:pt x="4718" y="304"/>
                  </a:lnTo>
                  <a:lnTo>
                    <a:pt x="4717" y="306"/>
                  </a:lnTo>
                  <a:close/>
                  <a:moveTo>
                    <a:pt x="1659" y="306"/>
                  </a:moveTo>
                  <a:lnTo>
                    <a:pt x="1659" y="308"/>
                  </a:lnTo>
                  <a:lnTo>
                    <a:pt x="1655" y="308"/>
                  </a:lnTo>
                  <a:lnTo>
                    <a:pt x="1655" y="309"/>
                  </a:lnTo>
                  <a:lnTo>
                    <a:pt x="1653" y="309"/>
                  </a:lnTo>
                  <a:lnTo>
                    <a:pt x="1653" y="309"/>
                  </a:lnTo>
                  <a:lnTo>
                    <a:pt x="1652" y="311"/>
                  </a:lnTo>
                  <a:lnTo>
                    <a:pt x="1650" y="311"/>
                  </a:lnTo>
                  <a:lnTo>
                    <a:pt x="1650" y="311"/>
                  </a:lnTo>
                  <a:lnTo>
                    <a:pt x="1648" y="313"/>
                  </a:lnTo>
                  <a:lnTo>
                    <a:pt x="1646" y="313"/>
                  </a:lnTo>
                  <a:lnTo>
                    <a:pt x="1646" y="316"/>
                  </a:lnTo>
                  <a:lnTo>
                    <a:pt x="1655" y="316"/>
                  </a:lnTo>
                  <a:lnTo>
                    <a:pt x="1655" y="315"/>
                  </a:lnTo>
                  <a:lnTo>
                    <a:pt x="1657" y="313"/>
                  </a:lnTo>
                  <a:lnTo>
                    <a:pt x="1660" y="313"/>
                  </a:lnTo>
                  <a:lnTo>
                    <a:pt x="1664" y="313"/>
                  </a:lnTo>
                  <a:lnTo>
                    <a:pt x="1666" y="313"/>
                  </a:lnTo>
                  <a:lnTo>
                    <a:pt x="1669" y="313"/>
                  </a:lnTo>
                  <a:lnTo>
                    <a:pt x="1671" y="311"/>
                  </a:lnTo>
                  <a:lnTo>
                    <a:pt x="1671" y="309"/>
                  </a:lnTo>
                  <a:lnTo>
                    <a:pt x="1673" y="309"/>
                  </a:lnTo>
                  <a:lnTo>
                    <a:pt x="1673" y="308"/>
                  </a:lnTo>
                  <a:lnTo>
                    <a:pt x="1674" y="308"/>
                  </a:lnTo>
                  <a:lnTo>
                    <a:pt x="1674" y="308"/>
                  </a:lnTo>
                  <a:lnTo>
                    <a:pt x="1674" y="306"/>
                  </a:lnTo>
                  <a:lnTo>
                    <a:pt x="1666" y="308"/>
                  </a:lnTo>
                  <a:lnTo>
                    <a:pt x="1666" y="306"/>
                  </a:lnTo>
                  <a:lnTo>
                    <a:pt x="1659" y="306"/>
                  </a:lnTo>
                  <a:close/>
                  <a:moveTo>
                    <a:pt x="4600" y="428"/>
                  </a:moveTo>
                  <a:lnTo>
                    <a:pt x="4600" y="432"/>
                  </a:lnTo>
                  <a:lnTo>
                    <a:pt x="4598" y="433"/>
                  </a:lnTo>
                  <a:lnTo>
                    <a:pt x="4598" y="433"/>
                  </a:lnTo>
                  <a:lnTo>
                    <a:pt x="4596" y="433"/>
                  </a:lnTo>
                  <a:lnTo>
                    <a:pt x="4593" y="435"/>
                  </a:lnTo>
                  <a:lnTo>
                    <a:pt x="4593" y="437"/>
                  </a:lnTo>
                  <a:lnTo>
                    <a:pt x="4591" y="440"/>
                  </a:lnTo>
                  <a:lnTo>
                    <a:pt x="4591" y="442"/>
                  </a:lnTo>
                  <a:lnTo>
                    <a:pt x="4577" y="447"/>
                  </a:lnTo>
                  <a:lnTo>
                    <a:pt x="4575" y="444"/>
                  </a:lnTo>
                  <a:lnTo>
                    <a:pt x="4575" y="444"/>
                  </a:lnTo>
                  <a:lnTo>
                    <a:pt x="4574" y="445"/>
                  </a:lnTo>
                  <a:lnTo>
                    <a:pt x="4574" y="445"/>
                  </a:lnTo>
                  <a:lnTo>
                    <a:pt x="4572" y="447"/>
                  </a:lnTo>
                  <a:lnTo>
                    <a:pt x="4572" y="447"/>
                  </a:lnTo>
                  <a:lnTo>
                    <a:pt x="4572" y="451"/>
                  </a:lnTo>
                  <a:lnTo>
                    <a:pt x="4588" y="451"/>
                  </a:lnTo>
                  <a:lnTo>
                    <a:pt x="4589" y="452"/>
                  </a:lnTo>
                  <a:lnTo>
                    <a:pt x="4589" y="452"/>
                  </a:lnTo>
                  <a:lnTo>
                    <a:pt x="4591" y="452"/>
                  </a:lnTo>
                  <a:lnTo>
                    <a:pt x="4595" y="447"/>
                  </a:lnTo>
                  <a:lnTo>
                    <a:pt x="4598" y="447"/>
                  </a:lnTo>
                  <a:lnTo>
                    <a:pt x="4600" y="447"/>
                  </a:lnTo>
                  <a:lnTo>
                    <a:pt x="4602" y="447"/>
                  </a:lnTo>
                  <a:lnTo>
                    <a:pt x="4602" y="447"/>
                  </a:lnTo>
                  <a:lnTo>
                    <a:pt x="4603" y="447"/>
                  </a:lnTo>
                  <a:lnTo>
                    <a:pt x="4603" y="445"/>
                  </a:lnTo>
                  <a:lnTo>
                    <a:pt x="4608" y="445"/>
                  </a:lnTo>
                  <a:lnTo>
                    <a:pt x="4610" y="444"/>
                  </a:lnTo>
                  <a:lnTo>
                    <a:pt x="4614" y="444"/>
                  </a:lnTo>
                  <a:lnTo>
                    <a:pt x="4614" y="442"/>
                  </a:lnTo>
                  <a:lnTo>
                    <a:pt x="4615" y="442"/>
                  </a:lnTo>
                  <a:lnTo>
                    <a:pt x="4615" y="444"/>
                  </a:lnTo>
                  <a:lnTo>
                    <a:pt x="4617" y="444"/>
                  </a:lnTo>
                  <a:lnTo>
                    <a:pt x="4617" y="442"/>
                  </a:lnTo>
                  <a:lnTo>
                    <a:pt x="4622" y="442"/>
                  </a:lnTo>
                  <a:lnTo>
                    <a:pt x="4622" y="440"/>
                  </a:lnTo>
                  <a:lnTo>
                    <a:pt x="4626" y="442"/>
                  </a:lnTo>
                  <a:lnTo>
                    <a:pt x="4626" y="442"/>
                  </a:lnTo>
                  <a:lnTo>
                    <a:pt x="4635" y="442"/>
                  </a:lnTo>
                  <a:lnTo>
                    <a:pt x="4633" y="445"/>
                  </a:lnTo>
                  <a:lnTo>
                    <a:pt x="4633" y="445"/>
                  </a:lnTo>
                  <a:lnTo>
                    <a:pt x="4631" y="445"/>
                  </a:lnTo>
                  <a:lnTo>
                    <a:pt x="4629" y="447"/>
                  </a:lnTo>
                  <a:lnTo>
                    <a:pt x="4629" y="447"/>
                  </a:lnTo>
                  <a:lnTo>
                    <a:pt x="4629" y="449"/>
                  </a:lnTo>
                  <a:lnTo>
                    <a:pt x="4629" y="451"/>
                  </a:lnTo>
                  <a:lnTo>
                    <a:pt x="4629" y="454"/>
                  </a:lnTo>
                  <a:lnTo>
                    <a:pt x="4629" y="454"/>
                  </a:lnTo>
                  <a:lnTo>
                    <a:pt x="4629" y="456"/>
                  </a:lnTo>
                  <a:lnTo>
                    <a:pt x="4633" y="459"/>
                  </a:lnTo>
                  <a:lnTo>
                    <a:pt x="4633" y="461"/>
                  </a:lnTo>
                  <a:lnTo>
                    <a:pt x="4633" y="461"/>
                  </a:lnTo>
                  <a:lnTo>
                    <a:pt x="4635" y="463"/>
                  </a:lnTo>
                  <a:lnTo>
                    <a:pt x="4638" y="463"/>
                  </a:lnTo>
                  <a:lnTo>
                    <a:pt x="4640" y="463"/>
                  </a:lnTo>
                  <a:lnTo>
                    <a:pt x="4642" y="461"/>
                  </a:lnTo>
                  <a:lnTo>
                    <a:pt x="4645" y="459"/>
                  </a:lnTo>
                  <a:lnTo>
                    <a:pt x="4647" y="458"/>
                  </a:lnTo>
                  <a:lnTo>
                    <a:pt x="4647" y="454"/>
                  </a:lnTo>
                  <a:lnTo>
                    <a:pt x="4650" y="454"/>
                  </a:lnTo>
                  <a:lnTo>
                    <a:pt x="4654" y="451"/>
                  </a:lnTo>
                  <a:lnTo>
                    <a:pt x="4656" y="451"/>
                  </a:lnTo>
                  <a:lnTo>
                    <a:pt x="4654" y="445"/>
                  </a:lnTo>
                  <a:lnTo>
                    <a:pt x="4652" y="444"/>
                  </a:lnTo>
                  <a:lnTo>
                    <a:pt x="4654" y="442"/>
                  </a:lnTo>
                  <a:lnTo>
                    <a:pt x="4657" y="442"/>
                  </a:lnTo>
                  <a:lnTo>
                    <a:pt x="4657" y="440"/>
                  </a:lnTo>
                  <a:lnTo>
                    <a:pt x="4664" y="442"/>
                  </a:lnTo>
                  <a:lnTo>
                    <a:pt x="4664" y="444"/>
                  </a:lnTo>
                  <a:lnTo>
                    <a:pt x="4663" y="444"/>
                  </a:lnTo>
                  <a:lnTo>
                    <a:pt x="4661" y="444"/>
                  </a:lnTo>
                  <a:lnTo>
                    <a:pt x="4663" y="447"/>
                  </a:lnTo>
                  <a:lnTo>
                    <a:pt x="4664" y="447"/>
                  </a:lnTo>
                  <a:lnTo>
                    <a:pt x="4666" y="445"/>
                  </a:lnTo>
                  <a:lnTo>
                    <a:pt x="4668" y="445"/>
                  </a:lnTo>
                  <a:lnTo>
                    <a:pt x="4668" y="444"/>
                  </a:lnTo>
                  <a:lnTo>
                    <a:pt x="4670" y="442"/>
                  </a:lnTo>
                  <a:lnTo>
                    <a:pt x="4670" y="442"/>
                  </a:lnTo>
                  <a:lnTo>
                    <a:pt x="4670" y="444"/>
                  </a:lnTo>
                  <a:lnTo>
                    <a:pt x="4671" y="444"/>
                  </a:lnTo>
                  <a:lnTo>
                    <a:pt x="4673" y="445"/>
                  </a:lnTo>
                  <a:lnTo>
                    <a:pt x="4677" y="444"/>
                  </a:lnTo>
                  <a:lnTo>
                    <a:pt x="4678" y="444"/>
                  </a:lnTo>
                  <a:lnTo>
                    <a:pt x="4678" y="442"/>
                  </a:lnTo>
                  <a:lnTo>
                    <a:pt x="4682" y="440"/>
                  </a:lnTo>
                  <a:lnTo>
                    <a:pt x="4682" y="440"/>
                  </a:lnTo>
                  <a:lnTo>
                    <a:pt x="4684" y="439"/>
                  </a:lnTo>
                  <a:lnTo>
                    <a:pt x="4687" y="439"/>
                  </a:lnTo>
                  <a:lnTo>
                    <a:pt x="4687" y="445"/>
                  </a:lnTo>
                  <a:lnTo>
                    <a:pt x="4687" y="445"/>
                  </a:lnTo>
                  <a:lnTo>
                    <a:pt x="4689" y="447"/>
                  </a:lnTo>
                  <a:lnTo>
                    <a:pt x="4689" y="447"/>
                  </a:lnTo>
                  <a:lnTo>
                    <a:pt x="4689" y="447"/>
                  </a:lnTo>
                  <a:lnTo>
                    <a:pt x="4691" y="444"/>
                  </a:lnTo>
                  <a:lnTo>
                    <a:pt x="4692" y="440"/>
                  </a:lnTo>
                  <a:lnTo>
                    <a:pt x="4692" y="435"/>
                  </a:lnTo>
                  <a:lnTo>
                    <a:pt x="4692" y="435"/>
                  </a:lnTo>
                  <a:lnTo>
                    <a:pt x="4692" y="435"/>
                  </a:lnTo>
                  <a:lnTo>
                    <a:pt x="4692" y="433"/>
                  </a:lnTo>
                  <a:lnTo>
                    <a:pt x="4696" y="433"/>
                  </a:lnTo>
                  <a:lnTo>
                    <a:pt x="4696" y="435"/>
                  </a:lnTo>
                  <a:lnTo>
                    <a:pt x="4698" y="435"/>
                  </a:lnTo>
                  <a:lnTo>
                    <a:pt x="4699" y="435"/>
                  </a:lnTo>
                  <a:lnTo>
                    <a:pt x="4699" y="433"/>
                  </a:lnTo>
                  <a:lnTo>
                    <a:pt x="4699" y="433"/>
                  </a:lnTo>
                  <a:lnTo>
                    <a:pt x="4699" y="428"/>
                  </a:lnTo>
                  <a:lnTo>
                    <a:pt x="4699" y="428"/>
                  </a:lnTo>
                  <a:lnTo>
                    <a:pt x="4701" y="421"/>
                  </a:lnTo>
                  <a:lnTo>
                    <a:pt x="4703" y="421"/>
                  </a:lnTo>
                  <a:lnTo>
                    <a:pt x="4704" y="421"/>
                  </a:lnTo>
                  <a:lnTo>
                    <a:pt x="4704" y="421"/>
                  </a:lnTo>
                  <a:lnTo>
                    <a:pt x="4704" y="421"/>
                  </a:lnTo>
                  <a:lnTo>
                    <a:pt x="4706" y="421"/>
                  </a:lnTo>
                  <a:lnTo>
                    <a:pt x="4706" y="425"/>
                  </a:lnTo>
                  <a:lnTo>
                    <a:pt x="4704" y="425"/>
                  </a:lnTo>
                  <a:lnTo>
                    <a:pt x="4704" y="426"/>
                  </a:lnTo>
                  <a:lnTo>
                    <a:pt x="4703" y="426"/>
                  </a:lnTo>
                  <a:lnTo>
                    <a:pt x="4701" y="430"/>
                  </a:lnTo>
                  <a:lnTo>
                    <a:pt x="4703" y="435"/>
                  </a:lnTo>
                  <a:lnTo>
                    <a:pt x="4703" y="439"/>
                  </a:lnTo>
                  <a:lnTo>
                    <a:pt x="4706" y="437"/>
                  </a:lnTo>
                  <a:lnTo>
                    <a:pt x="4708" y="433"/>
                  </a:lnTo>
                  <a:lnTo>
                    <a:pt x="4710" y="432"/>
                  </a:lnTo>
                  <a:lnTo>
                    <a:pt x="4711" y="428"/>
                  </a:lnTo>
                  <a:lnTo>
                    <a:pt x="4713" y="425"/>
                  </a:lnTo>
                  <a:lnTo>
                    <a:pt x="4715" y="423"/>
                  </a:lnTo>
                  <a:lnTo>
                    <a:pt x="4715" y="421"/>
                  </a:lnTo>
                  <a:lnTo>
                    <a:pt x="4713" y="419"/>
                  </a:lnTo>
                  <a:lnTo>
                    <a:pt x="4710" y="418"/>
                  </a:lnTo>
                  <a:lnTo>
                    <a:pt x="4708" y="418"/>
                  </a:lnTo>
                  <a:lnTo>
                    <a:pt x="4708" y="416"/>
                  </a:lnTo>
                  <a:lnTo>
                    <a:pt x="4711" y="414"/>
                  </a:lnTo>
                  <a:lnTo>
                    <a:pt x="4711" y="409"/>
                  </a:lnTo>
                  <a:lnTo>
                    <a:pt x="4710" y="409"/>
                  </a:lnTo>
                  <a:lnTo>
                    <a:pt x="4710" y="404"/>
                  </a:lnTo>
                  <a:lnTo>
                    <a:pt x="4710" y="404"/>
                  </a:lnTo>
                  <a:lnTo>
                    <a:pt x="4710" y="402"/>
                  </a:lnTo>
                  <a:lnTo>
                    <a:pt x="4710" y="402"/>
                  </a:lnTo>
                  <a:lnTo>
                    <a:pt x="4710" y="400"/>
                  </a:lnTo>
                  <a:lnTo>
                    <a:pt x="4711" y="400"/>
                  </a:lnTo>
                  <a:lnTo>
                    <a:pt x="4711" y="397"/>
                  </a:lnTo>
                  <a:lnTo>
                    <a:pt x="4713" y="397"/>
                  </a:lnTo>
                  <a:lnTo>
                    <a:pt x="4713" y="393"/>
                  </a:lnTo>
                  <a:lnTo>
                    <a:pt x="4713" y="393"/>
                  </a:lnTo>
                  <a:lnTo>
                    <a:pt x="4713" y="388"/>
                  </a:lnTo>
                  <a:lnTo>
                    <a:pt x="4715" y="388"/>
                  </a:lnTo>
                  <a:lnTo>
                    <a:pt x="4715" y="386"/>
                  </a:lnTo>
                  <a:lnTo>
                    <a:pt x="4713" y="384"/>
                  </a:lnTo>
                  <a:lnTo>
                    <a:pt x="4713" y="377"/>
                  </a:lnTo>
                  <a:lnTo>
                    <a:pt x="4715" y="370"/>
                  </a:lnTo>
                  <a:lnTo>
                    <a:pt x="4715" y="365"/>
                  </a:lnTo>
                  <a:lnTo>
                    <a:pt x="4722" y="365"/>
                  </a:lnTo>
                  <a:lnTo>
                    <a:pt x="4722" y="363"/>
                  </a:lnTo>
                  <a:lnTo>
                    <a:pt x="4722" y="362"/>
                  </a:lnTo>
                  <a:lnTo>
                    <a:pt x="4722" y="360"/>
                  </a:lnTo>
                  <a:lnTo>
                    <a:pt x="4722" y="358"/>
                  </a:lnTo>
                  <a:lnTo>
                    <a:pt x="4725" y="358"/>
                  </a:lnTo>
                  <a:lnTo>
                    <a:pt x="4725" y="355"/>
                  </a:lnTo>
                  <a:lnTo>
                    <a:pt x="4725" y="353"/>
                  </a:lnTo>
                  <a:lnTo>
                    <a:pt x="4727" y="351"/>
                  </a:lnTo>
                  <a:lnTo>
                    <a:pt x="4729" y="349"/>
                  </a:lnTo>
                  <a:lnTo>
                    <a:pt x="4729" y="348"/>
                  </a:lnTo>
                  <a:lnTo>
                    <a:pt x="4729" y="348"/>
                  </a:lnTo>
                  <a:lnTo>
                    <a:pt x="4729" y="330"/>
                  </a:lnTo>
                  <a:lnTo>
                    <a:pt x="4725" y="329"/>
                  </a:lnTo>
                  <a:lnTo>
                    <a:pt x="4725" y="327"/>
                  </a:lnTo>
                  <a:lnTo>
                    <a:pt x="4725" y="327"/>
                  </a:lnTo>
                  <a:lnTo>
                    <a:pt x="4725" y="325"/>
                  </a:lnTo>
                  <a:lnTo>
                    <a:pt x="4724" y="325"/>
                  </a:lnTo>
                  <a:lnTo>
                    <a:pt x="4724" y="322"/>
                  </a:lnTo>
                  <a:lnTo>
                    <a:pt x="4722" y="318"/>
                  </a:lnTo>
                  <a:lnTo>
                    <a:pt x="4720" y="316"/>
                  </a:lnTo>
                  <a:lnTo>
                    <a:pt x="4720" y="316"/>
                  </a:lnTo>
                  <a:lnTo>
                    <a:pt x="4713" y="315"/>
                  </a:lnTo>
                  <a:lnTo>
                    <a:pt x="4713" y="313"/>
                  </a:lnTo>
                  <a:lnTo>
                    <a:pt x="4711" y="313"/>
                  </a:lnTo>
                  <a:lnTo>
                    <a:pt x="4713" y="311"/>
                  </a:lnTo>
                  <a:lnTo>
                    <a:pt x="4711" y="309"/>
                  </a:lnTo>
                  <a:lnTo>
                    <a:pt x="4710" y="309"/>
                  </a:lnTo>
                  <a:lnTo>
                    <a:pt x="4710" y="308"/>
                  </a:lnTo>
                  <a:lnTo>
                    <a:pt x="4710" y="308"/>
                  </a:lnTo>
                  <a:lnTo>
                    <a:pt x="4708" y="309"/>
                  </a:lnTo>
                  <a:lnTo>
                    <a:pt x="4706" y="309"/>
                  </a:lnTo>
                  <a:lnTo>
                    <a:pt x="4706" y="313"/>
                  </a:lnTo>
                  <a:lnTo>
                    <a:pt x="4706" y="316"/>
                  </a:lnTo>
                  <a:lnTo>
                    <a:pt x="4704" y="318"/>
                  </a:lnTo>
                  <a:lnTo>
                    <a:pt x="4704" y="320"/>
                  </a:lnTo>
                  <a:lnTo>
                    <a:pt x="4701" y="320"/>
                  </a:lnTo>
                  <a:lnTo>
                    <a:pt x="4699" y="325"/>
                  </a:lnTo>
                  <a:lnTo>
                    <a:pt x="4701" y="325"/>
                  </a:lnTo>
                  <a:lnTo>
                    <a:pt x="4701" y="330"/>
                  </a:lnTo>
                  <a:lnTo>
                    <a:pt x="4701" y="334"/>
                  </a:lnTo>
                  <a:lnTo>
                    <a:pt x="4699" y="336"/>
                  </a:lnTo>
                  <a:lnTo>
                    <a:pt x="4696" y="337"/>
                  </a:lnTo>
                  <a:lnTo>
                    <a:pt x="4696" y="339"/>
                  </a:lnTo>
                  <a:lnTo>
                    <a:pt x="4698" y="339"/>
                  </a:lnTo>
                  <a:lnTo>
                    <a:pt x="4698" y="339"/>
                  </a:lnTo>
                  <a:lnTo>
                    <a:pt x="4699" y="339"/>
                  </a:lnTo>
                  <a:lnTo>
                    <a:pt x="4703" y="337"/>
                  </a:lnTo>
                  <a:lnTo>
                    <a:pt x="4703" y="341"/>
                  </a:lnTo>
                  <a:lnTo>
                    <a:pt x="4703" y="344"/>
                  </a:lnTo>
                  <a:lnTo>
                    <a:pt x="4701" y="348"/>
                  </a:lnTo>
                  <a:lnTo>
                    <a:pt x="4699" y="348"/>
                  </a:lnTo>
                  <a:lnTo>
                    <a:pt x="4699" y="351"/>
                  </a:lnTo>
                  <a:lnTo>
                    <a:pt x="4699" y="351"/>
                  </a:lnTo>
                  <a:lnTo>
                    <a:pt x="4698" y="360"/>
                  </a:lnTo>
                  <a:lnTo>
                    <a:pt x="4694" y="362"/>
                  </a:lnTo>
                  <a:lnTo>
                    <a:pt x="4694" y="365"/>
                  </a:lnTo>
                  <a:lnTo>
                    <a:pt x="4692" y="365"/>
                  </a:lnTo>
                  <a:lnTo>
                    <a:pt x="4692" y="367"/>
                  </a:lnTo>
                  <a:lnTo>
                    <a:pt x="4692" y="367"/>
                  </a:lnTo>
                  <a:lnTo>
                    <a:pt x="4692" y="369"/>
                  </a:lnTo>
                  <a:lnTo>
                    <a:pt x="4685" y="376"/>
                  </a:lnTo>
                  <a:lnTo>
                    <a:pt x="4685" y="377"/>
                  </a:lnTo>
                  <a:lnTo>
                    <a:pt x="4677" y="383"/>
                  </a:lnTo>
                  <a:lnTo>
                    <a:pt x="4677" y="388"/>
                  </a:lnTo>
                  <a:lnTo>
                    <a:pt x="4677" y="388"/>
                  </a:lnTo>
                  <a:lnTo>
                    <a:pt x="4677" y="390"/>
                  </a:lnTo>
                  <a:lnTo>
                    <a:pt x="4675" y="391"/>
                  </a:lnTo>
                  <a:lnTo>
                    <a:pt x="4673" y="393"/>
                  </a:lnTo>
                  <a:lnTo>
                    <a:pt x="4668" y="393"/>
                  </a:lnTo>
                  <a:lnTo>
                    <a:pt x="4668" y="395"/>
                  </a:lnTo>
                  <a:lnTo>
                    <a:pt x="4664" y="397"/>
                  </a:lnTo>
                  <a:lnTo>
                    <a:pt x="4664" y="397"/>
                  </a:lnTo>
                  <a:lnTo>
                    <a:pt x="4663" y="397"/>
                  </a:lnTo>
                  <a:lnTo>
                    <a:pt x="4663" y="400"/>
                  </a:lnTo>
                  <a:lnTo>
                    <a:pt x="4659" y="400"/>
                  </a:lnTo>
                  <a:lnTo>
                    <a:pt x="4659" y="402"/>
                  </a:lnTo>
                  <a:lnTo>
                    <a:pt x="4659" y="402"/>
                  </a:lnTo>
                  <a:lnTo>
                    <a:pt x="4657" y="402"/>
                  </a:lnTo>
                  <a:lnTo>
                    <a:pt x="4656" y="400"/>
                  </a:lnTo>
                  <a:lnTo>
                    <a:pt x="4656" y="400"/>
                  </a:lnTo>
                  <a:lnTo>
                    <a:pt x="4654" y="400"/>
                  </a:lnTo>
                  <a:lnTo>
                    <a:pt x="4654" y="397"/>
                  </a:lnTo>
                  <a:lnTo>
                    <a:pt x="4654" y="397"/>
                  </a:lnTo>
                  <a:lnTo>
                    <a:pt x="4654" y="393"/>
                  </a:lnTo>
                  <a:lnTo>
                    <a:pt x="4656" y="391"/>
                  </a:lnTo>
                  <a:lnTo>
                    <a:pt x="4657" y="390"/>
                  </a:lnTo>
                  <a:lnTo>
                    <a:pt x="4659" y="386"/>
                  </a:lnTo>
                  <a:lnTo>
                    <a:pt x="4661" y="384"/>
                  </a:lnTo>
                  <a:lnTo>
                    <a:pt x="4657" y="386"/>
                  </a:lnTo>
                  <a:lnTo>
                    <a:pt x="4656" y="388"/>
                  </a:lnTo>
                  <a:lnTo>
                    <a:pt x="4652" y="390"/>
                  </a:lnTo>
                  <a:lnTo>
                    <a:pt x="4650" y="391"/>
                  </a:lnTo>
                  <a:lnTo>
                    <a:pt x="4650" y="402"/>
                  </a:lnTo>
                  <a:lnTo>
                    <a:pt x="4649" y="402"/>
                  </a:lnTo>
                  <a:lnTo>
                    <a:pt x="4647" y="405"/>
                  </a:lnTo>
                  <a:lnTo>
                    <a:pt x="4647" y="405"/>
                  </a:lnTo>
                  <a:lnTo>
                    <a:pt x="4645" y="412"/>
                  </a:lnTo>
                  <a:lnTo>
                    <a:pt x="4643" y="412"/>
                  </a:lnTo>
                  <a:lnTo>
                    <a:pt x="4643" y="419"/>
                  </a:lnTo>
                  <a:lnTo>
                    <a:pt x="4645" y="419"/>
                  </a:lnTo>
                  <a:lnTo>
                    <a:pt x="4645" y="421"/>
                  </a:lnTo>
                  <a:lnTo>
                    <a:pt x="4640" y="423"/>
                  </a:lnTo>
                  <a:lnTo>
                    <a:pt x="4638" y="426"/>
                  </a:lnTo>
                  <a:lnTo>
                    <a:pt x="4636" y="426"/>
                  </a:lnTo>
                  <a:lnTo>
                    <a:pt x="4633" y="426"/>
                  </a:lnTo>
                  <a:lnTo>
                    <a:pt x="4631" y="425"/>
                  </a:lnTo>
                  <a:lnTo>
                    <a:pt x="4631" y="423"/>
                  </a:lnTo>
                  <a:lnTo>
                    <a:pt x="4628" y="423"/>
                  </a:lnTo>
                  <a:lnTo>
                    <a:pt x="4626" y="423"/>
                  </a:lnTo>
                  <a:lnTo>
                    <a:pt x="4624" y="423"/>
                  </a:lnTo>
                  <a:lnTo>
                    <a:pt x="4621" y="423"/>
                  </a:lnTo>
                  <a:lnTo>
                    <a:pt x="4619" y="426"/>
                  </a:lnTo>
                  <a:lnTo>
                    <a:pt x="4612" y="426"/>
                  </a:lnTo>
                  <a:lnTo>
                    <a:pt x="4612" y="428"/>
                  </a:lnTo>
                  <a:lnTo>
                    <a:pt x="4610" y="430"/>
                  </a:lnTo>
                  <a:lnTo>
                    <a:pt x="4608" y="430"/>
                  </a:lnTo>
                  <a:lnTo>
                    <a:pt x="4605" y="432"/>
                  </a:lnTo>
                  <a:lnTo>
                    <a:pt x="4605" y="426"/>
                  </a:lnTo>
                  <a:lnTo>
                    <a:pt x="4603" y="426"/>
                  </a:lnTo>
                  <a:lnTo>
                    <a:pt x="4602" y="428"/>
                  </a:lnTo>
                  <a:lnTo>
                    <a:pt x="4600" y="42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1" name="Freeform 15">
              <a:extLst>
                <a:ext uri="{FF2B5EF4-FFF2-40B4-BE49-F238E27FC236}">
                  <a16:creationId xmlns:a16="http://schemas.microsoft.com/office/drawing/2014/main" id="{68BFDB44-6F3F-3206-09A0-5FF9E60B60DD}"/>
                </a:ext>
              </a:extLst>
            </p:cNvPr>
            <p:cNvSpPr>
              <a:spLocks noEditPoints="1"/>
            </p:cNvSpPr>
            <p:nvPr/>
          </p:nvSpPr>
          <p:spPr bwMode="auto">
            <a:xfrm>
              <a:off x="2543175" y="2901950"/>
              <a:ext cx="6597650" cy="1317625"/>
            </a:xfrm>
            <a:custGeom>
              <a:avLst/>
              <a:gdLst>
                <a:gd name="T0" fmla="*/ 1437 w 4156"/>
                <a:gd name="T1" fmla="*/ 18 h 830"/>
                <a:gd name="T2" fmla="*/ 1346 w 4156"/>
                <a:gd name="T3" fmla="*/ 27 h 830"/>
                <a:gd name="T4" fmla="*/ 2055 w 4156"/>
                <a:gd name="T5" fmla="*/ 32 h 830"/>
                <a:gd name="T6" fmla="*/ 1674 w 4156"/>
                <a:gd name="T7" fmla="*/ 44 h 830"/>
                <a:gd name="T8" fmla="*/ 1477 w 4156"/>
                <a:gd name="T9" fmla="*/ 72 h 830"/>
                <a:gd name="T10" fmla="*/ 1486 w 4156"/>
                <a:gd name="T11" fmla="*/ 65 h 830"/>
                <a:gd name="T12" fmla="*/ 1688 w 4156"/>
                <a:gd name="T13" fmla="*/ 91 h 830"/>
                <a:gd name="T14" fmla="*/ 1784 w 4156"/>
                <a:gd name="T15" fmla="*/ 121 h 830"/>
                <a:gd name="T16" fmla="*/ 1664 w 4156"/>
                <a:gd name="T17" fmla="*/ 126 h 830"/>
                <a:gd name="T18" fmla="*/ 3201 w 4156"/>
                <a:gd name="T19" fmla="*/ 119 h 830"/>
                <a:gd name="T20" fmla="*/ 3188 w 4156"/>
                <a:gd name="T21" fmla="*/ 159 h 830"/>
                <a:gd name="T22" fmla="*/ 3151 w 4156"/>
                <a:gd name="T23" fmla="*/ 161 h 830"/>
                <a:gd name="T24" fmla="*/ 3160 w 4156"/>
                <a:gd name="T25" fmla="*/ 196 h 830"/>
                <a:gd name="T26" fmla="*/ 3175 w 4156"/>
                <a:gd name="T27" fmla="*/ 150 h 830"/>
                <a:gd name="T28" fmla="*/ 3167 w 4156"/>
                <a:gd name="T29" fmla="*/ 210 h 830"/>
                <a:gd name="T30" fmla="*/ 1046 w 4156"/>
                <a:gd name="T31" fmla="*/ 245 h 830"/>
                <a:gd name="T32" fmla="*/ 3142 w 4156"/>
                <a:gd name="T33" fmla="*/ 250 h 830"/>
                <a:gd name="T34" fmla="*/ 3123 w 4156"/>
                <a:gd name="T35" fmla="*/ 280 h 830"/>
                <a:gd name="T36" fmla="*/ 3027 w 4156"/>
                <a:gd name="T37" fmla="*/ 316 h 830"/>
                <a:gd name="T38" fmla="*/ 231 w 4156"/>
                <a:gd name="T39" fmla="*/ 393 h 830"/>
                <a:gd name="T40" fmla="*/ 177 w 4156"/>
                <a:gd name="T41" fmla="*/ 360 h 830"/>
                <a:gd name="T42" fmla="*/ 103 w 4156"/>
                <a:gd name="T43" fmla="*/ 341 h 830"/>
                <a:gd name="T44" fmla="*/ 138 w 4156"/>
                <a:gd name="T45" fmla="*/ 356 h 830"/>
                <a:gd name="T46" fmla="*/ 109 w 4156"/>
                <a:gd name="T47" fmla="*/ 360 h 830"/>
                <a:gd name="T48" fmla="*/ 294 w 4156"/>
                <a:gd name="T49" fmla="*/ 407 h 830"/>
                <a:gd name="T50" fmla="*/ 260 w 4156"/>
                <a:gd name="T51" fmla="*/ 421 h 830"/>
                <a:gd name="T52" fmla="*/ 273 w 4156"/>
                <a:gd name="T53" fmla="*/ 435 h 830"/>
                <a:gd name="T54" fmla="*/ 2873 w 4156"/>
                <a:gd name="T55" fmla="*/ 437 h 830"/>
                <a:gd name="T56" fmla="*/ 2847 w 4156"/>
                <a:gd name="T57" fmla="*/ 425 h 830"/>
                <a:gd name="T58" fmla="*/ 178 w 4156"/>
                <a:gd name="T59" fmla="*/ 433 h 830"/>
                <a:gd name="T60" fmla="*/ 3006 w 4156"/>
                <a:gd name="T61" fmla="*/ 493 h 830"/>
                <a:gd name="T62" fmla="*/ 3044 w 4156"/>
                <a:gd name="T63" fmla="*/ 524 h 830"/>
                <a:gd name="T64" fmla="*/ 3050 w 4156"/>
                <a:gd name="T65" fmla="*/ 510 h 830"/>
                <a:gd name="T66" fmla="*/ 3036 w 4156"/>
                <a:gd name="T67" fmla="*/ 465 h 830"/>
                <a:gd name="T68" fmla="*/ 3015 w 4156"/>
                <a:gd name="T69" fmla="*/ 435 h 830"/>
                <a:gd name="T70" fmla="*/ 416 w 4156"/>
                <a:gd name="T71" fmla="*/ 468 h 830"/>
                <a:gd name="T72" fmla="*/ 2629 w 4156"/>
                <a:gd name="T73" fmla="*/ 521 h 830"/>
                <a:gd name="T74" fmla="*/ 438 w 4156"/>
                <a:gd name="T75" fmla="*/ 529 h 830"/>
                <a:gd name="T76" fmla="*/ 3088 w 4156"/>
                <a:gd name="T77" fmla="*/ 564 h 830"/>
                <a:gd name="T78" fmla="*/ 2062 w 4156"/>
                <a:gd name="T79" fmla="*/ 545 h 830"/>
                <a:gd name="T80" fmla="*/ 3065 w 4156"/>
                <a:gd name="T81" fmla="*/ 555 h 830"/>
                <a:gd name="T82" fmla="*/ 3085 w 4156"/>
                <a:gd name="T83" fmla="*/ 575 h 830"/>
                <a:gd name="T84" fmla="*/ 2971 w 4156"/>
                <a:gd name="T85" fmla="*/ 603 h 830"/>
                <a:gd name="T86" fmla="*/ 3001 w 4156"/>
                <a:gd name="T87" fmla="*/ 562 h 830"/>
                <a:gd name="T88" fmla="*/ 3055 w 4156"/>
                <a:gd name="T89" fmla="*/ 587 h 830"/>
                <a:gd name="T90" fmla="*/ 3037 w 4156"/>
                <a:gd name="T91" fmla="*/ 589 h 830"/>
                <a:gd name="T92" fmla="*/ 2622 w 4156"/>
                <a:gd name="T93" fmla="*/ 576 h 830"/>
                <a:gd name="T94" fmla="*/ 2456 w 4156"/>
                <a:gd name="T95" fmla="*/ 622 h 830"/>
                <a:gd name="T96" fmla="*/ 2428 w 4156"/>
                <a:gd name="T97" fmla="*/ 622 h 830"/>
                <a:gd name="T98" fmla="*/ 3079 w 4156"/>
                <a:gd name="T99" fmla="*/ 606 h 830"/>
                <a:gd name="T100" fmla="*/ 3037 w 4156"/>
                <a:gd name="T101" fmla="*/ 639 h 830"/>
                <a:gd name="T102" fmla="*/ 3076 w 4156"/>
                <a:gd name="T103" fmla="*/ 660 h 830"/>
                <a:gd name="T104" fmla="*/ 3093 w 4156"/>
                <a:gd name="T105" fmla="*/ 634 h 830"/>
                <a:gd name="T106" fmla="*/ 145 w 4156"/>
                <a:gd name="T107" fmla="*/ 627 h 830"/>
                <a:gd name="T108" fmla="*/ 2856 w 4156"/>
                <a:gd name="T109" fmla="*/ 777 h 830"/>
                <a:gd name="T110" fmla="*/ 2912 w 4156"/>
                <a:gd name="T111" fmla="*/ 824 h 830"/>
                <a:gd name="T112" fmla="*/ 2966 w 4156"/>
                <a:gd name="T113" fmla="*/ 807 h 830"/>
                <a:gd name="T114" fmla="*/ 2989 w 4156"/>
                <a:gd name="T115" fmla="*/ 749 h 830"/>
                <a:gd name="T116" fmla="*/ 2983 w 4156"/>
                <a:gd name="T117" fmla="*/ 688 h 830"/>
                <a:gd name="T118" fmla="*/ 2978 w 4156"/>
                <a:gd name="T119" fmla="*/ 646 h 830"/>
                <a:gd name="T120" fmla="*/ 2950 w 4156"/>
                <a:gd name="T121" fmla="*/ 672 h 830"/>
                <a:gd name="T122" fmla="*/ 2893 w 4156"/>
                <a:gd name="T123" fmla="*/ 716 h 830"/>
                <a:gd name="T124" fmla="*/ 2851 w 4156"/>
                <a:gd name="T125" fmla="*/ 751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56" h="830">
                  <a:moveTo>
                    <a:pt x="3201" y="124"/>
                  </a:moveTo>
                  <a:lnTo>
                    <a:pt x="3203" y="126"/>
                  </a:lnTo>
                  <a:lnTo>
                    <a:pt x="3201" y="126"/>
                  </a:lnTo>
                  <a:lnTo>
                    <a:pt x="3201" y="130"/>
                  </a:lnTo>
                  <a:lnTo>
                    <a:pt x="3198" y="130"/>
                  </a:lnTo>
                  <a:lnTo>
                    <a:pt x="3198" y="128"/>
                  </a:lnTo>
                  <a:lnTo>
                    <a:pt x="3198" y="128"/>
                  </a:lnTo>
                  <a:lnTo>
                    <a:pt x="3198" y="124"/>
                  </a:lnTo>
                  <a:lnTo>
                    <a:pt x="3198" y="124"/>
                  </a:lnTo>
                  <a:lnTo>
                    <a:pt x="3198" y="124"/>
                  </a:lnTo>
                  <a:lnTo>
                    <a:pt x="3201" y="124"/>
                  </a:lnTo>
                  <a:close/>
                  <a:moveTo>
                    <a:pt x="1412" y="14"/>
                  </a:moveTo>
                  <a:lnTo>
                    <a:pt x="1416" y="16"/>
                  </a:lnTo>
                  <a:lnTo>
                    <a:pt x="1416" y="18"/>
                  </a:lnTo>
                  <a:lnTo>
                    <a:pt x="1416" y="18"/>
                  </a:lnTo>
                  <a:lnTo>
                    <a:pt x="1418" y="37"/>
                  </a:lnTo>
                  <a:lnTo>
                    <a:pt x="1419" y="37"/>
                  </a:lnTo>
                  <a:lnTo>
                    <a:pt x="1419" y="40"/>
                  </a:lnTo>
                  <a:lnTo>
                    <a:pt x="1419" y="40"/>
                  </a:lnTo>
                  <a:lnTo>
                    <a:pt x="1421" y="44"/>
                  </a:lnTo>
                  <a:lnTo>
                    <a:pt x="1425" y="44"/>
                  </a:lnTo>
                  <a:lnTo>
                    <a:pt x="1425" y="46"/>
                  </a:lnTo>
                  <a:lnTo>
                    <a:pt x="1426" y="44"/>
                  </a:lnTo>
                  <a:lnTo>
                    <a:pt x="1428" y="44"/>
                  </a:lnTo>
                  <a:lnTo>
                    <a:pt x="1428" y="42"/>
                  </a:lnTo>
                  <a:lnTo>
                    <a:pt x="1432" y="42"/>
                  </a:lnTo>
                  <a:lnTo>
                    <a:pt x="1432" y="40"/>
                  </a:lnTo>
                  <a:lnTo>
                    <a:pt x="1433" y="37"/>
                  </a:lnTo>
                  <a:lnTo>
                    <a:pt x="1435" y="33"/>
                  </a:lnTo>
                  <a:lnTo>
                    <a:pt x="1435" y="28"/>
                  </a:lnTo>
                  <a:lnTo>
                    <a:pt x="1435" y="25"/>
                  </a:lnTo>
                  <a:lnTo>
                    <a:pt x="1435" y="20"/>
                  </a:lnTo>
                  <a:lnTo>
                    <a:pt x="1437" y="18"/>
                  </a:lnTo>
                  <a:lnTo>
                    <a:pt x="1437" y="14"/>
                  </a:lnTo>
                  <a:lnTo>
                    <a:pt x="1437" y="11"/>
                  </a:lnTo>
                  <a:lnTo>
                    <a:pt x="1435" y="9"/>
                  </a:lnTo>
                  <a:lnTo>
                    <a:pt x="1433" y="7"/>
                  </a:lnTo>
                  <a:lnTo>
                    <a:pt x="1432" y="6"/>
                  </a:lnTo>
                  <a:lnTo>
                    <a:pt x="1432" y="4"/>
                  </a:lnTo>
                  <a:lnTo>
                    <a:pt x="1432" y="2"/>
                  </a:lnTo>
                  <a:lnTo>
                    <a:pt x="1432" y="2"/>
                  </a:lnTo>
                  <a:lnTo>
                    <a:pt x="1428" y="0"/>
                  </a:lnTo>
                  <a:lnTo>
                    <a:pt x="1428" y="0"/>
                  </a:lnTo>
                  <a:lnTo>
                    <a:pt x="1426" y="0"/>
                  </a:lnTo>
                  <a:lnTo>
                    <a:pt x="1426" y="0"/>
                  </a:lnTo>
                  <a:lnTo>
                    <a:pt x="1425" y="2"/>
                  </a:lnTo>
                  <a:lnTo>
                    <a:pt x="1425" y="4"/>
                  </a:lnTo>
                  <a:lnTo>
                    <a:pt x="1421" y="4"/>
                  </a:lnTo>
                  <a:lnTo>
                    <a:pt x="1421" y="6"/>
                  </a:lnTo>
                  <a:lnTo>
                    <a:pt x="1419" y="6"/>
                  </a:lnTo>
                  <a:lnTo>
                    <a:pt x="1416" y="9"/>
                  </a:lnTo>
                  <a:lnTo>
                    <a:pt x="1412" y="9"/>
                  </a:lnTo>
                  <a:lnTo>
                    <a:pt x="1414" y="13"/>
                  </a:lnTo>
                  <a:lnTo>
                    <a:pt x="1414" y="13"/>
                  </a:lnTo>
                  <a:lnTo>
                    <a:pt x="1412" y="13"/>
                  </a:lnTo>
                  <a:lnTo>
                    <a:pt x="1412" y="14"/>
                  </a:lnTo>
                  <a:close/>
                  <a:moveTo>
                    <a:pt x="1341" y="37"/>
                  </a:moveTo>
                  <a:lnTo>
                    <a:pt x="1344" y="37"/>
                  </a:lnTo>
                  <a:lnTo>
                    <a:pt x="1344" y="33"/>
                  </a:lnTo>
                  <a:lnTo>
                    <a:pt x="1348" y="32"/>
                  </a:lnTo>
                  <a:lnTo>
                    <a:pt x="1350" y="30"/>
                  </a:lnTo>
                  <a:lnTo>
                    <a:pt x="1350" y="28"/>
                  </a:lnTo>
                  <a:lnTo>
                    <a:pt x="1350" y="28"/>
                  </a:lnTo>
                  <a:lnTo>
                    <a:pt x="1348" y="28"/>
                  </a:lnTo>
                  <a:lnTo>
                    <a:pt x="1346" y="27"/>
                  </a:lnTo>
                  <a:lnTo>
                    <a:pt x="1346" y="27"/>
                  </a:lnTo>
                  <a:lnTo>
                    <a:pt x="1346" y="23"/>
                  </a:lnTo>
                  <a:lnTo>
                    <a:pt x="1344" y="23"/>
                  </a:lnTo>
                  <a:lnTo>
                    <a:pt x="1344" y="21"/>
                  </a:lnTo>
                  <a:lnTo>
                    <a:pt x="1343" y="23"/>
                  </a:lnTo>
                  <a:lnTo>
                    <a:pt x="1341" y="23"/>
                  </a:lnTo>
                  <a:lnTo>
                    <a:pt x="1341" y="23"/>
                  </a:lnTo>
                  <a:lnTo>
                    <a:pt x="1341" y="25"/>
                  </a:lnTo>
                  <a:lnTo>
                    <a:pt x="1339" y="25"/>
                  </a:lnTo>
                  <a:lnTo>
                    <a:pt x="1341" y="27"/>
                  </a:lnTo>
                  <a:lnTo>
                    <a:pt x="1341" y="28"/>
                  </a:lnTo>
                  <a:lnTo>
                    <a:pt x="1341" y="30"/>
                  </a:lnTo>
                  <a:lnTo>
                    <a:pt x="1339" y="30"/>
                  </a:lnTo>
                  <a:lnTo>
                    <a:pt x="1341" y="37"/>
                  </a:lnTo>
                  <a:close/>
                  <a:moveTo>
                    <a:pt x="1371" y="21"/>
                  </a:moveTo>
                  <a:lnTo>
                    <a:pt x="1367" y="21"/>
                  </a:lnTo>
                  <a:lnTo>
                    <a:pt x="1365" y="23"/>
                  </a:lnTo>
                  <a:lnTo>
                    <a:pt x="1364" y="25"/>
                  </a:lnTo>
                  <a:lnTo>
                    <a:pt x="1365" y="27"/>
                  </a:lnTo>
                  <a:lnTo>
                    <a:pt x="1367" y="27"/>
                  </a:lnTo>
                  <a:lnTo>
                    <a:pt x="1369" y="27"/>
                  </a:lnTo>
                  <a:lnTo>
                    <a:pt x="1371" y="28"/>
                  </a:lnTo>
                  <a:lnTo>
                    <a:pt x="1371" y="21"/>
                  </a:lnTo>
                  <a:close/>
                  <a:moveTo>
                    <a:pt x="1582" y="30"/>
                  </a:moveTo>
                  <a:lnTo>
                    <a:pt x="1582" y="33"/>
                  </a:lnTo>
                  <a:lnTo>
                    <a:pt x="1583" y="33"/>
                  </a:lnTo>
                  <a:lnTo>
                    <a:pt x="1583" y="33"/>
                  </a:lnTo>
                  <a:lnTo>
                    <a:pt x="1585" y="33"/>
                  </a:lnTo>
                  <a:lnTo>
                    <a:pt x="1583" y="33"/>
                  </a:lnTo>
                  <a:lnTo>
                    <a:pt x="1583" y="33"/>
                  </a:lnTo>
                  <a:lnTo>
                    <a:pt x="1583" y="30"/>
                  </a:lnTo>
                  <a:lnTo>
                    <a:pt x="1582" y="30"/>
                  </a:lnTo>
                  <a:close/>
                  <a:moveTo>
                    <a:pt x="2055" y="33"/>
                  </a:moveTo>
                  <a:lnTo>
                    <a:pt x="2055" y="32"/>
                  </a:lnTo>
                  <a:lnTo>
                    <a:pt x="2055" y="32"/>
                  </a:lnTo>
                  <a:lnTo>
                    <a:pt x="2053" y="35"/>
                  </a:lnTo>
                  <a:lnTo>
                    <a:pt x="2051" y="37"/>
                  </a:lnTo>
                  <a:lnTo>
                    <a:pt x="2055" y="37"/>
                  </a:lnTo>
                  <a:lnTo>
                    <a:pt x="2055" y="35"/>
                  </a:lnTo>
                  <a:lnTo>
                    <a:pt x="2056" y="35"/>
                  </a:lnTo>
                  <a:lnTo>
                    <a:pt x="2056" y="33"/>
                  </a:lnTo>
                  <a:lnTo>
                    <a:pt x="2056" y="33"/>
                  </a:lnTo>
                  <a:lnTo>
                    <a:pt x="2055" y="33"/>
                  </a:lnTo>
                  <a:close/>
                  <a:moveTo>
                    <a:pt x="1315" y="40"/>
                  </a:moveTo>
                  <a:lnTo>
                    <a:pt x="1316" y="39"/>
                  </a:lnTo>
                  <a:lnTo>
                    <a:pt x="1316" y="37"/>
                  </a:lnTo>
                  <a:lnTo>
                    <a:pt x="1318" y="35"/>
                  </a:lnTo>
                  <a:lnTo>
                    <a:pt x="1318" y="33"/>
                  </a:lnTo>
                  <a:lnTo>
                    <a:pt x="1316" y="33"/>
                  </a:lnTo>
                  <a:lnTo>
                    <a:pt x="1315" y="35"/>
                  </a:lnTo>
                  <a:lnTo>
                    <a:pt x="1313" y="37"/>
                  </a:lnTo>
                  <a:lnTo>
                    <a:pt x="1313" y="39"/>
                  </a:lnTo>
                  <a:lnTo>
                    <a:pt x="1313" y="39"/>
                  </a:lnTo>
                  <a:lnTo>
                    <a:pt x="1315" y="39"/>
                  </a:lnTo>
                  <a:lnTo>
                    <a:pt x="1315" y="40"/>
                  </a:lnTo>
                  <a:lnTo>
                    <a:pt x="1315" y="40"/>
                  </a:lnTo>
                  <a:close/>
                  <a:moveTo>
                    <a:pt x="1678" y="44"/>
                  </a:moveTo>
                  <a:lnTo>
                    <a:pt x="1678" y="44"/>
                  </a:lnTo>
                  <a:lnTo>
                    <a:pt x="1676" y="42"/>
                  </a:lnTo>
                  <a:lnTo>
                    <a:pt x="1676" y="42"/>
                  </a:lnTo>
                  <a:lnTo>
                    <a:pt x="1676" y="39"/>
                  </a:lnTo>
                  <a:lnTo>
                    <a:pt x="1671" y="40"/>
                  </a:lnTo>
                  <a:lnTo>
                    <a:pt x="1671" y="42"/>
                  </a:lnTo>
                  <a:lnTo>
                    <a:pt x="1671" y="44"/>
                  </a:lnTo>
                  <a:lnTo>
                    <a:pt x="1672" y="44"/>
                  </a:lnTo>
                  <a:lnTo>
                    <a:pt x="1672" y="44"/>
                  </a:lnTo>
                  <a:lnTo>
                    <a:pt x="1674" y="44"/>
                  </a:lnTo>
                  <a:lnTo>
                    <a:pt x="1674" y="47"/>
                  </a:lnTo>
                  <a:lnTo>
                    <a:pt x="1678" y="47"/>
                  </a:lnTo>
                  <a:lnTo>
                    <a:pt x="1678" y="44"/>
                  </a:lnTo>
                  <a:close/>
                  <a:moveTo>
                    <a:pt x="1669" y="58"/>
                  </a:moveTo>
                  <a:lnTo>
                    <a:pt x="1669" y="61"/>
                  </a:lnTo>
                  <a:lnTo>
                    <a:pt x="1671" y="61"/>
                  </a:lnTo>
                  <a:lnTo>
                    <a:pt x="1671" y="60"/>
                  </a:lnTo>
                  <a:lnTo>
                    <a:pt x="1671" y="60"/>
                  </a:lnTo>
                  <a:lnTo>
                    <a:pt x="1671" y="60"/>
                  </a:lnTo>
                  <a:lnTo>
                    <a:pt x="1671" y="58"/>
                  </a:lnTo>
                  <a:lnTo>
                    <a:pt x="1669" y="58"/>
                  </a:lnTo>
                  <a:close/>
                  <a:moveTo>
                    <a:pt x="1592" y="65"/>
                  </a:moveTo>
                  <a:lnTo>
                    <a:pt x="1594" y="65"/>
                  </a:lnTo>
                  <a:lnTo>
                    <a:pt x="1594" y="65"/>
                  </a:lnTo>
                  <a:lnTo>
                    <a:pt x="1594" y="63"/>
                  </a:lnTo>
                  <a:lnTo>
                    <a:pt x="1596" y="63"/>
                  </a:lnTo>
                  <a:lnTo>
                    <a:pt x="1596" y="63"/>
                  </a:lnTo>
                  <a:lnTo>
                    <a:pt x="1594" y="61"/>
                  </a:lnTo>
                  <a:lnTo>
                    <a:pt x="1592" y="61"/>
                  </a:lnTo>
                  <a:lnTo>
                    <a:pt x="1589" y="60"/>
                  </a:lnTo>
                  <a:lnTo>
                    <a:pt x="1589" y="63"/>
                  </a:lnTo>
                  <a:lnTo>
                    <a:pt x="1590" y="63"/>
                  </a:lnTo>
                  <a:lnTo>
                    <a:pt x="1590" y="63"/>
                  </a:lnTo>
                  <a:lnTo>
                    <a:pt x="1592" y="63"/>
                  </a:lnTo>
                  <a:lnTo>
                    <a:pt x="1592" y="65"/>
                  </a:lnTo>
                  <a:close/>
                  <a:moveTo>
                    <a:pt x="1479" y="65"/>
                  </a:moveTo>
                  <a:lnTo>
                    <a:pt x="1477" y="63"/>
                  </a:lnTo>
                  <a:lnTo>
                    <a:pt x="1473" y="63"/>
                  </a:lnTo>
                  <a:lnTo>
                    <a:pt x="1473" y="67"/>
                  </a:lnTo>
                  <a:lnTo>
                    <a:pt x="1473" y="68"/>
                  </a:lnTo>
                  <a:lnTo>
                    <a:pt x="1473" y="72"/>
                  </a:lnTo>
                  <a:lnTo>
                    <a:pt x="1477" y="72"/>
                  </a:lnTo>
                  <a:lnTo>
                    <a:pt x="1477" y="72"/>
                  </a:lnTo>
                  <a:lnTo>
                    <a:pt x="1479" y="74"/>
                  </a:lnTo>
                  <a:lnTo>
                    <a:pt x="1479" y="75"/>
                  </a:lnTo>
                  <a:lnTo>
                    <a:pt x="1482" y="75"/>
                  </a:lnTo>
                  <a:lnTo>
                    <a:pt x="1484" y="77"/>
                  </a:lnTo>
                  <a:lnTo>
                    <a:pt x="1487" y="79"/>
                  </a:lnTo>
                  <a:lnTo>
                    <a:pt x="1487" y="82"/>
                  </a:lnTo>
                  <a:lnTo>
                    <a:pt x="1494" y="82"/>
                  </a:lnTo>
                  <a:lnTo>
                    <a:pt x="1494" y="84"/>
                  </a:lnTo>
                  <a:lnTo>
                    <a:pt x="1496" y="84"/>
                  </a:lnTo>
                  <a:lnTo>
                    <a:pt x="1500" y="88"/>
                  </a:lnTo>
                  <a:lnTo>
                    <a:pt x="1503" y="88"/>
                  </a:lnTo>
                  <a:lnTo>
                    <a:pt x="1503" y="89"/>
                  </a:lnTo>
                  <a:lnTo>
                    <a:pt x="1508" y="89"/>
                  </a:lnTo>
                  <a:lnTo>
                    <a:pt x="1508" y="84"/>
                  </a:lnTo>
                  <a:lnTo>
                    <a:pt x="1508" y="84"/>
                  </a:lnTo>
                  <a:lnTo>
                    <a:pt x="1508" y="84"/>
                  </a:lnTo>
                  <a:lnTo>
                    <a:pt x="1508" y="84"/>
                  </a:lnTo>
                  <a:lnTo>
                    <a:pt x="1512" y="82"/>
                  </a:lnTo>
                  <a:lnTo>
                    <a:pt x="1512" y="77"/>
                  </a:lnTo>
                  <a:lnTo>
                    <a:pt x="1512" y="77"/>
                  </a:lnTo>
                  <a:lnTo>
                    <a:pt x="1512" y="74"/>
                  </a:lnTo>
                  <a:lnTo>
                    <a:pt x="1512" y="72"/>
                  </a:lnTo>
                  <a:lnTo>
                    <a:pt x="1510" y="70"/>
                  </a:lnTo>
                  <a:lnTo>
                    <a:pt x="1510" y="68"/>
                  </a:lnTo>
                  <a:lnTo>
                    <a:pt x="1512" y="68"/>
                  </a:lnTo>
                  <a:lnTo>
                    <a:pt x="1512" y="67"/>
                  </a:lnTo>
                  <a:lnTo>
                    <a:pt x="1514" y="65"/>
                  </a:lnTo>
                  <a:lnTo>
                    <a:pt x="1514" y="63"/>
                  </a:lnTo>
                  <a:lnTo>
                    <a:pt x="1508" y="63"/>
                  </a:lnTo>
                  <a:lnTo>
                    <a:pt x="1507" y="67"/>
                  </a:lnTo>
                  <a:lnTo>
                    <a:pt x="1487" y="67"/>
                  </a:lnTo>
                  <a:lnTo>
                    <a:pt x="1487" y="65"/>
                  </a:lnTo>
                  <a:lnTo>
                    <a:pt x="1486" y="65"/>
                  </a:lnTo>
                  <a:lnTo>
                    <a:pt x="1486" y="63"/>
                  </a:lnTo>
                  <a:lnTo>
                    <a:pt x="1479" y="65"/>
                  </a:lnTo>
                  <a:close/>
                  <a:moveTo>
                    <a:pt x="213" y="63"/>
                  </a:moveTo>
                  <a:lnTo>
                    <a:pt x="212" y="63"/>
                  </a:lnTo>
                  <a:lnTo>
                    <a:pt x="210" y="67"/>
                  </a:lnTo>
                  <a:lnTo>
                    <a:pt x="210" y="70"/>
                  </a:lnTo>
                  <a:lnTo>
                    <a:pt x="212" y="70"/>
                  </a:lnTo>
                  <a:lnTo>
                    <a:pt x="212" y="68"/>
                  </a:lnTo>
                  <a:lnTo>
                    <a:pt x="213" y="67"/>
                  </a:lnTo>
                  <a:lnTo>
                    <a:pt x="213" y="63"/>
                  </a:lnTo>
                  <a:close/>
                  <a:moveTo>
                    <a:pt x="1672" y="75"/>
                  </a:moveTo>
                  <a:lnTo>
                    <a:pt x="1676" y="75"/>
                  </a:lnTo>
                  <a:lnTo>
                    <a:pt x="1676" y="72"/>
                  </a:lnTo>
                  <a:lnTo>
                    <a:pt x="1672" y="72"/>
                  </a:lnTo>
                  <a:lnTo>
                    <a:pt x="1672" y="75"/>
                  </a:lnTo>
                  <a:close/>
                  <a:moveTo>
                    <a:pt x="3100" y="88"/>
                  </a:moveTo>
                  <a:lnTo>
                    <a:pt x="3100" y="91"/>
                  </a:lnTo>
                  <a:lnTo>
                    <a:pt x="3102" y="91"/>
                  </a:lnTo>
                  <a:lnTo>
                    <a:pt x="3102" y="88"/>
                  </a:lnTo>
                  <a:lnTo>
                    <a:pt x="3102" y="88"/>
                  </a:lnTo>
                  <a:lnTo>
                    <a:pt x="3102" y="88"/>
                  </a:lnTo>
                  <a:lnTo>
                    <a:pt x="3100" y="88"/>
                  </a:lnTo>
                  <a:close/>
                  <a:moveTo>
                    <a:pt x="1676" y="89"/>
                  </a:moveTo>
                  <a:lnTo>
                    <a:pt x="1679" y="89"/>
                  </a:lnTo>
                  <a:lnTo>
                    <a:pt x="1679" y="88"/>
                  </a:lnTo>
                  <a:lnTo>
                    <a:pt x="1676" y="88"/>
                  </a:lnTo>
                  <a:lnTo>
                    <a:pt x="1676" y="89"/>
                  </a:lnTo>
                  <a:close/>
                  <a:moveTo>
                    <a:pt x="1692" y="91"/>
                  </a:moveTo>
                  <a:lnTo>
                    <a:pt x="1690" y="89"/>
                  </a:lnTo>
                  <a:lnTo>
                    <a:pt x="1690" y="89"/>
                  </a:lnTo>
                  <a:lnTo>
                    <a:pt x="1690" y="89"/>
                  </a:lnTo>
                  <a:lnTo>
                    <a:pt x="1688" y="89"/>
                  </a:lnTo>
                  <a:lnTo>
                    <a:pt x="1688" y="91"/>
                  </a:lnTo>
                  <a:lnTo>
                    <a:pt x="1688" y="91"/>
                  </a:lnTo>
                  <a:lnTo>
                    <a:pt x="1690" y="91"/>
                  </a:lnTo>
                  <a:lnTo>
                    <a:pt x="1692" y="91"/>
                  </a:lnTo>
                  <a:close/>
                  <a:moveTo>
                    <a:pt x="1674" y="91"/>
                  </a:moveTo>
                  <a:lnTo>
                    <a:pt x="1674" y="89"/>
                  </a:lnTo>
                  <a:lnTo>
                    <a:pt x="1672" y="89"/>
                  </a:lnTo>
                  <a:lnTo>
                    <a:pt x="1672" y="89"/>
                  </a:lnTo>
                  <a:lnTo>
                    <a:pt x="1674" y="89"/>
                  </a:lnTo>
                  <a:lnTo>
                    <a:pt x="1674" y="91"/>
                  </a:lnTo>
                  <a:close/>
                  <a:moveTo>
                    <a:pt x="1617" y="93"/>
                  </a:moveTo>
                  <a:lnTo>
                    <a:pt x="1617" y="98"/>
                  </a:lnTo>
                  <a:lnTo>
                    <a:pt x="1618" y="98"/>
                  </a:lnTo>
                  <a:lnTo>
                    <a:pt x="1618" y="95"/>
                  </a:lnTo>
                  <a:lnTo>
                    <a:pt x="1617" y="95"/>
                  </a:lnTo>
                  <a:lnTo>
                    <a:pt x="1617" y="93"/>
                  </a:lnTo>
                  <a:lnTo>
                    <a:pt x="1617" y="93"/>
                  </a:lnTo>
                  <a:close/>
                  <a:moveTo>
                    <a:pt x="1761" y="124"/>
                  </a:moveTo>
                  <a:lnTo>
                    <a:pt x="1758" y="124"/>
                  </a:lnTo>
                  <a:lnTo>
                    <a:pt x="1760" y="128"/>
                  </a:lnTo>
                  <a:lnTo>
                    <a:pt x="1761" y="130"/>
                  </a:lnTo>
                  <a:lnTo>
                    <a:pt x="1765" y="130"/>
                  </a:lnTo>
                  <a:lnTo>
                    <a:pt x="1767" y="133"/>
                  </a:lnTo>
                  <a:lnTo>
                    <a:pt x="1772" y="131"/>
                  </a:lnTo>
                  <a:lnTo>
                    <a:pt x="1777" y="130"/>
                  </a:lnTo>
                  <a:lnTo>
                    <a:pt x="1779" y="128"/>
                  </a:lnTo>
                  <a:lnTo>
                    <a:pt x="1782" y="128"/>
                  </a:lnTo>
                  <a:lnTo>
                    <a:pt x="1782" y="128"/>
                  </a:lnTo>
                  <a:lnTo>
                    <a:pt x="1784" y="126"/>
                  </a:lnTo>
                  <a:lnTo>
                    <a:pt x="1784" y="124"/>
                  </a:lnTo>
                  <a:lnTo>
                    <a:pt x="1786" y="123"/>
                  </a:lnTo>
                  <a:lnTo>
                    <a:pt x="1784" y="121"/>
                  </a:lnTo>
                  <a:lnTo>
                    <a:pt x="1784" y="121"/>
                  </a:lnTo>
                  <a:lnTo>
                    <a:pt x="1784" y="121"/>
                  </a:lnTo>
                  <a:lnTo>
                    <a:pt x="1784" y="121"/>
                  </a:lnTo>
                  <a:lnTo>
                    <a:pt x="1784" y="117"/>
                  </a:lnTo>
                  <a:lnTo>
                    <a:pt x="1789" y="117"/>
                  </a:lnTo>
                  <a:lnTo>
                    <a:pt x="1791" y="114"/>
                  </a:lnTo>
                  <a:lnTo>
                    <a:pt x="1795" y="112"/>
                  </a:lnTo>
                  <a:lnTo>
                    <a:pt x="1795" y="112"/>
                  </a:lnTo>
                  <a:lnTo>
                    <a:pt x="1788" y="114"/>
                  </a:lnTo>
                  <a:lnTo>
                    <a:pt x="1786" y="116"/>
                  </a:lnTo>
                  <a:lnTo>
                    <a:pt x="1782" y="117"/>
                  </a:lnTo>
                  <a:lnTo>
                    <a:pt x="1782" y="117"/>
                  </a:lnTo>
                  <a:lnTo>
                    <a:pt x="1775" y="117"/>
                  </a:lnTo>
                  <a:lnTo>
                    <a:pt x="1775" y="119"/>
                  </a:lnTo>
                  <a:lnTo>
                    <a:pt x="1775" y="119"/>
                  </a:lnTo>
                  <a:lnTo>
                    <a:pt x="1774" y="119"/>
                  </a:lnTo>
                  <a:lnTo>
                    <a:pt x="1774" y="117"/>
                  </a:lnTo>
                  <a:lnTo>
                    <a:pt x="1770" y="117"/>
                  </a:lnTo>
                  <a:lnTo>
                    <a:pt x="1770" y="121"/>
                  </a:lnTo>
                  <a:lnTo>
                    <a:pt x="1767" y="121"/>
                  </a:lnTo>
                  <a:lnTo>
                    <a:pt x="1763" y="123"/>
                  </a:lnTo>
                  <a:lnTo>
                    <a:pt x="1761" y="124"/>
                  </a:lnTo>
                  <a:close/>
                  <a:moveTo>
                    <a:pt x="1636" y="117"/>
                  </a:moveTo>
                  <a:lnTo>
                    <a:pt x="1632" y="117"/>
                  </a:lnTo>
                  <a:lnTo>
                    <a:pt x="1632" y="121"/>
                  </a:lnTo>
                  <a:lnTo>
                    <a:pt x="1639" y="123"/>
                  </a:lnTo>
                  <a:lnTo>
                    <a:pt x="1645" y="124"/>
                  </a:lnTo>
                  <a:lnTo>
                    <a:pt x="1652" y="124"/>
                  </a:lnTo>
                  <a:lnTo>
                    <a:pt x="1653" y="128"/>
                  </a:lnTo>
                  <a:lnTo>
                    <a:pt x="1659" y="128"/>
                  </a:lnTo>
                  <a:lnTo>
                    <a:pt x="1659" y="126"/>
                  </a:lnTo>
                  <a:lnTo>
                    <a:pt x="1662" y="126"/>
                  </a:lnTo>
                  <a:lnTo>
                    <a:pt x="1662" y="126"/>
                  </a:lnTo>
                  <a:lnTo>
                    <a:pt x="1664" y="126"/>
                  </a:lnTo>
                  <a:lnTo>
                    <a:pt x="1664" y="126"/>
                  </a:lnTo>
                  <a:lnTo>
                    <a:pt x="1665" y="126"/>
                  </a:lnTo>
                  <a:lnTo>
                    <a:pt x="1667" y="126"/>
                  </a:lnTo>
                  <a:lnTo>
                    <a:pt x="1671" y="126"/>
                  </a:lnTo>
                  <a:lnTo>
                    <a:pt x="1674" y="124"/>
                  </a:lnTo>
                  <a:lnTo>
                    <a:pt x="1674" y="124"/>
                  </a:lnTo>
                  <a:lnTo>
                    <a:pt x="1674" y="124"/>
                  </a:lnTo>
                  <a:lnTo>
                    <a:pt x="1672" y="123"/>
                  </a:lnTo>
                  <a:lnTo>
                    <a:pt x="1669" y="123"/>
                  </a:lnTo>
                  <a:lnTo>
                    <a:pt x="1669" y="117"/>
                  </a:lnTo>
                  <a:lnTo>
                    <a:pt x="1657" y="121"/>
                  </a:lnTo>
                  <a:lnTo>
                    <a:pt x="1655" y="117"/>
                  </a:lnTo>
                  <a:lnTo>
                    <a:pt x="1645" y="119"/>
                  </a:lnTo>
                  <a:lnTo>
                    <a:pt x="1641" y="116"/>
                  </a:lnTo>
                  <a:lnTo>
                    <a:pt x="1638" y="116"/>
                  </a:lnTo>
                  <a:lnTo>
                    <a:pt x="1638" y="114"/>
                  </a:lnTo>
                  <a:lnTo>
                    <a:pt x="1636" y="116"/>
                  </a:lnTo>
                  <a:lnTo>
                    <a:pt x="1636" y="116"/>
                  </a:lnTo>
                  <a:lnTo>
                    <a:pt x="1636" y="116"/>
                  </a:lnTo>
                  <a:lnTo>
                    <a:pt x="1636" y="117"/>
                  </a:lnTo>
                  <a:close/>
                  <a:moveTo>
                    <a:pt x="1686" y="114"/>
                  </a:moveTo>
                  <a:lnTo>
                    <a:pt x="1686" y="117"/>
                  </a:lnTo>
                  <a:lnTo>
                    <a:pt x="1686" y="117"/>
                  </a:lnTo>
                  <a:lnTo>
                    <a:pt x="1686" y="116"/>
                  </a:lnTo>
                  <a:lnTo>
                    <a:pt x="1686" y="116"/>
                  </a:lnTo>
                  <a:lnTo>
                    <a:pt x="1686" y="114"/>
                  </a:lnTo>
                  <a:close/>
                  <a:moveTo>
                    <a:pt x="3203" y="119"/>
                  </a:moveTo>
                  <a:lnTo>
                    <a:pt x="3205" y="116"/>
                  </a:lnTo>
                  <a:lnTo>
                    <a:pt x="3201" y="116"/>
                  </a:lnTo>
                  <a:lnTo>
                    <a:pt x="3201" y="117"/>
                  </a:lnTo>
                  <a:lnTo>
                    <a:pt x="3200" y="117"/>
                  </a:lnTo>
                  <a:lnTo>
                    <a:pt x="3200" y="117"/>
                  </a:lnTo>
                  <a:lnTo>
                    <a:pt x="3201" y="117"/>
                  </a:lnTo>
                  <a:lnTo>
                    <a:pt x="3201" y="119"/>
                  </a:lnTo>
                  <a:lnTo>
                    <a:pt x="3201" y="119"/>
                  </a:lnTo>
                  <a:lnTo>
                    <a:pt x="3203" y="119"/>
                  </a:lnTo>
                  <a:close/>
                  <a:moveTo>
                    <a:pt x="196" y="126"/>
                  </a:moveTo>
                  <a:lnTo>
                    <a:pt x="198" y="126"/>
                  </a:lnTo>
                  <a:lnTo>
                    <a:pt x="198" y="124"/>
                  </a:lnTo>
                  <a:lnTo>
                    <a:pt x="194" y="124"/>
                  </a:lnTo>
                  <a:lnTo>
                    <a:pt x="192" y="126"/>
                  </a:lnTo>
                  <a:lnTo>
                    <a:pt x="194" y="128"/>
                  </a:lnTo>
                  <a:lnTo>
                    <a:pt x="196" y="126"/>
                  </a:lnTo>
                  <a:lnTo>
                    <a:pt x="196" y="126"/>
                  </a:lnTo>
                  <a:close/>
                  <a:moveTo>
                    <a:pt x="3214" y="136"/>
                  </a:moveTo>
                  <a:lnTo>
                    <a:pt x="3205" y="138"/>
                  </a:lnTo>
                  <a:lnTo>
                    <a:pt x="3205" y="142"/>
                  </a:lnTo>
                  <a:lnTo>
                    <a:pt x="3203" y="142"/>
                  </a:lnTo>
                  <a:lnTo>
                    <a:pt x="3201" y="142"/>
                  </a:lnTo>
                  <a:lnTo>
                    <a:pt x="3201" y="142"/>
                  </a:lnTo>
                  <a:lnTo>
                    <a:pt x="3201" y="142"/>
                  </a:lnTo>
                  <a:lnTo>
                    <a:pt x="3200" y="142"/>
                  </a:lnTo>
                  <a:lnTo>
                    <a:pt x="3200" y="143"/>
                  </a:lnTo>
                  <a:lnTo>
                    <a:pt x="3198" y="143"/>
                  </a:lnTo>
                  <a:lnTo>
                    <a:pt x="3198" y="142"/>
                  </a:lnTo>
                  <a:lnTo>
                    <a:pt x="3196" y="142"/>
                  </a:lnTo>
                  <a:lnTo>
                    <a:pt x="3195" y="142"/>
                  </a:lnTo>
                  <a:lnTo>
                    <a:pt x="3193" y="143"/>
                  </a:lnTo>
                  <a:lnTo>
                    <a:pt x="3191" y="145"/>
                  </a:lnTo>
                  <a:lnTo>
                    <a:pt x="3191" y="147"/>
                  </a:lnTo>
                  <a:lnTo>
                    <a:pt x="3189" y="150"/>
                  </a:lnTo>
                  <a:lnTo>
                    <a:pt x="3188" y="152"/>
                  </a:lnTo>
                  <a:lnTo>
                    <a:pt x="3188" y="152"/>
                  </a:lnTo>
                  <a:lnTo>
                    <a:pt x="3186" y="154"/>
                  </a:lnTo>
                  <a:lnTo>
                    <a:pt x="3184" y="156"/>
                  </a:lnTo>
                  <a:lnTo>
                    <a:pt x="3188" y="156"/>
                  </a:lnTo>
                  <a:lnTo>
                    <a:pt x="3188" y="159"/>
                  </a:lnTo>
                  <a:lnTo>
                    <a:pt x="3189" y="159"/>
                  </a:lnTo>
                  <a:lnTo>
                    <a:pt x="3189" y="159"/>
                  </a:lnTo>
                  <a:lnTo>
                    <a:pt x="3189" y="161"/>
                  </a:lnTo>
                  <a:lnTo>
                    <a:pt x="3189" y="161"/>
                  </a:lnTo>
                  <a:lnTo>
                    <a:pt x="3189" y="164"/>
                  </a:lnTo>
                  <a:lnTo>
                    <a:pt x="3189" y="164"/>
                  </a:lnTo>
                  <a:lnTo>
                    <a:pt x="3196" y="171"/>
                  </a:lnTo>
                  <a:lnTo>
                    <a:pt x="3198" y="168"/>
                  </a:lnTo>
                  <a:lnTo>
                    <a:pt x="3200" y="163"/>
                  </a:lnTo>
                  <a:lnTo>
                    <a:pt x="3200" y="157"/>
                  </a:lnTo>
                  <a:lnTo>
                    <a:pt x="3205" y="157"/>
                  </a:lnTo>
                  <a:lnTo>
                    <a:pt x="3205" y="156"/>
                  </a:lnTo>
                  <a:lnTo>
                    <a:pt x="3208" y="154"/>
                  </a:lnTo>
                  <a:lnTo>
                    <a:pt x="3210" y="157"/>
                  </a:lnTo>
                  <a:lnTo>
                    <a:pt x="3214" y="157"/>
                  </a:lnTo>
                  <a:lnTo>
                    <a:pt x="3214" y="154"/>
                  </a:lnTo>
                  <a:lnTo>
                    <a:pt x="3217" y="150"/>
                  </a:lnTo>
                  <a:lnTo>
                    <a:pt x="3219" y="149"/>
                  </a:lnTo>
                  <a:lnTo>
                    <a:pt x="3217" y="143"/>
                  </a:lnTo>
                  <a:lnTo>
                    <a:pt x="3214" y="142"/>
                  </a:lnTo>
                  <a:lnTo>
                    <a:pt x="3214" y="136"/>
                  </a:lnTo>
                  <a:close/>
                  <a:moveTo>
                    <a:pt x="3219" y="138"/>
                  </a:moveTo>
                  <a:lnTo>
                    <a:pt x="3217" y="138"/>
                  </a:lnTo>
                  <a:lnTo>
                    <a:pt x="3217" y="140"/>
                  </a:lnTo>
                  <a:lnTo>
                    <a:pt x="3219" y="140"/>
                  </a:lnTo>
                  <a:lnTo>
                    <a:pt x="3219" y="138"/>
                  </a:lnTo>
                  <a:close/>
                  <a:moveTo>
                    <a:pt x="3147" y="150"/>
                  </a:moveTo>
                  <a:lnTo>
                    <a:pt x="3147" y="154"/>
                  </a:lnTo>
                  <a:lnTo>
                    <a:pt x="3146" y="154"/>
                  </a:lnTo>
                  <a:lnTo>
                    <a:pt x="3147" y="156"/>
                  </a:lnTo>
                  <a:lnTo>
                    <a:pt x="3147" y="156"/>
                  </a:lnTo>
                  <a:lnTo>
                    <a:pt x="3147" y="159"/>
                  </a:lnTo>
                  <a:lnTo>
                    <a:pt x="3151" y="161"/>
                  </a:lnTo>
                  <a:lnTo>
                    <a:pt x="3153" y="163"/>
                  </a:lnTo>
                  <a:lnTo>
                    <a:pt x="3153" y="166"/>
                  </a:lnTo>
                  <a:lnTo>
                    <a:pt x="3153" y="168"/>
                  </a:lnTo>
                  <a:lnTo>
                    <a:pt x="3151" y="168"/>
                  </a:lnTo>
                  <a:lnTo>
                    <a:pt x="3151" y="166"/>
                  </a:lnTo>
                  <a:lnTo>
                    <a:pt x="3147" y="166"/>
                  </a:lnTo>
                  <a:lnTo>
                    <a:pt x="3149" y="168"/>
                  </a:lnTo>
                  <a:lnTo>
                    <a:pt x="3151" y="171"/>
                  </a:lnTo>
                  <a:lnTo>
                    <a:pt x="3153" y="175"/>
                  </a:lnTo>
                  <a:lnTo>
                    <a:pt x="3154" y="173"/>
                  </a:lnTo>
                  <a:lnTo>
                    <a:pt x="3156" y="173"/>
                  </a:lnTo>
                  <a:lnTo>
                    <a:pt x="3156" y="171"/>
                  </a:lnTo>
                  <a:lnTo>
                    <a:pt x="3156" y="175"/>
                  </a:lnTo>
                  <a:lnTo>
                    <a:pt x="3158" y="173"/>
                  </a:lnTo>
                  <a:lnTo>
                    <a:pt x="3160" y="173"/>
                  </a:lnTo>
                  <a:lnTo>
                    <a:pt x="3161" y="171"/>
                  </a:lnTo>
                  <a:lnTo>
                    <a:pt x="3158" y="163"/>
                  </a:lnTo>
                  <a:lnTo>
                    <a:pt x="3161" y="163"/>
                  </a:lnTo>
                  <a:lnTo>
                    <a:pt x="3163" y="171"/>
                  </a:lnTo>
                  <a:lnTo>
                    <a:pt x="3163" y="171"/>
                  </a:lnTo>
                  <a:lnTo>
                    <a:pt x="3161" y="177"/>
                  </a:lnTo>
                  <a:lnTo>
                    <a:pt x="3156" y="178"/>
                  </a:lnTo>
                  <a:lnTo>
                    <a:pt x="3156" y="178"/>
                  </a:lnTo>
                  <a:lnTo>
                    <a:pt x="3154" y="178"/>
                  </a:lnTo>
                  <a:lnTo>
                    <a:pt x="3154" y="182"/>
                  </a:lnTo>
                  <a:lnTo>
                    <a:pt x="3154" y="184"/>
                  </a:lnTo>
                  <a:lnTo>
                    <a:pt x="3154" y="187"/>
                  </a:lnTo>
                  <a:lnTo>
                    <a:pt x="3153" y="189"/>
                  </a:lnTo>
                  <a:lnTo>
                    <a:pt x="3154" y="189"/>
                  </a:lnTo>
                  <a:lnTo>
                    <a:pt x="3154" y="191"/>
                  </a:lnTo>
                  <a:lnTo>
                    <a:pt x="3153" y="191"/>
                  </a:lnTo>
                  <a:lnTo>
                    <a:pt x="3153" y="194"/>
                  </a:lnTo>
                  <a:lnTo>
                    <a:pt x="3160" y="196"/>
                  </a:lnTo>
                  <a:lnTo>
                    <a:pt x="3160" y="192"/>
                  </a:lnTo>
                  <a:lnTo>
                    <a:pt x="3160" y="191"/>
                  </a:lnTo>
                  <a:lnTo>
                    <a:pt x="3160" y="189"/>
                  </a:lnTo>
                  <a:lnTo>
                    <a:pt x="3163" y="187"/>
                  </a:lnTo>
                  <a:lnTo>
                    <a:pt x="3161" y="192"/>
                  </a:lnTo>
                  <a:lnTo>
                    <a:pt x="3161" y="199"/>
                  </a:lnTo>
                  <a:lnTo>
                    <a:pt x="3165" y="199"/>
                  </a:lnTo>
                  <a:lnTo>
                    <a:pt x="3165" y="199"/>
                  </a:lnTo>
                  <a:lnTo>
                    <a:pt x="3167" y="198"/>
                  </a:lnTo>
                  <a:lnTo>
                    <a:pt x="3168" y="196"/>
                  </a:lnTo>
                  <a:lnTo>
                    <a:pt x="3168" y="192"/>
                  </a:lnTo>
                  <a:lnTo>
                    <a:pt x="3172" y="189"/>
                  </a:lnTo>
                  <a:lnTo>
                    <a:pt x="3172" y="184"/>
                  </a:lnTo>
                  <a:lnTo>
                    <a:pt x="3174" y="184"/>
                  </a:lnTo>
                  <a:lnTo>
                    <a:pt x="3174" y="178"/>
                  </a:lnTo>
                  <a:lnTo>
                    <a:pt x="3174" y="178"/>
                  </a:lnTo>
                  <a:lnTo>
                    <a:pt x="3174" y="175"/>
                  </a:lnTo>
                  <a:lnTo>
                    <a:pt x="3175" y="175"/>
                  </a:lnTo>
                  <a:lnTo>
                    <a:pt x="3175" y="171"/>
                  </a:lnTo>
                  <a:lnTo>
                    <a:pt x="3177" y="171"/>
                  </a:lnTo>
                  <a:lnTo>
                    <a:pt x="3179" y="170"/>
                  </a:lnTo>
                  <a:lnTo>
                    <a:pt x="3181" y="166"/>
                  </a:lnTo>
                  <a:lnTo>
                    <a:pt x="3181" y="164"/>
                  </a:lnTo>
                  <a:lnTo>
                    <a:pt x="3177" y="163"/>
                  </a:lnTo>
                  <a:lnTo>
                    <a:pt x="3177" y="159"/>
                  </a:lnTo>
                  <a:lnTo>
                    <a:pt x="3175" y="159"/>
                  </a:lnTo>
                  <a:lnTo>
                    <a:pt x="3175" y="159"/>
                  </a:lnTo>
                  <a:lnTo>
                    <a:pt x="3174" y="157"/>
                  </a:lnTo>
                  <a:lnTo>
                    <a:pt x="3174" y="157"/>
                  </a:lnTo>
                  <a:lnTo>
                    <a:pt x="3174" y="157"/>
                  </a:lnTo>
                  <a:lnTo>
                    <a:pt x="3175" y="156"/>
                  </a:lnTo>
                  <a:lnTo>
                    <a:pt x="3175" y="156"/>
                  </a:lnTo>
                  <a:lnTo>
                    <a:pt x="3175" y="150"/>
                  </a:lnTo>
                  <a:lnTo>
                    <a:pt x="3168" y="150"/>
                  </a:lnTo>
                  <a:lnTo>
                    <a:pt x="3168" y="145"/>
                  </a:lnTo>
                  <a:lnTo>
                    <a:pt x="3167" y="143"/>
                  </a:lnTo>
                  <a:lnTo>
                    <a:pt x="3163" y="143"/>
                  </a:lnTo>
                  <a:lnTo>
                    <a:pt x="3161" y="143"/>
                  </a:lnTo>
                  <a:lnTo>
                    <a:pt x="3161" y="145"/>
                  </a:lnTo>
                  <a:lnTo>
                    <a:pt x="3160" y="145"/>
                  </a:lnTo>
                  <a:lnTo>
                    <a:pt x="3160" y="149"/>
                  </a:lnTo>
                  <a:lnTo>
                    <a:pt x="3156" y="147"/>
                  </a:lnTo>
                  <a:lnTo>
                    <a:pt x="3154" y="152"/>
                  </a:lnTo>
                  <a:lnTo>
                    <a:pt x="3151" y="154"/>
                  </a:lnTo>
                  <a:lnTo>
                    <a:pt x="3151" y="152"/>
                  </a:lnTo>
                  <a:lnTo>
                    <a:pt x="3147" y="150"/>
                  </a:lnTo>
                  <a:close/>
                  <a:moveTo>
                    <a:pt x="3100" y="159"/>
                  </a:moveTo>
                  <a:lnTo>
                    <a:pt x="3104" y="159"/>
                  </a:lnTo>
                  <a:lnTo>
                    <a:pt x="3104" y="157"/>
                  </a:lnTo>
                  <a:lnTo>
                    <a:pt x="3105" y="156"/>
                  </a:lnTo>
                  <a:lnTo>
                    <a:pt x="3105" y="154"/>
                  </a:lnTo>
                  <a:lnTo>
                    <a:pt x="3104" y="156"/>
                  </a:lnTo>
                  <a:lnTo>
                    <a:pt x="3100" y="157"/>
                  </a:lnTo>
                  <a:lnTo>
                    <a:pt x="3099" y="157"/>
                  </a:lnTo>
                  <a:lnTo>
                    <a:pt x="3100" y="159"/>
                  </a:lnTo>
                  <a:close/>
                  <a:moveTo>
                    <a:pt x="3036" y="192"/>
                  </a:moveTo>
                  <a:lnTo>
                    <a:pt x="3036" y="189"/>
                  </a:lnTo>
                  <a:lnTo>
                    <a:pt x="3034" y="189"/>
                  </a:lnTo>
                  <a:lnTo>
                    <a:pt x="3034" y="191"/>
                  </a:lnTo>
                  <a:lnTo>
                    <a:pt x="3034" y="191"/>
                  </a:lnTo>
                  <a:lnTo>
                    <a:pt x="3036" y="192"/>
                  </a:lnTo>
                  <a:lnTo>
                    <a:pt x="3036" y="192"/>
                  </a:lnTo>
                  <a:lnTo>
                    <a:pt x="3036" y="192"/>
                  </a:lnTo>
                  <a:close/>
                  <a:moveTo>
                    <a:pt x="3168" y="210"/>
                  </a:moveTo>
                  <a:lnTo>
                    <a:pt x="3168" y="208"/>
                  </a:lnTo>
                  <a:lnTo>
                    <a:pt x="3167" y="210"/>
                  </a:lnTo>
                  <a:lnTo>
                    <a:pt x="3165" y="210"/>
                  </a:lnTo>
                  <a:lnTo>
                    <a:pt x="3165" y="213"/>
                  </a:lnTo>
                  <a:lnTo>
                    <a:pt x="3168" y="212"/>
                  </a:lnTo>
                  <a:lnTo>
                    <a:pt x="3168" y="210"/>
                  </a:lnTo>
                  <a:lnTo>
                    <a:pt x="3168" y="210"/>
                  </a:lnTo>
                  <a:lnTo>
                    <a:pt x="3168" y="210"/>
                  </a:lnTo>
                  <a:close/>
                  <a:moveTo>
                    <a:pt x="3160" y="210"/>
                  </a:moveTo>
                  <a:lnTo>
                    <a:pt x="3158" y="210"/>
                  </a:lnTo>
                  <a:lnTo>
                    <a:pt x="3158" y="212"/>
                  </a:lnTo>
                  <a:lnTo>
                    <a:pt x="3160" y="212"/>
                  </a:lnTo>
                  <a:lnTo>
                    <a:pt x="3160" y="212"/>
                  </a:lnTo>
                  <a:lnTo>
                    <a:pt x="3160" y="210"/>
                  </a:lnTo>
                  <a:close/>
                  <a:moveTo>
                    <a:pt x="2" y="222"/>
                  </a:moveTo>
                  <a:lnTo>
                    <a:pt x="0" y="226"/>
                  </a:lnTo>
                  <a:lnTo>
                    <a:pt x="0" y="227"/>
                  </a:lnTo>
                  <a:lnTo>
                    <a:pt x="2" y="229"/>
                  </a:lnTo>
                  <a:lnTo>
                    <a:pt x="6" y="231"/>
                  </a:lnTo>
                  <a:lnTo>
                    <a:pt x="6" y="229"/>
                  </a:lnTo>
                  <a:lnTo>
                    <a:pt x="6" y="229"/>
                  </a:lnTo>
                  <a:lnTo>
                    <a:pt x="6" y="229"/>
                  </a:lnTo>
                  <a:lnTo>
                    <a:pt x="6" y="224"/>
                  </a:lnTo>
                  <a:lnTo>
                    <a:pt x="6" y="224"/>
                  </a:lnTo>
                  <a:lnTo>
                    <a:pt x="6" y="222"/>
                  </a:lnTo>
                  <a:lnTo>
                    <a:pt x="2" y="222"/>
                  </a:lnTo>
                  <a:close/>
                  <a:moveTo>
                    <a:pt x="1100" y="243"/>
                  </a:moveTo>
                  <a:lnTo>
                    <a:pt x="1102" y="243"/>
                  </a:lnTo>
                  <a:lnTo>
                    <a:pt x="1102" y="241"/>
                  </a:lnTo>
                  <a:lnTo>
                    <a:pt x="1100" y="241"/>
                  </a:lnTo>
                  <a:lnTo>
                    <a:pt x="1100" y="243"/>
                  </a:lnTo>
                  <a:close/>
                  <a:moveTo>
                    <a:pt x="1046" y="246"/>
                  </a:moveTo>
                  <a:lnTo>
                    <a:pt x="1048" y="246"/>
                  </a:lnTo>
                  <a:lnTo>
                    <a:pt x="1046" y="246"/>
                  </a:lnTo>
                  <a:lnTo>
                    <a:pt x="1046" y="245"/>
                  </a:lnTo>
                  <a:lnTo>
                    <a:pt x="1046" y="245"/>
                  </a:lnTo>
                  <a:lnTo>
                    <a:pt x="1046" y="246"/>
                  </a:lnTo>
                  <a:close/>
                  <a:moveTo>
                    <a:pt x="1091" y="255"/>
                  </a:moveTo>
                  <a:lnTo>
                    <a:pt x="1091" y="257"/>
                  </a:lnTo>
                  <a:lnTo>
                    <a:pt x="1093" y="257"/>
                  </a:lnTo>
                  <a:lnTo>
                    <a:pt x="1095" y="257"/>
                  </a:lnTo>
                  <a:lnTo>
                    <a:pt x="1095" y="255"/>
                  </a:lnTo>
                  <a:lnTo>
                    <a:pt x="1096" y="253"/>
                  </a:lnTo>
                  <a:lnTo>
                    <a:pt x="1096" y="253"/>
                  </a:lnTo>
                  <a:lnTo>
                    <a:pt x="1096" y="253"/>
                  </a:lnTo>
                  <a:lnTo>
                    <a:pt x="1096" y="248"/>
                  </a:lnTo>
                  <a:lnTo>
                    <a:pt x="1098" y="248"/>
                  </a:lnTo>
                  <a:lnTo>
                    <a:pt x="1098" y="246"/>
                  </a:lnTo>
                  <a:lnTo>
                    <a:pt x="1095" y="246"/>
                  </a:lnTo>
                  <a:lnTo>
                    <a:pt x="1095" y="252"/>
                  </a:lnTo>
                  <a:lnTo>
                    <a:pt x="1093" y="253"/>
                  </a:lnTo>
                  <a:lnTo>
                    <a:pt x="1091" y="255"/>
                  </a:lnTo>
                  <a:close/>
                  <a:moveTo>
                    <a:pt x="1056" y="257"/>
                  </a:moveTo>
                  <a:lnTo>
                    <a:pt x="1056" y="255"/>
                  </a:lnTo>
                  <a:lnTo>
                    <a:pt x="1058" y="255"/>
                  </a:lnTo>
                  <a:lnTo>
                    <a:pt x="1058" y="252"/>
                  </a:lnTo>
                  <a:lnTo>
                    <a:pt x="1060" y="252"/>
                  </a:lnTo>
                  <a:lnTo>
                    <a:pt x="1062" y="250"/>
                  </a:lnTo>
                  <a:lnTo>
                    <a:pt x="1062" y="250"/>
                  </a:lnTo>
                  <a:lnTo>
                    <a:pt x="1062" y="250"/>
                  </a:lnTo>
                  <a:lnTo>
                    <a:pt x="1060" y="250"/>
                  </a:lnTo>
                  <a:lnTo>
                    <a:pt x="1056" y="252"/>
                  </a:lnTo>
                  <a:lnTo>
                    <a:pt x="1053" y="252"/>
                  </a:lnTo>
                  <a:lnTo>
                    <a:pt x="1053" y="255"/>
                  </a:lnTo>
                  <a:lnTo>
                    <a:pt x="1055" y="255"/>
                  </a:lnTo>
                  <a:lnTo>
                    <a:pt x="1055" y="257"/>
                  </a:lnTo>
                  <a:lnTo>
                    <a:pt x="1056" y="257"/>
                  </a:lnTo>
                  <a:close/>
                  <a:moveTo>
                    <a:pt x="3142" y="250"/>
                  </a:moveTo>
                  <a:lnTo>
                    <a:pt x="3140" y="250"/>
                  </a:lnTo>
                  <a:lnTo>
                    <a:pt x="3140" y="250"/>
                  </a:lnTo>
                  <a:lnTo>
                    <a:pt x="3140" y="250"/>
                  </a:lnTo>
                  <a:lnTo>
                    <a:pt x="3142" y="250"/>
                  </a:lnTo>
                  <a:lnTo>
                    <a:pt x="3142" y="250"/>
                  </a:lnTo>
                  <a:close/>
                  <a:moveTo>
                    <a:pt x="1070" y="255"/>
                  </a:moveTo>
                  <a:lnTo>
                    <a:pt x="1070" y="259"/>
                  </a:lnTo>
                  <a:lnTo>
                    <a:pt x="1069" y="259"/>
                  </a:lnTo>
                  <a:lnTo>
                    <a:pt x="1070" y="262"/>
                  </a:lnTo>
                  <a:lnTo>
                    <a:pt x="1074" y="262"/>
                  </a:lnTo>
                  <a:lnTo>
                    <a:pt x="1076" y="255"/>
                  </a:lnTo>
                  <a:lnTo>
                    <a:pt x="1074" y="255"/>
                  </a:lnTo>
                  <a:lnTo>
                    <a:pt x="1074" y="255"/>
                  </a:lnTo>
                  <a:lnTo>
                    <a:pt x="1070" y="255"/>
                  </a:lnTo>
                  <a:close/>
                  <a:moveTo>
                    <a:pt x="3114" y="278"/>
                  </a:moveTo>
                  <a:lnTo>
                    <a:pt x="3114" y="274"/>
                  </a:lnTo>
                  <a:lnTo>
                    <a:pt x="3111" y="274"/>
                  </a:lnTo>
                  <a:lnTo>
                    <a:pt x="3111" y="276"/>
                  </a:lnTo>
                  <a:lnTo>
                    <a:pt x="3112" y="276"/>
                  </a:lnTo>
                  <a:lnTo>
                    <a:pt x="3112" y="278"/>
                  </a:lnTo>
                  <a:lnTo>
                    <a:pt x="3114" y="278"/>
                  </a:lnTo>
                  <a:close/>
                  <a:moveTo>
                    <a:pt x="3121" y="280"/>
                  </a:moveTo>
                  <a:lnTo>
                    <a:pt x="3121" y="283"/>
                  </a:lnTo>
                  <a:lnTo>
                    <a:pt x="3123" y="281"/>
                  </a:lnTo>
                  <a:lnTo>
                    <a:pt x="3125" y="281"/>
                  </a:lnTo>
                  <a:lnTo>
                    <a:pt x="3126" y="280"/>
                  </a:lnTo>
                  <a:lnTo>
                    <a:pt x="3126" y="280"/>
                  </a:lnTo>
                  <a:lnTo>
                    <a:pt x="3128" y="278"/>
                  </a:lnTo>
                  <a:lnTo>
                    <a:pt x="3128" y="278"/>
                  </a:lnTo>
                  <a:lnTo>
                    <a:pt x="3128" y="276"/>
                  </a:lnTo>
                  <a:lnTo>
                    <a:pt x="3123" y="278"/>
                  </a:lnTo>
                  <a:lnTo>
                    <a:pt x="3123" y="280"/>
                  </a:lnTo>
                  <a:lnTo>
                    <a:pt x="3123" y="280"/>
                  </a:lnTo>
                  <a:lnTo>
                    <a:pt x="3121" y="280"/>
                  </a:lnTo>
                  <a:close/>
                  <a:moveTo>
                    <a:pt x="3018" y="334"/>
                  </a:moveTo>
                  <a:lnTo>
                    <a:pt x="3015" y="337"/>
                  </a:lnTo>
                  <a:lnTo>
                    <a:pt x="3015" y="341"/>
                  </a:lnTo>
                  <a:lnTo>
                    <a:pt x="3013" y="342"/>
                  </a:lnTo>
                  <a:lnTo>
                    <a:pt x="3015" y="356"/>
                  </a:lnTo>
                  <a:lnTo>
                    <a:pt x="3018" y="358"/>
                  </a:lnTo>
                  <a:lnTo>
                    <a:pt x="3020" y="360"/>
                  </a:lnTo>
                  <a:lnTo>
                    <a:pt x="3022" y="362"/>
                  </a:lnTo>
                  <a:lnTo>
                    <a:pt x="3023" y="363"/>
                  </a:lnTo>
                  <a:lnTo>
                    <a:pt x="3025" y="360"/>
                  </a:lnTo>
                  <a:lnTo>
                    <a:pt x="3025" y="360"/>
                  </a:lnTo>
                  <a:lnTo>
                    <a:pt x="3025" y="358"/>
                  </a:lnTo>
                  <a:lnTo>
                    <a:pt x="3030" y="355"/>
                  </a:lnTo>
                  <a:lnTo>
                    <a:pt x="3030" y="349"/>
                  </a:lnTo>
                  <a:lnTo>
                    <a:pt x="3032" y="349"/>
                  </a:lnTo>
                  <a:lnTo>
                    <a:pt x="3032" y="346"/>
                  </a:lnTo>
                  <a:lnTo>
                    <a:pt x="3034" y="346"/>
                  </a:lnTo>
                  <a:lnTo>
                    <a:pt x="3034" y="337"/>
                  </a:lnTo>
                  <a:lnTo>
                    <a:pt x="3036" y="329"/>
                  </a:lnTo>
                  <a:lnTo>
                    <a:pt x="3037" y="320"/>
                  </a:lnTo>
                  <a:lnTo>
                    <a:pt x="3041" y="311"/>
                  </a:lnTo>
                  <a:lnTo>
                    <a:pt x="3039" y="309"/>
                  </a:lnTo>
                  <a:lnTo>
                    <a:pt x="3037" y="306"/>
                  </a:lnTo>
                  <a:lnTo>
                    <a:pt x="3034" y="306"/>
                  </a:lnTo>
                  <a:lnTo>
                    <a:pt x="3034" y="306"/>
                  </a:lnTo>
                  <a:lnTo>
                    <a:pt x="3030" y="308"/>
                  </a:lnTo>
                  <a:lnTo>
                    <a:pt x="3030" y="309"/>
                  </a:lnTo>
                  <a:lnTo>
                    <a:pt x="3029" y="311"/>
                  </a:lnTo>
                  <a:lnTo>
                    <a:pt x="3029" y="313"/>
                  </a:lnTo>
                  <a:lnTo>
                    <a:pt x="3027" y="313"/>
                  </a:lnTo>
                  <a:lnTo>
                    <a:pt x="3027" y="316"/>
                  </a:lnTo>
                  <a:lnTo>
                    <a:pt x="3027" y="316"/>
                  </a:lnTo>
                  <a:lnTo>
                    <a:pt x="3027" y="318"/>
                  </a:lnTo>
                  <a:lnTo>
                    <a:pt x="3022" y="322"/>
                  </a:lnTo>
                  <a:lnTo>
                    <a:pt x="3022" y="325"/>
                  </a:lnTo>
                  <a:lnTo>
                    <a:pt x="3020" y="325"/>
                  </a:lnTo>
                  <a:lnTo>
                    <a:pt x="3018" y="330"/>
                  </a:lnTo>
                  <a:lnTo>
                    <a:pt x="3020" y="332"/>
                  </a:lnTo>
                  <a:lnTo>
                    <a:pt x="3018" y="332"/>
                  </a:lnTo>
                  <a:lnTo>
                    <a:pt x="3018" y="334"/>
                  </a:lnTo>
                  <a:close/>
                  <a:moveTo>
                    <a:pt x="180" y="316"/>
                  </a:moveTo>
                  <a:lnTo>
                    <a:pt x="178" y="316"/>
                  </a:lnTo>
                  <a:lnTo>
                    <a:pt x="178" y="313"/>
                  </a:lnTo>
                  <a:lnTo>
                    <a:pt x="177" y="313"/>
                  </a:lnTo>
                  <a:lnTo>
                    <a:pt x="177" y="311"/>
                  </a:lnTo>
                  <a:lnTo>
                    <a:pt x="171" y="311"/>
                  </a:lnTo>
                  <a:lnTo>
                    <a:pt x="171" y="315"/>
                  </a:lnTo>
                  <a:lnTo>
                    <a:pt x="170" y="316"/>
                  </a:lnTo>
                  <a:lnTo>
                    <a:pt x="170" y="318"/>
                  </a:lnTo>
                  <a:lnTo>
                    <a:pt x="171" y="318"/>
                  </a:lnTo>
                  <a:lnTo>
                    <a:pt x="175" y="320"/>
                  </a:lnTo>
                  <a:lnTo>
                    <a:pt x="180" y="320"/>
                  </a:lnTo>
                  <a:lnTo>
                    <a:pt x="180" y="316"/>
                  </a:lnTo>
                  <a:close/>
                  <a:moveTo>
                    <a:pt x="203" y="398"/>
                  </a:moveTo>
                  <a:lnTo>
                    <a:pt x="208" y="398"/>
                  </a:lnTo>
                  <a:lnTo>
                    <a:pt x="212" y="398"/>
                  </a:lnTo>
                  <a:lnTo>
                    <a:pt x="217" y="398"/>
                  </a:lnTo>
                  <a:lnTo>
                    <a:pt x="220" y="398"/>
                  </a:lnTo>
                  <a:lnTo>
                    <a:pt x="224" y="398"/>
                  </a:lnTo>
                  <a:lnTo>
                    <a:pt x="224" y="397"/>
                  </a:lnTo>
                  <a:lnTo>
                    <a:pt x="225" y="397"/>
                  </a:lnTo>
                  <a:lnTo>
                    <a:pt x="225" y="397"/>
                  </a:lnTo>
                  <a:lnTo>
                    <a:pt x="227" y="395"/>
                  </a:lnTo>
                  <a:lnTo>
                    <a:pt x="229" y="395"/>
                  </a:lnTo>
                  <a:lnTo>
                    <a:pt x="231" y="393"/>
                  </a:lnTo>
                  <a:lnTo>
                    <a:pt x="231" y="393"/>
                  </a:lnTo>
                  <a:lnTo>
                    <a:pt x="231" y="393"/>
                  </a:lnTo>
                  <a:lnTo>
                    <a:pt x="231" y="391"/>
                  </a:lnTo>
                  <a:lnTo>
                    <a:pt x="231" y="390"/>
                  </a:lnTo>
                  <a:lnTo>
                    <a:pt x="229" y="390"/>
                  </a:lnTo>
                  <a:lnTo>
                    <a:pt x="225" y="388"/>
                  </a:lnTo>
                  <a:lnTo>
                    <a:pt x="224" y="386"/>
                  </a:lnTo>
                  <a:lnTo>
                    <a:pt x="220" y="386"/>
                  </a:lnTo>
                  <a:lnTo>
                    <a:pt x="217" y="386"/>
                  </a:lnTo>
                  <a:lnTo>
                    <a:pt x="213" y="384"/>
                  </a:lnTo>
                  <a:lnTo>
                    <a:pt x="212" y="384"/>
                  </a:lnTo>
                  <a:lnTo>
                    <a:pt x="212" y="381"/>
                  </a:lnTo>
                  <a:lnTo>
                    <a:pt x="213" y="377"/>
                  </a:lnTo>
                  <a:lnTo>
                    <a:pt x="210" y="377"/>
                  </a:lnTo>
                  <a:lnTo>
                    <a:pt x="210" y="376"/>
                  </a:lnTo>
                  <a:lnTo>
                    <a:pt x="206" y="376"/>
                  </a:lnTo>
                  <a:lnTo>
                    <a:pt x="205" y="377"/>
                  </a:lnTo>
                  <a:lnTo>
                    <a:pt x="203" y="377"/>
                  </a:lnTo>
                  <a:lnTo>
                    <a:pt x="201" y="376"/>
                  </a:lnTo>
                  <a:lnTo>
                    <a:pt x="198" y="376"/>
                  </a:lnTo>
                  <a:lnTo>
                    <a:pt x="198" y="376"/>
                  </a:lnTo>
                  <a:lnTo>
                    <a:pt x="198" y="376"/>
                  </a:lnTo>
                  <a:lnTo>
                    <a:pt x="198" y="374"/>
                  </a:lnTo>
                  <a:lnTo>
                    <a:pt x="198" y="372"/>
                  </a:lnTo>
                  <a:lnTo>
                    <a:pt x="196" y="372"/>
                  </a:lnTo>
                  <a:lnTo>
                    <a:pt x="194" y="370"/>
                  </a:lnTo>
                  <a:lnTo>
                    <a:pt x="192" y="370"/>
                  </a:lnTo>
                  <a:lnTo>
                    <a:pt x="189" y="367"/>
                  </a:lnTo>
                  <a:lnTo>
                    <a:pt x="187" y="363"/>
                  </a:lnTo>
                  <a:lnTo>
                    <a:pt x="180" y="363"/>
                  </a:lnTo>
                  <a:lnTo>
                    <a:pt x="180" y="360"/>
                  </a:lnTo>
                  <a:lnTo>
                    <a:pt x="178" y="360"/>
                  </a:lnTo>
                  <a:lnTo>
                    <a:pt x="177" y="360"/>
                  </a:lnTo>
                  <a:lnTo>
                    <a:pt x="177" y="360"/>
                  </a:lnTo>
                  <a:lnTo>
                    <a:pt x="177" y="358"/>
                  </a:lnTo>
                  <a:lnTo>
                    <a:pt x="173" y="358"/>
                  </a:lnTo>
                  <a:lnTo>
                    <a:pt x="173" y="358"/>
                  </a:lnTo>
                  <a:lnTo>
                    <a:pt x="168" y="358"/>
                  </a:lnTo>
                  <a:lnTo>
                    <a:pt x="168" y="356"/>
                  </a:lnTo>
                  <a:lnTo>
                    <a:pt x="161" y="355"/>
                  </a:lnTo>
                  <a:lnTo>
                    <a:pt x="161" y="355"/>
                  </a:lnTo>
                  <a:lnTo>
                    <a:pt x="159" y="353"/>
                  </a:lnTo>
                  <a:lnTo>
                    <a:pt x="157" y="348"/>
                  </a:lnTo>
                  <a:lnTo>
                    <a:pt x="156" y="348"/>
                  </a:lnTo>
                  <a:lnTo>
                    <a:pt x="154" y="346"/>
                  </a:lnTo>
                  <a:lnTo>
                    <a:pt x="152" y="344"/>
                  </a:lnTo>
                  <a:lnTo>
                    <a:pt x="152" y="344"/>
                  </a:lnTo>
                  <a:lnTo>
                    <a:pt x="150" y="344"/>
                  </a:lnTo>
                  <a:lnTo>
                    <a:pt x="147" y="344"/>
                  </a:lnTo>
                  <a:lnTo>
                    <a:pt x="145" y="341"/>
                  </a:lnTo>
                  <a:lnTo>
                    <a:pt x="138" y="342"/>
                  </a:lnTo>
                  <a:lnTo>
                    <a:pt x="138" y="341"/>
                  </a:lnTo>
                  <a:lnTo>
                    <a:pt x="131" y="339"/>
                  </a:lnTo>
                  <a:lnTo>
                    <a:pt x="131" y="341"/>
                  </a:lnTo>
                  <a:lnTo>
                    <a:pt x="129" y="342"/>
                  </a:lnTo>
                  <a:lnTo>
                    <a:pt x="128" y="342"/>
                  </a:lnTo>
                  <a:lnTo>
                    <a:pt x="126" y="342"/>
                  </a:lnTo>
                  <a:lnTo>
                    <a:pt x="126" y="339"/>
                  </a:lnTo>
                  <a:lnTo>
                    <a:pt x="117" y="339"/>
                  </a:lnTo>
                  <a:lnTo>
                    <a:pt x="117" y="339"/>
                  </a:lnTo>
                  <a:lnTo>
                    <a:pt x="116" y="339"/>
                  </a:lnTo>
                  <a:lnTo>
                    <a:pt x="109" y="339"/>
                  </a:lnTo>
                  <a:lnTo>
                    <a:pt x="109" y="339"/>
                  </a:lnTo>
                  <a:lnTo>
                    <a:pt x="107" y="339"/>
                  </a:lnTo>
                  <a:lnTo>
                    <a:pt x="107" y="341"/>
                  </a:lnTo>
                  <a:lnTo>
                    <a:pt x="103" y="341"/>
                  </a:lnTo>
                  <a:lnTo>
                    <a:pt x="102" y="342"/>
                  </a:lnTo>
                  <a:lnTo>
                    <a:pt x="98" y="344"/>
                  </a:lnTo>
                  <a:lnTo>
                    <a:pt x="98" y="346"/>
                  </a:lnTo>
                  <a:lnTo>
                    <a:pt x="96" y="346"/>
                  </a:lnTo>
                  <a:lnTo>
                    <a:pt x="96" y="346"/>
                  </a:lnTo>
                  <a:lnTo>
                    <a:pt x="93" y="349"/>
                  </a:lnTo>
                  <a:lnTo>
                    <a:pt x="91" y="351"/>
                  </a:lnTo>
                  <a:lnTo>
                    <a:pt x="89" y="353"/>
                  </a:lnTo>
                  <a:lnTo>
                    <a:pt x="89" y="358"/>
                  </a:lnTo>
                  <a:lnTo>
                    <a:pt x="86" y="358"/>
                  </a:lnTo>
                  <a:lnTo>
                    <a:pt x="86" y="360"/>
                  </a:lnTo>
                  <a:lnTo>
                    <a:pt x="86" y="360"/>
                  </a:lnTo>
                  <a:lnTo>
                    <a:pt x="86" y="360"/>
                  </a:lnTo>
                  <a:lnTo>
                    <a:pt x="86" y="362"/>
                  </a:lnTo>
                  <a:lnTo>
                    <a:pt x="96" y="360"/>
                  </a:lnTo>
                  <a:lnTo>
                    <a:pt x="96" y="356"/>
                  </a:lnTo>
                  <a:lnTo>
                    <a:pt x="100" y="356"/>
                  </a:lnTo>
                  <a:lnTo>
                    <a:pt x="102" y="356"/>
                  </a:lnTo>
                  <a:lnTo>
                    <a:pt x="102" y="355"/>
                  </a:lnTo>
                  <a:lnTo>
                    <a:pt x="102" y="353"/>
                  </a:lnTo>
                  <a:lnTo>
                    <a:pt x="103" y="351"/>
                  </a:lnTo>
                  <a:lnTo>
                    <a:pt x="105" y="351"/>
                  </a:lnTo>
                  <a:lnTo>
                    <a:pt x="107" y="349"/>
                  </a:lnTo>
                  <a:lnTo>
                    <a:pt x="110" y="349"/>
                  </a:lnTo>
                  <a:lnTo>
                    <a:pt x="110" y="346"/>
                  </a:lnTo>
                  <a:lnTo>
                    <a:pt x="116" y="346"/>
                  </a:lnTo>
                  <a:lnTo>
                    <a:pt x="121" y="346"/>
                  </a:lnTo>
                  <a:lnTo>
                    <a:pt x="126" y="348"/>
                  </a:lnTo>
                  <a:lnTo>
                    <a:pt x="126" y="351"/>
                  </a:lnTo>
                  <a:lnTo>
                    <a:pt x="131" y="353"/>
                  </a:lnTo>
                  <a:lnTo>
                    <a:pt x="131" y="355"/>
                  </a:lnTo>
                  <a:lnTo>
                    <a:pt x="136" y="355"/>
                  </a:lnTo>
                  <a:lnTo>
                    <a:pt x="138" y="356"/>
                  </a:lnTo>
                  <a:lnTo>
                    <a:pt x="140" y="356"/>
                  </a:lnTo>
                  <a:lnTo>
                    <a:pt x="140" y="358"/>
                  </a:lnTo>
                  <a:lnTo>
                    <a:pt x="143" y="358"/>
                  </a:lnTo>
                  <a:lnTo>
                    <a:pt x="145" y="358"/>
                  </a:lnTo>
                  <a:lnTo>
                    <a:pt x="145" y="362"/>
                  </a:lnTo>
                  <a:lnTo>
                    <a:pt x="147" y="363"/>
                  </a:lnTo>
                  <a:lnTo>
                    <a:pt x="149" y="363"/>
                  </a:lnTo>
                  <a:lnTo>
                    <a:pt x="149" y="365"/>
                  </a:lnTo>
                  <a:lnTo>
                    <a:pt x="152" y="365"/>
                  </a:lnTo>
                  <a:lnTo>
                    <a:pt x="156" y="370"/>
                  </a:lnTo>
                  <a:lnTo>
                    <a:pt x="171" y="369"/>
                  </a:lnTo>
                  <a:lnTo>
                    <a:pt x="171" y="376"/>
                  </a:lnTo>
                  <a:lnTo>
                    <a:pt x="173" y="377"/>
                  </a:lnTo>
                  <a:lnTo>
                    <a:pt x="175" y="381"/>
                  </a:lnTo>
                  <a:lnTo>
                    <a:pt x="178" y="384"/>
                  </a:lnTo>
                  <a:lnTo>
                    <a:pt x="178" y="384"/>
                  </a:lnTo>
                  <a:lnTo>
                    <a:pt x="189" y="388"/>
                  </a:lnTo>
                  <a:lnTo>
                    <a:pt x="189" y="395"/>
                  </a:lnTo>
                  <a:lnTo>
                    <a:pt x="185" y="397"/>
                  </a:lnTo>
                  <a:lnTo>
                    <a:pt x="184" y="397"/>
                  </a:lnTo>
                  <a:lnTo>
                    <a:pt x="182" y="398"/>
                  </a:lnTo>
                  <a:lnTo>
                    <a:pt x="184" y="402"/>
                  </a:lnTo>
                  <a:lnTo>
                    <a:pt x="203" y="400"/>
                  </a:lnTo>
                  <a:lnTo>
                    <a:pt x="203" y="398"/>
                  </a:lnTo>
                  <a:close/>
                  <a:moveTo>
                    <a:pt x="105" y="370"/>
                  </a:moveTo>
                  <a:lnTo>
                    <a:pt x="105" y="370"/>
                  </a:lnTo>
                  <a:lnTo>
                    <a:pt x="107" y="370"/>
                  </a:lnTo>
                  <a:lnTo>
                    <a:pt x="110" y="370"/>
                  </a:lnTo>
                  <a:lnTo>
                    <a:pt x="112" y="369"/>
                  </a:lnTo>
                  <a:lnTo>
                    <a:pt x="114" y="369"/>
                  </a:lnTo>
                  <a:lnTo>
                    <a:pt x="116" y="360"/>
                  </a:lnTo>
                  <a:lnTo>
                    <a:pt x="109" y="358"/>
                  </a:lnTo>
                  <a:lnTo>
                    <a:pt x="109" y="360"/>
                  </a:lnTo>
                  <a:lnTo>
                    <a:pt x="109" y="362"/>
                  </a:lnTo>
                  <a:lnTo>
                    <a:pt x="107" y="363"/>
                  </a:lnTo>
                  <a:lnTo>
                    <a:pt x="110" y="363"/>
                  </a:lnTo>
                  <a:lnTo>
                    <a:pt x="109" y="367"/>
                  </a:lnTo>
                  <a:lnTo>
                    <a:pt x="109" y="369"/>
                  </a:lnTo>
                  <a:lnTo>
                    <a:pt x="105" y="370"/>
                  </a:lnTo>
                  <a:close/>
                  <a:moveTo>
                    <a:pt x="4153" y="367"/>
                  </a:moveTo>
                  <a:lnTo>
                    <a:pt x="4153" y="370"/>
                  </a:lnTo>
                  <a:lnTo>
                    <a:pt x="4156" y="370"/>
                  </a:lnTo>
                  <a:lnTo>
                    <a:pt x="4156" y="365"/>
                  </a:lnTo>
                  <a:lnTo>
                    <a:pt x="4153" y="367"/>
                  </a:lnTo>
                  <a:close/>
                  <a:moveTo>
                    <a:pt x="245" y="379"/>
                  </a:moveTo>
                  <a:lnTo>
                    <a:pt x="245" y="377"/>
                  </a:lnTo>
                  <a:lnTo>
                    <a:pt x="243" y="377"/>
                  </a:lnTo>
                  <a:lnTo>
                    <a:pt x="245" y="377"/>
                  </a:lnTo>
                  <a:lnTo>
                    <a:pt x="245" y="377"/>
                  </a:lnTo>
                  <a:lnTo>
                    <a:pt x="245" y="379"/>
                  </a:lnTo>
                  <a:close/>
                  <a:moveTo>
                    <a:pt x="318" y="425"/>
                  </a:moveTo>
                  <a:lnTo>
                    <a:pt x="318" y="421"/>
                  </a:lnTo>
                  <a:lnTo>
                    <a:pt x="316" y="419"/>
                  </a:lnTo>
                  <a:lnTo>
                    <a:pt x="315" y="416"/>
                  </a:lnTo>
                  <a:lnTo>
                    <a:pt x="311" y="414"/>
                  </a:lnTo>
                  <a:lnTo>
                    <a:pt x="308" y="414"/>
                  </a:lnTo>
                  <a:lnTo>
                    <a:pt x="304" y="414"/>
                  </a:lnTo>
                  <a:lnTo>
                    <a:pt x="301" y="414"/>
                  </a:lnTo>
                  <a:lnTo>
                    <a:pt x="301" y="412"/>
                  </a:lnTo>
                  <a:lnTo>
                    <a:pt x="299" y="412"/>
                  </a:lnTo>
                  <a:lnTo>
                    <a:pt x="299" y="412"/>
                  </a:lnTo>
                  <a:lnTo>
                    <a:pt x="297" y="412"/>
                  </a:lnTo>
                  <a:lnTo>
                    <a:pt x="295" y="411"/>
                  </a:lnTo>
                  <a:lnTo>
                    <a:pt x="295" y="409"/>
                  </a:lnTo>
                  <a:lnTo>
                    <a:pt x="294" y="409"/>
                  </a:lnTo>
                  <a:lnTo>
                    <a:pt x="294" y="407"/>
                  </a:lnTo>
                  <a:lnTo>
                    <a:pt x="292" y="407"/>
                  </a:lnTo>
                  <a:lnTo>
                    <a:pt x="290" y="405"/>
                  </a:lnTo>
                  <a:lnTo>
                    <a:pt x="285" y="405"/>
                  </a:lnTo>
                  <a:lnTo>
                    <a:pt x="283" y="402"/>
                  </a:lnTo>
                  <a:lnTo>
                    <a:pt x="276" y="402"/>
                  </a:lnTo>
                  <a:lnTo>
                    <a:pt x="276" y="402"/>
                  </a:lnTo>
                  <a:lnTo>
                    <a:pt x="274" y="402"/>
                  </a:lnTo>
                  <a:lnTo>
                    <a:pt x="273" y="402"/>
                  </a:lnTo>
                  <a:lnTo>
                    <a:pt x="273" y="404"/>
                  </a:lnTo>
                  <a:lnTo>
                    <a:pt x="273" y="404"/>
                  </a:lnTo>
                  <a:lnTo>
                    <a:pt x="269" y="404"/>
                  </a:lnTo>
                  <a:lnTo>
                    <a:pt x="269" y="405"/>
                  </a:lnTo>
                  <a:lnTo>
                    <a:pt x="267" y="405"/>
                  </a:lnTo>
                  <a:lnTo>
                    <a:pt x="264" y="405"/>
                  </a:lnTo>
                  <a:lnTo>
                    <a:pt x="262" y="405"/>
                  </a:lnTo>
                  <a:lnTo>
                    <a:pt x="260" y="405"/>
                  </a:lnTo>
                  <a:lnTo>
                    <a:pt x="260" y="405"/>
                  </a:lnTo>
                  <a:lnTo>
                    <a:pt x="260" y="404"/>
                  </a:lnTo>
                  <a:lnTo>
                    <a:pt x="259" y="404"/>
                  </a:lnTo>
                  <a:lnTo>
                    <a:pt x="257" y="402"/>
                  </a:lnTo>
                  <a:lnTo>
                    <a:pt x="248" y="402"/>
                  </a:lnTo>
                  <a:lnTo>
                    <a:pt x="252" y="404"/>
                  </a:lnTo>
                  <a:lnTo>
                    <a:pt x="253" y="405"/>
                  </a:lnTo>
                  <a:lnTo>
                    <a:pt x="255" y="405"/>
                  </a:lnTo>
                  <a:lnTo>
                    <a:pt x="255" y="407"/>
                  </a:lnTo>
                  <a:lnTo>
                    <a:pt x="255" y="409"/>
                  </a:lnTo>
                  <a:lnTo>
                    <a:pt x="255" y="412"/>
                  </a:lnTo>
                  <a:lnTo>
                    <a:pt x="255" y="414"/>
                  </a:lnTo>
                  <a:lnTo>
                    <a:pt x="257" y="414"/>
                  </a:lnTo>
                  <a:lnTo>
                    <a:pt x="257" y="418"/>
                  </a:lnTo>
                  <a:lnTo>
                    <a:pt x="257" y="418"/>
                  </a:lnTo>
                  <a:lnTo>
                    <a:pt x="259" y="421"/>
                  </a:lnTo>
                  <a:lnTo>
                    <a:pt x="260" y="421"/>
                  </a:lnTo>
                  <a:lnTo>
                    <a:pt x="260" y="425"/>
                  </a:lnTo>
                  <a:lnTo>
                    <a:pt x="260" y="426"/>
                  </a:lnTo>
                  <a:lnTo>
                    <a:pt x="259" y="426"/>
                  </a:lnTo>
                  <a:lnTo>
                    <a:pt x="259" y="426"/>
                  </a:lnTo>
                  <a:lnTo>
                    <a:pt x="255" y="426"/>
                  </a:lnTo>
                  <a:lnTo>
                    <a:pt x="255" y="425"/>
                  </a:lnTo>
                  <a:lnTo>
                    <a:pt x="253" y="425"/>
                  </a:lnTo>
                  <a:lnTo>
                    <a:pt x="253" y="423"/>
                  </a:lnTo>
                  <a:lnTo>
                    <a:pt x="245" y="423"/>
                  </a:lnTo>
                  <a:lnTo>
                    <a:pt x="245" y="423"/>
                  </a:lnTo>
                  <a:lnTo>
                    <a:pt x="239" y="423"/>
                  </a:lnTo>
                  <a:lnTo>
                    <a:pt x="238" y="421"/>
                  </a:lnTo>
                  <a:lnTo>
                    <a:pt x="234" y="421"/>
                  </a:lnTo>
                  <a:lnTo>
                    <a:pt x="234" y="421"/>
                  </a:lnTo>
                  <a:lnTo>
                    <a:pt x="234" y="421"/>
                  </a:lnTo>
                  <a:lnTo>
                    <a:pt x="234" y="421"/>
                  </a:lnTo>
                  <a:lnTo>
                    <a:pt x="229" y="423"/>
                  </a:lnTo>
                  <a:lnTo>
                    <a:pt x="229" y="426"/>
                  </a:lnTo>
                  <a:lnTo>
                    <a:pt x="231" y="428"/>
                  </a:lnTo>
                  <a:lnTo>
                    <a:pt x="232" y="428"/>
                  </a:lnTo>
                  <a:lnTo>
                    <a:pt x="234" y="430"/>
                  </a:lnTo>
                  <a:lnTo>
                    <a:pt x="234" y="430"/>
                  </a:lnTo>
                  <a:lnTo>
                    <a:pt x="238" y="432"/>
                  </a:lnTo>
                  <a:lnTo>
                    <a:pt x="241" y="430"/>
                  </a:lnTo>
                  <a:lnTo>
                    <a:pt x="243" y="430"/>
                  </a:lnTo>
                  <a:lnTo>
                    <a:pt x="245" y="430"/>
                  </a:lnTo>
                  <a:lnTo>
                    <a:pt x="269" y="430"/>
                  </a:lnTo>
                  <a:lnTo>
                    <a:pt x="269" y="432"/>
                  </a:lnTo>
                  <a:lnTo>
                    <a:pt x="271" y="433"/>
                  </a:lnTo>
                  <a:lnTo>
                    <a:pt x="273" y="433"/>
                  </a:lnTo>
                  <a:lnTo>
                    <a:pt x="271" y="433"/>
                  </a:lnTo>
                  <a:lnTo>
                    <a:pt x="271" y="435"/>
                  </a:lnTo>
                  <a:lnTo>
                    <a:pt x="273" y="435"/>
                  </a:lnTo>
                  <a:lnTo>
                    <a:pt x="273" y="435"/>
                  </a:lnTo>
                  <a:lnTo>
                    <a:pt x="273" y="437"/>
                  </a:lnTo>
                  <a:lnTo>
                    <a:pt x="274" y="437"/>
                  </a:lnTo>
                  <a:lnTo>
                    <a:pt x="274" y="435"/>
                  </a:lnTo>
                  <a:lnTo>
                    <a:pt x="276" y="435"/>
                  </a:lnTo>
                  <a:lnTo>
                    <a:pt x="278" y="433"/>
                  </a:lnTo>
                  <a:lnTo>
                    <a:pt x="278" y="432"/>
                  </a:lnTo>
                  <a:lnTo>
                    <a:pt x="280" y="432"/>
                  </a:lnTo>
                  <a:lnTo>
                    <a:pt x="278" y="426"/>
                  </a:lnTo>
                  <a:lnTo>
                    <a:pt x="278" y="426"/>
                  </a:lnTo>
                  <a:lnTo>
                    <a:pt x="278" y="425"/>
                  </a:lnTo>
                  <a:lnTo>
                    <a:pt x="281" y="426"/>
                  </a:lnTo>
                  <a:lnTo>
                    <a:pt x="283" y="428"/>
                  </a:lnTo>
                  <a:lnTo>
                    <a:pt x="287" y="430"/>
                  </a:lnTo>
                  <a:lnTo>
                    <a:pt x="290" y="430"/>
                  </a:lnTo>
                  <a:lnTo>
                    <a:pt x="294" y="430"/>
                  </a:lnTo>
                  <a:lnTo>
                    <a:pt x="297" y="428"/>
                  </a:lnTo>
                  <a:lnTo>
                    <a:pt x="297" y="428"/>
                  </a:lnTo>
                  <a:lnTo>
                    <a:pt x="297" y="425"/>
                  </a:lnTo>
                  <a:lnTo>
                    <a:pt x="309" y="426"/>
                  </a:lnTo>
                  <a:lnTo>
                    <a:pt x="309" y="425"/>
                  </a:lnTo>
                  <a:lnTo>
                    <a:pt x="311" y="425"/>
                  </a:lnTo>
                  <a:lnTo>
                    <a:pt x="311" y="426"/>
                  </a:lnTo>
                  <a:lnTo>
                    <a:pt x="315" y="426"/>
                  </a:lnTo>
                  <a:lnTo>
                    <a:pt x="318" y="425"/>
                  </a:lnTo>
                  <a:close/>
                  <a:moveTo>
                    <a:pt x="2859" y="442"/>
                  </a:moveTo>
                  <a:lnTo>
                    <a:pt x="2861" y="445"/>
                  </a:lnTo>
                  <a:lnTo>
                    <a:pt x="2863" y="445"/>
                  </a:lnTo>
                  <a:lnTo>
                    <a:pt x="2863" y="445"/>
                  </a:lnTo>
                  <a:lnTo>
                    <a:pt x="2866" y="445"/>
                  </a:lnTo>
                  <a:lnTo>
                    <a:pt x="2866" y="442"/>
                  </a:lnTo>
                  <a:lnTo>
                    <a:pt x="2872" y="440"/>
                  </a:lnTo>
                  <a:lnTo>
                    <a:pt x="2873" y="437"/>
                  </a:lnTo>
                  <a:lnTo>
                    <a:pt x="2877" y="437"/>
                  </a:lnTo>
                  <a:lnTo>
                    <a:pt x="2877" y="435"/>
                  </a:lnTo>
                  <a:lnTo>
                    <a:pt x="2879" y="435"/>
                  </a:lnTo>
                  <a:lnTo>
                    <a:pt x="2879" y="433"/>
                  </a:lnTo>
                  <a:lnTo>
                    <a:pt x="2879" y="432"/>
                  </a:lnTo>
                  <a:lnTo>
                    <a:pt x="2879" y="432"/>
                  </a:lnTo>
                  <a:lnTo>
                    <a:pt x="2879" y="430"/>
                  </a:lnTo>
                  <a:lnTo>
                    <a:pt x="2880" y="430"/>
                  </a:lnTo>
                  <a:lnTo>
                    <a:pt x="2880" y="426"/>
                  </a:lnTo>
                  <a:lnTo>
                    <a:pt x="2882" y="426"/>
                  </a:lnTo>
                  <a:lnTo>
                    <a:pt x="2882" y="419"/>
                  </a:lnTo>
                  <a:lnTo>
                    <a:pt x="2884" y="419"/>
                  </a:lnTo>
                  <a:lnTo>
                    <a:pt x="2884" y="418"/>
                  </a:lnTo>
                  <a:lnTo>
                    <a:pt x="2884" y="418"/>
                  </a:lnTo>
                  <a:lnTo>
                    <a:pt x="2886" y="418"/>
                  </a:lnTo>
                  <a:lnTo>
                    <a:pt x="2886" y="414"/>
                  </a:lnTo>
                  <a:lnTo>
                    <a:pt x="2884" y="411"/>
                  </a:lnTo>
                  <a:lnTo>
                    <a:pt x="2882" y="409"/>
                  </a:lnTo>
                  <a:lnTo>
                    <a:pt x="2882" y="409"/>
                  </a:lnTo>
                  <a:lnTo>
                    <a:pt x="2872" y="411"/>
                  </a:lnTo>
                  <a:lnTo>
                    <a:pt x="2872" y="412"/>
                  </a:lnTo>
                  <a:lnTo>
                    <a:pt x="2866" y="412"/>
                  </a:lnTo>
                  <a:lnTo>
                    <a:pt x="2866" y="414"/>
                  </a:lnTo>
                  <a:lnTo>
                    <a:pt x="2863" y="414"/>
                  </a:lnTo>
                  <a:lnTo>
                    <a:pt x="2861" y="414"/>
                  </a:lnTo>
                  <a:lnTo>
                    <a:pt x="2858" y="414"/>
                  </a:lnTo>
                  <a:lnTo>
                    <a:pt x="2858" y="416"/>
                  </a:lnTo>
                  <a:lnTo>
                    <a:pt x="2858" y="418"/>
                  </a:lnTo>
                  <a:lnTo>
                    <a:pt x="2856" y="419"/>
                  </a:lnTo>
                  <a:lnTo>
                    <a:pt x="2854" y="421"/>
                  </a:lnTo>
                  <a:lnTo>
                    <a:pt x="2851" y="423"/>
                  </a:lnTo>
                  <a:lnTo>
                    <a:pt x="2847" y="423"/>
                  </a:lnTo>
                  <a:lnTo>
                    <a:pt x="2847" y="425"/>
                  </a:lnTo>
                  <a:lnTo>
                    <a:pt x="2847" y="425"/>
                  </a:lnTo>
                  <a:lnTo>
                    <a:pt x="2847" y="425"/>
                  </a:lnTo>
                  <a:lnTo>
                    <a:pt x="2847" y="430"/>
                  </a:lnTo>
                  <a:lnTo>
                    <a:pt x="2847" y="433"/>
                  </a:lnTo>
                  <a:lnTo>
                    <a:pt x="2849" y="435"/>
                  </a:lnTo>
                  <a:lnTo>
                    <a:pt x="2851" y="438"/>
                  </a:lnTo>
                  <a:lnTo>
                    <a:pt x="2851" y="440"/>
                  </a:lnTo>
                  <a:lnTo>
                    <a:pt x="2852" y="440"/>
                  </a:lnTo>
                  <a:lnTo>
                    <a:pt x="2856" y="442"/>
                  </a:lnTo>
                  <a:lnTo>
                    <a:pt x="2856" y="442"/>
                  </a:lnTo>
                  <a:lnTo>
                    <a:pt x="2859" y="442"/>
                  </a:lnTo>
                  <a:close/>
                  <a:moveTo>
                    <a:pt x="194" y="435"/>
                  </a:moveTo>
                  <a:lnTo>
                    <a:pt x="203" y="435"/>
                  </a:lnTo>
                  <a:lnTo>
                    <a:pt x="203" y="433"/>
                  </a:lnTo>
                  <a:lnTo>
                    <a:pt x="203" y="433"/>
                  </a:lnTo>
                  <a:lnTo>
                    <a:pt x="203" y="430"/>
                  </a:lnTo>
                  <a:lnTo>
                    <a:pt x="199" y="428"/>
                  </a:lnTo>
                  <a:lnTo>
                    <a:pt x="198" y="426"/>
                  </a:lnTo>
                  <a:lnTo>
                    <a:pt x="196" y="425"/>
                  </a:lnTo>
                  <a:lnTo>
                    <a:pt x="185" y="425"/>
                  </a:lnTo>
                  <a:lnTo>
                    <a:pt x="185" y="423"/>
                  </a:lnTo>
                  <a:lnTo>
                    <a:pt x="185" y="423"/>
                  </a:lnTo>
                  <a:lnTo>
                    <a:pt x="184" y="423"/>
                  </a:lnTo>
                  <a:lnTo>
                    <a:pt x="184" y="421"/>
                  </a:lnTo>
                  <a:lnTo>
                    <a:pt x="180" y="421"/>
                  </a:lnTo>
                  <a:lnTo>
                    <a:pt x="177" y="423"/>
                  </a:lnTo>
                  <a:lnTo>
                    <a:pt x="175" y="423"/>
                  </a:lnTo>
                  <a:lnTo>
                    <a:pt x="171" y="425"/>
                  </a:lnTo>
                  <a:lnTo>
                    <a:pt x="171" y="428"/>
                  </a:lnTo>
                  <a:lnTo>
                    <a:pt x="171" y="428"/>
                  </a:lnTo>
                  <a:lnTo>
                    <a:pt x="171" y="430"/>
                  </a:lnTo>
                  <a:lnTo>
                    <a:pt x="177" y="430"/>
                  </a:lnTo>
                  <a:lnTo>
                    <a:pt x="178" y="433"/>
                  </a:lnTo>
                  <a:lnTo>
                    <a:pt x="182" y="435"/>
                  </a:lnTo>
                  <a:lnTo>
                    <a:pt x="182" y="435"/>
                  </a:lnTo>
                  <a:lnTo>
                    <a:pt x="189" y="437"/>
                  </a:lnTo>
                  <a:lnTo>
                    <a:pt x="189" y="438"/>
                  </a:lnTo>
                  <a:lnTo>
                    <a:pt x="192" y="438"/>
                  </a:lnTo>
                  <a:lnTo>
                    <a:pt x="194" y="437"/>
                  </a:lnTo>
                  <a:lnTo>
                    <a:pt x="194" y="435"/>
                  </a:lnTo>
                  <a:close/>
                  <a:moveTo>
                    <a:pt x="356" y="430"/>
                  </a:moveTo>
                  <a:lnTo>
                    <a:pt x="356" y="426"/>
                  </a:lnTo>
                  <a:lnTo>
                    <a:pt x="353" y="426"/>
                  </a:lnTo>
                  <a:lnTo>
                    <a:pt x="353" y="426"/>
                  </a:lnTo>
                  <a:lnTo>
                    <a:pt x="348" y="426"/>
                  </a:lnTo>
                  <a:lnTo>
                    <a:pt x="348" y="426"/>
                  </a:lnTo>
                  <a:lnTo>
                    <a:pt x="342" y="426"/>
                  </a:lnTo>
                  <a:lnTo>
                    <a:pt x="337" y="426"/>
                  </a:lnTo>
                  <a:lnTo>
                    <a:pt x="337" y="430"/>
                  </a:lnTo>
                  <a:lnTo>
                    <a:pt x="339" y="433"/>
                  </a:lnTo>
                  <a:lnTo>
                    <a:pt x="341" y="435"/>
                  </a:lnTo>
                  <a:lnTo>
                    <a:pt x="346" y="435"/>
                  </a:lnTo>
                  <a:lnTo>
                    <a:pt x="346" y="435"/>
                  </a:lnTo>
                  <a:lnTo>
                    <a:pt x="349" y="435"/>
                  </a:lnTo>
                  <a:lnTo>
                    <a:pt x="351" y="435"/>
                  </a:lnTo>
                  <a:lnTo>
                    <a:pt x="353" y="433"/>
                  </a:lnTo>
                  <a:lnTo>
                    <a:pt x="355" y="432"/>
                  </a:lnTo>
                  <a:lnTo>
                    <a:pt x="356" y="430"/>
                  </a:lnTo>
                  <a:close/>
                  <a:moveTo>
                    <a:pt x="3003" y="473"/>
                  </a:moveTo>
                  <a:lnTo>
                    <a:pt x="3003" y="475"/>
                  </a:lnTo>
                  <a:lnTo>
                    <a:pt x="3003" y="475"/>
                  </a:lnTo>
                  <a:lnTo>
                    <a:pt x="3003" y="480"/>
                  </a:lnTo>
                  <a:lnTo>
                    <a:pt x="3006" y="482"/>
                  </a:lnTo>
                  <a:lnTo>
                    <a:pt x="3006" y="484"/>
                  </a:lnTo>
                  <a:lnTo>
                    <a:pt x="3006" y="484"/>
                  </a:lnTo>
                  <a:lnTo>
                    <a:pt x="3006" y="493"/>
                  </a:lnTo>
                  <a:lnTo>
                    <a:pt x="3008" y="493"/>
                  </a:lnTo>
                  <a:lnTo>
                    <a:pt x="3008" y="494"/>
                  </a:lnTo>
                  <a:lnTo>
                    <a:pt x="3009" y="496"/>
                  </a:lnTo>
                  <a:lnTo>
                    <a:pt x="3009" y="498"/>
                  </a:lnTo>
                  <a:lnTo>
                    <a:pt x="3011" y="498"/>
                  </a:lnTo>
                  <a:lnTo>
                    <a:pt x="3011" y="500"/>
                  </a:lnTo>
                  <a:lnTo>
                    <a:pt x="3013" y="501"/>
                  </a:lnTo>
                  <a:lnTo>
                    <a:pt x="3015" y="501"/>
                  </a:lnTo>
                  <a:lnTo>
                    <a:pt x="3015" y="501"/>
                  </a:lnTo>
                  <a:lnTo>
                    <a:pt x="3015" y="500"/>
                  </a:lnTo>
                  <a:lnTo>
                    <a:pt x="3015" y="498"/>
                  </a:lnTo>
                  <a:lnTo>
                    <a:pt x="3018" y="498"/>
                  </a:lnTo>
                  <a:lnTo>
                    <a:pt x="3018" y="503"/>
                  </a:lnTo>
                  <a:lnTo>
                    <a:pt x="3018" y="505"/>
                  </a:lnTo>
                  <a:lnTo>
                    <a:pt x="3016" y="507"/>
                  </a:lnTo>
                  <a:lnTo>
                    <a:pt x="3016" y="508"/>
                  </a:lnTo>
                  <a:lnTo>
                    <a:pt x="3015" y="510"/>
                  </a:lnTo>
                  <a:lnTo>
                    <a:pt x="3016" y="510"/>
                  </a:lnTo>
                  <a:lnTo>
                    <a:pt x="3018" y="515"/>
                  </a:lnTo>
                  <a:lnTo>
                    <a:pt x="3020" y="515"/>
                  </a:lnTo>
                  <a:lnTo>
                    <a:pt x="3020" y="519"/>
                  </a:lnTo>
                  <a:lnTo>
                    <a:pt x="3022" y="519"/>
                  </a:lnTo>
                  <a:lnTo>
                    <a:pt x="3023" y="521"/>
                  </a:lnTo>
                  <a:lnTo>
                    <a:pt x="3023" y="522"/>
                  </a:lnTo>
                  <a:lnTo>
                    <a:pt x="3029" y="521"/>
                  </a:lnTo>
                  <a:lnTo>
                    <a:pt x="3030" y="517"/>
                  </a:lnTo>
                  <a:lnTo>
                    <a:pt x="3032" y="515"/>
                  </a:lnTo>
                  <a:lnTo>
                    <a:pt x="3036" y="517"/>
                  </a:lnTo>
                  <a:lnTo>
                    <a:pt x="3039" y="517"/>
                  </a:lnTo>
                  <a:lnTo>
                    <a:pt x="3041" y="519"/>
                  </a:lnTo>
                  <a:lnTo>
                    <a:pt x="3043" y="526"/>
                  </a:lnTo>
                  <a:lnTo>
                    <a:pt x="3044" y="524"/>
                  </a:lnTo>
                  <a:lnTo>
                    <a:pt x="3044" y="524"/>
                  </a:lnTo>
                  <a:lnTo>
                    <a:pt x="3046" y="524"/>
                  </a:lnTo>
                  <a:lnTo>
                    <a:pt x="3046" y="524"/>
                  </a:lnTo>
                  <a:lnTo>
                    <a:pt x="3046" y="521"/>
                  </a:lnTo>
                  <a:lnTo>
                    <a:pt x="3044" y="521"/>
                  </a:lnTo>
                  <a:lnTo>
                    <a:pt x="3044" y="517"/>
                  </a:lnTo>
                  <a:lnTo>
                    <a:pt x="3048" y="517"/>
                  </a:lnTo>
                  <a:lnTo>
                    <a:pt x="3048" y="521"/>
                  </a:lnTo>
                  <a:lnTo>
                    <a:pt x="3050" y="522"/>
                  </a:lnTo>
                  <a:lnTo>
                    <a:pt x="3051" y="524"/>
                  </a:lnTo>
                  <a:lnTo>
                    <a:pt x="3053" y="524"/>
                  </a:lnTo>
                  <a:lnTo>
                    <a:pt x="3055" y="529"/>
                  </a:lnTo>
                  <a:lnTo>
                    <a:pt x="3055" y="531"/>
                  </a:lnTo>
                  <a:lnTo>
                    <a:pt x="3057" y="531"/>
                  </a:lnTo>
                  <a:lnTo>
                    <a:pt x="3058" y="531"/>
                  </a:lnTo>
                  <a:lnTo>
                    <a:pt x="3060" y="533"/>
                  </a:lnTo>
                  <a:lnTo>
                    <a:pt x="3060" y="533"/>
                  </a:lnTo>
                  <a:lnTo>
                    <a:pt x="3062" y="534"/>
                  </a:lnTo>
                  <a:lnTo>
                    <a:pt x="3064" y="536"/>
                  </a:lnTo>
                  <a:lnTo>
                    <a:pt x="3064" y="531"/>
                  </a:lnTo>
                  <a:lnTo>
                    <a:pt x="3065" y="531"/>
                  </a:lnTo>
                  <a:lnTo>
                    <a:pt x="3065" y="528"/>
                  </a:lnTo>
                  <a:lnTo>
                    <a:pt x="3064" y="526"/>
                  </a:lnTo>
                  <a:lnTo>
                    <a:pt x="3062" y="526"/>
                  </a:lnTo>
                  <a:lnTo>
                    <a:pt x="3060" y="522"/>
                  </a:lnTo>
                  <a:lnTo>
                    <a:pt x="3060" y="519"/>
                  </a:lnTo>
                  <a:lnTo>
                    <a:pt x="3060" y="517"/>
                  </a:lnTo>
                  <a:lnTo>
                    <a:pt x="3060" y="515"/>
                  </a:lnTo>
                  <a:lnTo>
                    <a:pt x="3060" y="512"/>
                  </a:lnTo>
                  <a:lnTo>
                    <a:pt x="3058" y="510"/>
                  </a:lnTo>
                  <a:lnTo>
                    <a:pt x="3055" y="510"/>
                  </a:lnTo>
                  <a:lnTo>
                    <a:pt x="3053" y="514"/>
                  </a:lnTo>
                  <a:lnTo>
                    <a:pt x="3051" y="514"/>
                  </a:lnTo>
                  <a:lnTo>
                    <a:pt x="3050" y="510"/>
                  </a:lnTo>
                  <a:lnTo>
                    <a:pt x="3051" y="510"/>
                  </a:lnTo>
                  <a:lnTo>
                    <a:pt x="3051" y="508"/>
                  </a:lnTo>
                  <a:lnTo>
                    <a:pt x="3048" y="507"/>
                  </a:lnTo>
                  <a:lnTo>
                    <a:pt x="3048" y="507"/>
                  </a:lnTo>
                  <a:lnTo>
                    <a:pt x="3048" y="505"/>
                  </a:lnTo>
                  <a:lnTo>
                    <a:pt x="3048" y="505"/>
                  </a:lnTo>
                  <a:lnTo>
                    <a:pt x="3046" y="508"/>
                  </a:lnTo>
                  <a:lnTo>
                    <a:pt x="3039" y="508"/>
                  </a:lnTo>
                  <a:lnTo>
                    <a:pt x="3039" y="510"/>
                  </a:lnTo>
                  <a:lnTo>
                    <a:pt x="3036" y="510"/>
                  </a:lnTo>
                  <a:lnTo>
                    <a:pt x="3036" y="510"/>
                  </a:lnTo>
                  <a:lnTo>
                    <a:pt x="3030" y="510"/>
                  </a:lnTo>
                  <a:lnTo>
                    <a:pt x="3030" y="508"/>
                  </a:lnTo>
                  <a:lnTo>
                    <a:pt x="3030" y="508"/>
                  </a:lnTo>
                  <a:lnTo>
                    <a:pt x="3029" y="507"/>
                  </a:lnTo>
                  <a:lnTo>
                    <a:pt x="3029" y="507"/>
                  </a:lnTo>
                  <a:lnTo>
                    <a:pt x="3029" y="507"/>
                  </a:lnTo>
                  <a:lnTo>
                    <a:pt x="3029" y="500"/>
                  </a:lnTo>
                  <a:lnTo>
                    <a:pt x="3027" y="498"/>
                  </a:lnTo>
                  <a:lnTo>
                    <a:pt x="3027" y="496"/>
                  </a:lnTo>
                  <a:lnTo>
                    <a:pt x="3027" y="494"/>
                  </a:lnTo>
                  <a:lnTo>
                    <a:pt x="3029" y="491"/>
                  </a:lnTo>
                  <a:lnTo>
                    <a:pt x="3029" y="489"/>
                  </a:lnTo>
                  <a:lnTo>
                    <a:pt x="3029" y="489"/>
                  </a:lnTo>
                  <a:lnTo>
                    <a:pt x="3027" y="489"/>
                  </a:lnTo>
                  <a:lnTo>
                    <a:pt x="3029" y="477"/>
                  </a:lnTo>
                  <a:lnTo>
                    <a:pt x="3034" y="477"/>
                  </a:lnTo>
                  <a:lnTo>
                    <a:pt x="3036" y="472"/>
                  </a:lnTo>
                  <a:lnTo>
                    <a:pt x="3036" y="472"/>
                  </a:lnTo>
                  <a:lnTo>
                    <a:pt x="3036" y="470"/>
                  </a:lnTo>
                  <a:lnTo>
                    <a:pt x="3036" y="470"/>
                  </a:lnTo>
                  <a:lnTo>
                    <a:pt x="3036" y="468"/>
                  </a:lnTo>
                  <a:lnTo>
                    <a:pt x="3036" y="465"/>
                  </a:lnTo>
                  <a:lnTo>
                    <a:pt x="3041" y="466"/>
                  </a:lnTo>
                  <a:lnTo>
                    <a:pt x="3041" y="463"/>
                  </a:lnTo>
                  <a:lnTo>
                    <a:pt x="3043" y="461"/>
                  </a:lnTo>
                  <a:lnTo>
                    <a:pt x="3043" y="458"/>
                  </a:lnTo>
                  <a:lnTo>
                    <a:pt x="3043" y="456"/>
                  </a:lnTo>
                  <a:lnTo>
                    <a:pt x="3041" y="456"/>
                  </a:lnTo>
                  <a:lnTo>
                    <a:pt x="3041" y="451"/>
                  </a:lnTo>
                  <a:lnTo>
                    <a:pt x="3037" y="447"/>
                  </a:lnTo>
                  <a:lnTo>
                    <a:pt x="3037" y="442"/>
                  </a:lnTo>
                  <a:lnTo>
                    <a:pt x="3036" y="442"/>
                  </a:lnTo>
                  <a:lnTo>
                    <a:pt x="3037" y="440"/>
                  </a:lnTo>
                  <a:lnTo>
                    <a:pt x="3037" y="440"/>
                  </a:lnTo>
                  <a:lnTo>
                    <a:pt x="3037" y="440"/>
                  </a:lnTo>
                  <a:lnTo>
                    <a:pt x="3037" y="435"/>
                  </a:lnTo>
                  <a:lnTo>
                    <a:pt x="3039" y="435"/>
                  </a:lnTo>
                  <a:lnTo>
                    <a:pt x="3039" y="433"/>
                  </a:lnTo>
                  <a:lnTo>
                    <a:pt x="3039" y="433"/>
                  </a:lnTo>
                  <a:lnTo>
                    <a:pt x="3039" y="430"/>
                  </a:lnTo>
                  <a:lnTo>
                    <a:pt x="3036" y="430"/>
                  </a:lnTo>
                  <a:lnTo>
                    <a:pt x="3036" y="433"/>
                  </a:lnTo>
                  <a:lnTo>
                    <a:pt x="3034" y="433"/>
                  </a:lnTo>
                  <a:lnTo>
                    <a:pt x="3034" y="433"/>
                  </a:lnTo>
                  <a:lnTo>
                    <a:pt x="3034" y="433"/>
                  </a:lnTo>
                  <a:lnTo>
                    <a:pt x="3029" y="433"/>
                  </a:lnTo>
                  <a:lnTo>
                    <a:pt x="3027" y="433"/>
                  </a:lnTo>
                  <a:lnTo>
                    <a:pt x="3025" y="432"/>
                  </a:lnTo>
                  <a:lnTo>
                    <a:pt x="3023" y="428"/>
                  </a:lnTo>
                  <a:lnTo>
                    <a:pt x="3020" y="428"/>
                  </a:lnTo>
                  <a:lnTo>
                    <a:pt x="3020" y="428"/>
                  </a:lnTo>
                  <a:lnTo>
                    <a:pt x="3018" y="430"/>
                  </a:lnTo>
                  <a:lnTo>
                    <a:pt x="3016" y="430"/>
                  </a:lnTo>
                  <a:lnTo>
                    <a:pt x="3016" y="435"/>
                  </a:lnTo>
                  <a:lnTo>
                    <a:pt x="3015" y="435"/>
                  </a:lnTo>
                  <a:lnTo>
                    <a:pt x="3015" y="437"/>
                  </a:lnTo>
                  <a:lnTo>
                    <a:pt x="3016" y="437"/>
                  </a:lnTo>
                  <a:lnTo>
                    <a:pt x="3016" y="438"/>
                  </a:lnTo>
                  <a:lnTo>
                    <a:pt x="3016" y="440"/>
                  </a:lnTo>
                  <a:lnTo>
                    <a:pt x="3015" y="440"/>
                  </a:lnTo>
                  <a:lnTo>
                    <a:pt x="3015" y="442"/>
                  </a:lnTo>
                  <a:lnTo>
                    <a:pt x="3015" y="442"/>
                  </a:lnTo>
                  <a:lnTo>
                    <a:pt x="3015" y="447"/>
                  </a:lnTo>
                  <a:lnTo>
                    <a:pt x="3013" y="447"/>
                  </a:lnTo>
                  <a:lnTo>
                    <a:pt x="3013" y="454"/>
                  </a:lnTo>
                  <a:lnTo>
                    <a:pt x="3013" y="454"/>
                  </a:lnTo>
                  <a:lnTo>
                    <a:pt x="3013" y="458"/>
                  </a:lnTo>
                  <a:lnTo>
                    <a:pt x="3015" y="458"/>
                  </a:lnTo>
                  <a:lnTo>
                    <a:pt x="3015" y="461"/>
                  </a:lnTo>
                  <a:lnTo>
                    <a:pt x="3013" y="463"/>
                  </a:lnTo>
                  <a:lnTo>
                    <a:pt x="3013" y="465"/>
                  </a:lnTo>
                  <a:lnTo>
                    <a:pt x="3011" y="466"/>
                  </a:lnTo>
                  <a:lnTo>
                    <a:pt x="3011" y="468"/>
                  </a:lnTo>
                  <a:lnTo>
                    <a:pt x="3013" y="470"/>
                  </a:lnTo>
                  <a:lnTo>
                    <a:pt x="3011" y="473"/>
                  </a:lnTo>
                  <a:lnTo>
                    <a:pt x="3011" y="477"/>
                  </a:lnTo>
                  <a:lnTo>
                    <a:pt x="3008" y="475"/>
                  </a:lnTo>
                  <a:lnTo>
                    <a:pt x="3006" y="475"/>
                  </a:lnTo>
                  <a:lnTo>
                    <a:pt x="3003" y="473"/>
                  </a:lnTo>
                  <a:close/>
                  <a:moveTo>
                    <a:pt x="416" y="468"/>
                  </a:moveTo>
                  <a:lnTo>
                    <a:pt x="411" y="468"/>
                  </a:lnTo>
                  <a:lnTo>
                    <a:pt x="411" y="470"/>
                  </a:lnTo>
                  <a:lnTo>
                    <a:pt x="409" y="470"/>
                  </a:lnTo>
                  <a:lnTo>
                    <a:pt x="411" y="473"/>
                  </a:lnTo>
                  <a:lnTo>
                    <a:pt x="412" y="473"/>
                  </a:lnTo>
                  <a:lnTo>
                    <a:pt x="414" y="472"/>
                  </a:lnTo>
                  <a:lnTo>
                    <a:pt x="416" y="472"/>
                  </a:lnTo>
                  <a:lnTo>
                    <a:pt x="416" y="468"/>
                  </a:lnTo>
                  <a:close/>
                  <a:moveTo>
                    <a:pt x="416" y="489"/>
                  </a:moveTo>
                  <a:lnTo>
                    <a:pt x="416" y="487"/>
                  </a:lnTo>
                  <a:lnTo>
                    <a:pt x="416" y="487"/>
                  </a:lnTo>
                  <a:lnTo>
                    <a:pt x="414" y="487"/>
                  </a:lnTo>
                  <a:lnTo>
                    <a:pt x="414" y="484"/>
                  </a:lnTo>
                  <a:lnTo>
                    <a:pt x="412" y="484"/>
                  </a:lnTo>
                  <a:lnTo>
                    <a:pt x="414" y="489"/>
                  </a:lnTo>
                  <a:lnTo>
                    <a:pt x="416" y="489"/>
                  </a:lnTo>
                  <a:close/>
                  <a:moveTo>
                    <a:pt x="423" y="498"/>
                  </a:moveTo>
                  <a:lnTo>
                    <a:pt x="419" y="498"/>
                  </a:lnTo>
                  <a:lnTo>
                    <a:pt x="419" y="501"/>
                  </a:lnTo>
                  <a:lnTo>
                    <a:pt x="421" y="505"/>
                  </a:lnTo>
                  <a:lnTo>
                    <a:pt x="424" y="505"/>
                  </a:lnTo>
                  <a:lnTo>
                    <a:pt x="424" y="503"/>
                  </a:lnTo>
                  <a:lnTo>
                    <a:pt x="424" y="501"/>
                  </a:lnTo>
                  <a:lnTo>
                    <a:pt x="423" y="500"/>
                  </a:lnTo>
                  <a:lnTo>
                    <a:pt x="423" y="498"/>
                  </a:lnTo>
                  <a:close/>
                  <a:moveTo>
                    <a:pt x="3067" y="515"/>
                  </a:moveTo>
                  <a:lnTo>
                    <a:pt x="3067" y="521"/>
                  </a:lnTo>
                  <a:lnTo>
                    <a:pt x="3071" y="521"/>
                  </a:lnTo>
                  <a:lnTo>
                    <a:pt x="3071" y="519"/>
                  </a:lnTo>
                  <a:lnTo>
                    <a:pt x="3071" y="517"/>
                  </a:lnTo>
                  <a:lnTo>
                    <a:pt x="3069" y="515"/>
                  </a:lnTo>
                  <a:lnTo>
                    <a:pt x="3067" y="515"/>
                  </a:lnTo>
                  <a:close/>
                  <a:moveTo>
                    <a:pt x="2629" y="521"/>
                  </a:moveTo>
                  <a:lnTo>
                    <a:pt x="2629" y="522"/>
                  </a:lnTo>
                  <a:lnTo>
                    <a:pt x="2629" y="524"/>
                  </a:lnTo>
                  <a:lnTo>
                    <a:pt x="2629" y="526"/>
                  </a:lnTo>
                  <a:lnTo>
                    <a:pt x="2629" y="526"/>
                  </a:lnTo>
                  <a:lnTo>
                    <a:pt x="2631" y="524"/>
                  </a:lnTo>
                  <a:lnTo>
                    <a:pt x="2631" y="522"/>
                  </a:lnTo>
                  <a:lnTo>
                    <a:pt x="2631" y="521"/>
                  </a:lnTo>
                  <a:lnTo>
                    <a:pt x="2629" y="521"/>
                  </a:lnTo>
                  <a:close/>
                  <a:moveTo>
                    <a:pt x="3029" y="543"/>
                  </a:moveTo>
                  <a:lnTo>
                    <a:pt x="3029" y="538"/>
                  </a:lnTo>
                  <a:lnTo>
                    <a:pt x="3027" y="533"/>
                  </a:lnTo>
                  <a:lnTo>
                    <a:pt x="3025" y="529"/>
                  </a:lnTo>
                  <a:lnTo>
                    <a:pt x="3023" y="524"/>
                  </a:lnTo>
                  <a:lnTo>
                    <a:pt x="3020" y="522"/>
                  </a:lnTo>
                  <a:lnTo>
                    <a:pt x="3016" y="522"/>
                  </a:lnTo>
                  <a:lnTo>
                    <a:pt x="3015" y="522"/>
                  </a:lnTo>
                  <a:lnTo>
                    <a:pt x="3009" y="522"/>
                  </a:lnTo>
                  <a:lnTo>
                    <a:pt x="3009" y="526"/>
                  </a:lnTo>
                  <a:lnTo>
                    <a:pt x="3015" y="526"/>
                  </a:lnTo>
                  <a:lnTo>
                    <a:pt x="3015" y="529"/>
                  </a:lnTo>
                  <a:lnTo>
                    <a:pt x="3018" y="529"/>
                  </a:lnTo>
                  <a:lnTo>
                    <a:pt x="3018" y="534"/>
                  </a:lnTo>
                  <a:lnTo>
                    <a:pt x="3020" y="534"/>
                  </a:lnTo>
                  <a:lnTo>
                    <a:pt x="3020" y="536"/>
                  </a:lnTo>
                  <a:lnTo>
                    <a:pt x="3025" y="536"/>
                  </a:lnTo>
                  <a:lnTo>
                    <a:pt x="3025" y="538"/>
                  </a:lnTo>
                  <a:lnTo>
                    <a:pt x="3025" y="538"/>
                  </a:lnTo>
                  <a:lnTo>
                    <a:pt x="3025" y="540"/>
                  </a:lnTo>
                  <a:lnTo>
                    <a:pt x="3023" y="543"/>
                  </a:lnTo>
                  <a:lnTo>
                    <a:pt x="3025" y="543"/>
                  </a:lnTo>
                  <a:lnTo>
                    <a:pt x="3025" y="545"/>
                  </a:lnTo>
                  <a:lnTo>
                    <a:pt x="3029" y="543"/>
                  </a:lnTo>
                  <a:close/>
                  <a:moveTo>
                    <a:pt x="438" y="529"/>
                  </a:moveTo>
                  <a:lnTo>
                    <a:pt x="438" y="529"/>
                  </a:lnTo>
                  <a:lnTo>
                    <a:pt x="438" y="529"/>
                  </a:lnTo>
                  <a:lnTo>
                    <a:pt x="438" y="529"/>
                  </a:lnTo>
                  <a:lnTo>
                    <a:pt x="440" y="529"/>
                  </a:lnTo>
                  <a:lnTo>
                    <a:pt x="440" y="528"/>
                  </a:lnTo>
                  <a:lnTo>
                    <a:pt x="438" y="526"/>
                  </a:lnTo>
                  <a:lnTo>
                    <a:pt x="438" y="526"/>
                  </a:lnTo>
                  <a:lnTo>
                    <a:pt x="438" y="529"/>
                  </a:lnTo>
                  <a:close/>
                  <a:moveTo>
                    <a:pt x="2629" y="536"/>
                  </a:moveTo>
                  <a:lnTo>
                    <a:pt x="2629" y="538"/>
                  </a:lnTo>
                  <a:lnTo>
                    <a:pt x="2629" y="538"/>
                  </a:lnTo>
                  <a:lnTo>
                    <a:pt x="2629" y="538"/>
                  </a:lnTo>
                  <a:lnTo>
                    <a:pt x="2629" y="536"/>
                  </a:lnTo>
                  <a:lnTo>
                    <a:pt x="2629" y="536"/>
                  </a:lnTo>
                  <a:close/>
                  <a:moveTo>
                    <a:pt x="3081" y="538"/>
                  </a:moveTo>
                  <a:lnTo>
                    <a:pt x="3076" y="538"/>
                  </a:lnTo>
                  <a:lnTo>
                    <a:pt x="3072" y="538"/>
                  </a:lnTo>
                  <a:lnTo>
                    <a:pt x="3071" y="540"/>
                  </a:lnTo>
                  <a:lnTo>
                    <a:pt x="3071" y="541"/>
                  </a:lnTo>
                  <a:lnTo>
                    <a:pt x="3069" y="541"/>
                  </a:lnTo>
                  <a:lnTo>
                    <a:pt x="3071" y="545"/>
                  </a:lnTo>
                  <a:lnTo>
                    <a:pt x="3071" y="545"/>
                  </a:lnTo>
                  <a:lnTo>
                    <a:pt x="3072" y="547"/>
                  </a:lnTo>
                  <a:lnTo>
                    <a:pt x="3072" y="547"/>
                  </a:lnTo>
                  <a:lnTo>
                    <a:pt x="3072" y="550"/>
                  </a:lnTo>
                  <a:lnTo>
                    <a:pt x="3076" y="550"/>
                  </a:lnTo>
                  <a:lnTo>
                    <a:pt x="3076" y="552"/>
                  </a:lnTo>
                  <a:lnTo>
                    <a:pt x="3078" y="554"/>
                  </a:lnTo>
                  <a:lnTo>
                    <a:pt x="3078" y="555"/>
                  </a:lnTo>
                  <a:lnTo>
                    <a:pt x="3078" y="557"/>
                  </a:lnTo>
                  <a:lnTo>
                    <a:pt x="3078" y="559"/>
                  </a:lnTo>
                  <a:lnTo>
                    <a:pt x="3081" y="559"/>
                  </a:lnTo>
                  <a:lnTo>
                    <a:pt x="3081" y="561"/>
                  </a:lnTo>
                  <a:lnTo>
                    <a:pt x="3083" y="561"/>
                  </a:lnTo>
                  <a:lnTo>
                    <a:pt x="3085" y="562"/>
                  </a:lnTo>
                  <a:lnTo>
                    <a:pt x="3085" y="562"/>
                  </a:lnTo>
                  <a:lnTo>
                    <a:pt x="3085" y="562"/>
                  </a:lnTo>
                  <a:lnTo>
                    <a:pt x="3085" y="562"/>
                  </a:lnTo>
                  <a:lnTo>
                    <a:pt x="3086" y="562"/>
                  </a:lnTo>
                  <a:lnTo>
                    <a:pt x="3088" y="564"/>
                  </a:lnTo>
                  <a:lnTo>
                    <a:pt x="3088" y="564"/>
                  </a:lnTo>
                  <a:lnTo>
                    <a:pt x="3090" y="564"/>
                  </a:lnTo>
                  <a:lnTo>
                    <a:pt x="3088" y="562"/>
                  </a:lnTo>
                  <a:lnTo>
                    <a:pt x="3088" y="562"/>
                  </a:lnTo>
                  <a:lnTo>
                    <a:pt x="3088" y="561"/>
                  </a:lnTo>
                  <a:lnTo>
                    <a:pt x="3086" y="561"/>
                  </a:lnTo>
                  <a:lnTo>
                    <a:pt x="3086" y="557"/>
                  </a:lnTo>
                  <a:lnTo>
                    <a:pt x="3085" y="557"/>
                  </a:lnTo>
                  <a:lnTo>
                    <a:pt x="3083" y="554"/>
                  </a:lnTo>
                  <a:lnTo>
                    <a:pt x="3083" y="552"/>
                  </a:lnTo>
                  <a:lnTo>
                    <a:pt x="3083" y="548"/>
                  </a:lnTo>
                  <a:lnTo>
                    <a:pt x="3083" y="545"/>
                  </a:lnTo>
                  <a:lnTo>
                    <a:pt x="3085" y="541"/>
                  </a:lnTo>
                  <a:lnTo>
                    <a:pt x="3081" y="541"/>
                  </a:lnTo>
                  <a:lnTo>
                    <a:pt x="3081" y="538"/>
                  </a:lnTo>
                  <a:lnTo>
                    <a:pt x="3081" y="538"/>
                  </a:lnTo>
                  <a:lnTo>
                    <a:pt x="3081" y="538"/>
                  </a:lnTo>
                  <a:lnTo>
                    <a:pt x="3081" y="538"/>
                  </a:lnTo>
                  <a:close/>
                  <a:moveTo>
                    <a:pt x="3037" y="545"/>
                  </a:moveTo>
                  <a:lnTo>
                    <a:pt x="3037" y="541"/>
                  </a:lnTo>
                  <a:lnTo>
                    <a:pt x="3034" y="541"/>
                  </a:lnTo>
                  <a:lnTo>
                    <a:pt x="3034" y="543"/>
                  </a:lnTo>
                  <a:lnTo>
                    <a:pt x="3036" y="545"/>
                  </a:lnTo>
                  <a:lnTo>
                    <a:pt x="3037" y="545"/>
                  </a:lnTo>
                  <a:close/>
                  <a:moveTo>
                    <a:pt x="2072" y="543"/>
                  </a:moveTo>
                  <a:lnTo>
                    <a:pt x="2070" y="543"/>
                  </a:lnTo>
                  <a:lnTo>
                    <a:pt x="2069" y="543"/>
                  </a:lnTo>
                  <a:lnTo>
                    <a:pt x="2067" y="543"/>
                  </a:lnTo>
                  <a:lnTo>
                    <a:pt x="2067" y="543"/>
                  </a:lnTo>
                  <a:lnTo>
                    <a:pt x="2067" y="543"/>
                  </a:lnTo>
                  <a:lnTo>
                    <a:pt x="2067" y="543"/>
                  </a:lnTo>
                  <a:lnTo>
                    <a:pt x="2060" y="543"/>
                  </a:lnTo>
                  <a:lnTo>
                    <a:pt x="2062" y="545"/>
                  </a:lnTo>
                  <a:lnTo>
                    <a:pt x="2062" y="545"/>
                  </a:lnTo>
                  <a:lnTo>
                    <a:pt x="2063" y="545"/>
                  </a:lnTo>
                  <a:lnTo>
                    <a:pt x="2063" y="545"/>
                  </a:lnTo>
                  <a:lnTo>
                    <a:pt x="2063" y="547"/>
                  </a:lnTo>
                  <a:lnTo>
                    <a:pt x="2072" y="547"/>
                  </a:lnTo>
                  <a:lnTo>
                    <a:pt x="2072" y="545"/>
                  </a:lnTo>
                  <a:lnTo>
                    <a:pt x="2074" y="545"/>
                  </a:lnTo>
                  <a:lnTo>
                    <a:pt x="2074" y="543"/>
                  </a:lnTo>
                  <a:lnTo>
                    <a:pt x="2072" y="543"/>
                  </a:lnTo>
                  <a:lnTo>
                    <a:pt x="2072" y="543"/>
                  </a:lnTo>
                  <a:close/>
                  <a:moveTo>
                    <a:pt x="2629" y="545"/>
                  </a:moveTo>
                  <a:lnTo>
                    <a:pt x="2629" y="543"/>
                  </a:lnTo>
                  <a:lnTo>
                    <a:pt x="2629" y="543"/>
                  </a:lnTo>
                  <a:lnTo>
                    <a:pt x="2629" y="547"/>
                  </a:lnTo>
                  <a:lnTo>
                    <a:pt x="2631" y="547"/>
                  </a:lnTo>
                  <a:lnTo>
                    <a:pt x="2631" y="547"/>
                  </a:lnTo>
                  <a:lnTo>
                    <a:pt x="2631" y="545"/>
                  </a:lnTo>
                  <a:lnTo>
                    <a:pt x="2629" y="545"/>
                  </a:lnTo>
                  <a:close/>
                  <a:moveTo>
                    <a:pt x="3003" y="550"/>
                  </a:moveTo>
                  <a:lnTo>
                    <a:pt x="3009" y="552"/>
                  </a:lnTo>
                  <a:lnTo>
                    <a:pt x="3009" y="550"/>
                  </a:lnTo>
                  <a:lnTo>
                    <a:pt x="3006" y="548"/>
                  </a:lnTo>
                  <a:lnTo>
                    <a:pt x="3006" y="547"/>
                  </a:lnTo>
                  <a:lnTo>
                    <a:pt x="3003" y="547"/>
                  </a:lnTo>
                  <a:lnTo>
                    <a:pt x="3003" y="547"/>
                  </a:lnTo>
                  <a:lnTo>
                    <a:pt x="3003" y="547"/>
                  </a:lnTo>
                  <a:lnTo>
                    <a:pt x="3003" y="550"/>
                  </a:lnTo>
                  <a:close/>
                  <a:moveTo>
                    <a:pt x="3065" y="552"/>
                  </a:moveTo>
                  <a:lnTo>
                    <a:pt x="3062" y="550"/>
                  </a:lnTo>
                  <a:lnTo>
                    <a:pt x="3060" y="548"/>
                  </a:lnTo>
                  <a:lnTo>
                    <a:pt x="3057" y="547"/>
                  </a:lnTo>
                  <a:lnTo>
                    <a:pt x="3053" y="547"/>
                  </a:lnTo>
                  <a:lnTo>
                    <a:pt x="3051" y="552"/>
                  </a:lnTo>
                  <a:lnTo>
                    <a:pt x="3065" y="555"/>
                  </a:lnTo>
                  <a:lnTo>
                    <a:pt x="3065" y="552"/>
                  </a:lnTo>
                  <a:close/>
                  <a:moveTo>
                    <a:pt x="2627" y="555"/>
                  </a:moveTo>
                  <a:lnTo>
                    <a:pt x="2627" y="555"/>
                  </a:lnTo>
                  <a:lnTo>
                    <a:pt x="2629" y="555"/>
                  </a:lnTo>
                  <a:lnTo>
                    <a:pt x="2629" y="552"/>
                  </a:lnTo>
                  <a:lnTo>
                    <a:pt x="2625" y="552"/>
                  </a:lnTo>
                  <a:lnTo>
                    <a:pt x="2625" y="554"/>
                  </a:lnTo>
                  <a:lnTo>
                    <a:pt x="2625" y="554"/>
                  </a:lnTo>
                  <a:lnTo>
                    <a:pt x="2627" y="555"/>
                  </a:lnTo>
                  <a:close/>
                  <a:moveTo>
                    <a:pt x="3032" y="578"/>
                  </a:moveTo>
                  <a:lnTo>
                    <a:pt x="3036" y="576"/>
                  </a:lnTo>
                  <a:lnTo>
                    <a:pt x="3039" y="575"/>
                  </a:lnTo>
                  <a:lnTo>
                    <a:pt x="3041" y="573"/>
                  </a:lnTo>
                  <a:lnTo>
                    <a:pt x="3046" y="573"/>
                  </a:lnTo>
                  <a:lnTo>
                    <a:pt x="3046" y="569"/>
                  </a:lnTo>
                  <a:lnTo>
                    <a:pt x="3048" y="568"/>
                  </a:lnTo>
                  <a:lnTo>
                    <a:pt x="3048" y="564"/>
                  </a:lnTo>
                  <a:lnTo>
                    <a:pt x="3048" y="561"/>
                  </a:lnTo>
                  <a:lnTo>
                    <a:pt x="3044" y="561"/>
                  </a:lnTo>
                  <a:lnTo>
                    <a:pt x="3043" y="559"/>
                  </a:lnTo>
                  <a:lnTo>
                    <a:pt x="3039" y="557"/>
                  </a:lnTo>
                  <a:lnTo>
                    <a:pt x="3036" y="557"/>
                  </a:lnTo>
                  <a:lnTo>
                    <a:pt x="3034" y="571"/>
                  </a:lnTo>
                  <a:lnTo>
                    <a:pt x="3032" y="571"/>
                  </a:lnTo>
                  <a:lnTo>
                    <a:pt x="3032" y="578"/>
                  </a:lnTo>
                  <a:close/>
                  <a:moveTo>
                    <a:pt x="3081" y="582"/>
                  </a:moveTo>
                  <a:lnTo>
                    <a:pt x="3081" y="583"/>
                  </a:lnTo>
                  <a:lnTo>
                    <a:pt x="3085" y="583"/>
                  </a:lnTo>
                  <a:lnTo>
                    <a:pt x="3085" y="583"/>
                  </a:lnTo>
                  <a:lnTo>
                    <a:pt x="3086" y="583"/>
                  </a:lnTo>
                  <a:lnTo>
                    <a:pt x="3086" y="582"/>
                  </a:lnTo>
                  <a:lnTo>
                    <a:pt x="3085" y="580"/>
                  </a:lnTo>
                  <a:lnTo>
                    <a:pt x="3085" y="575"/>
                  </a:lnTo>
                  <a:lnTo>
                    <a:pt x="3085" y="575"/>
                  </a:lnTo>
                  <a:lnTo>
                    <a:pt x="3085" y="573"/>
                  </a:lnTo>
                  <a:lnTo>
                    <a:pt x="3083" y="573"/>
                  </a:lnTo>
                  <a:lnTo>
                    <a:pt x="3083" y="571"/>
                  </a:lnTo>
                  <a:lnTo>
                    <a:pt x="3083" y="569"/>
                  </a:lnTo>
                  <a:lnTo>
                    <a:pt x="3083" y="568"/>
                  </a:lnTo>
                  <a:lnTo>
                    <a:pt x="3085" y="564"/>
                  </a:lnTo>
                  <a:lnTo>
                    <a:pt x="3083" y="564"/>
                  </a:lnTo>
                  <a:lnTo>
                    <a:pt x="3083" y="562"/>
                  </a:lnTo>
                  <a:lnTo>
                    <a:pt x="3081" y="562"/>
                  </a:lnTo>
                  <a:lnTo>
                    <a:pt x="3072" y="562"/>
                  </a:lnTo>
                  <a:lnTo>
                    <a:pt x="3072" y="566"/>
                  </a:lnTo>
                  <a:lnTo>
                    <a:pt x="3078" y="566"/>
                  </a:lnTo>
                  <a:lnTo>
                    <a:pt x="3078" y="569"/>
                  </a:lnTo>
                  <a:lnTo>
                    <a:pt x="3076" y="571"/>
                  </a:lnTo>
                  <a:lnTo>
                    <a:pt x="3076" y="573"/>
                  </a:lnTo>
                  <a:lnTo>
                    <a:pt x="3078" y="576"/>
                  </a:lnTo>
                  <a:lnTo>
                    <a:pt x="3079" y="580"/>
                  </a:lnTo>
                  <a:lnTo>
                    <a:pt x="3081" y="582"/>
                  </a:lnTo>
                  <a:close/>
                  <a:moveTo>
                    <a:pt x="2987" y="583"/>
                  </a:moveTo>
                  <a:lnTo>
                    <a:pt x="2987" y="587"/>
                  </a:lnTo>
                  <a:lnTo>
                    <a:pt x="2985" y="590"/>
                  </a:lnTo>
                  <a:lnTo>
                    <a:pt x="2983" y="592"/>
                  </a:lnTo>
                  <a:lnTo>
                    <a:pt x="2982" y="594"/>
                  </a:lnTo>
                  <a:lnTo>
                    <a:pt x="2982" y="594"/>
                  </a:lnTo>
                  <a:lnTo>
                    <a:pt x="2980" y="596"/>
                  </a:lnTo>
                  <a:lnTo>
                    <a:pt x="2980" y="596"/>
                  </a:lnTo>
                  <a:lnTo>
                    <a:pt x="2980" y="599"/>
                  </a:lnTo>
                  <a:lnTo>
                    <a:pt x="2973" y="601"/>
                  </a:lnTo>
                  <a:lnTo>
                    <a:pt x="2973" y="603"/>
                  </a:lnTo>
                  <a:lnTo>
                    <a:pt x="2973" y="603"/>
                  </a:lnTo>
                  <a:lnTo>
                    <a:pt x="2971" y="603"/>
                  </a:lnTo>
                  <a:lnTo>
                    <a:pt x="2971" y="603"/>
                  </a:lnTo>
                  <a:lnTo>
                    <a:pt x="2969" y="604"/>
                  </a:lnTo>
                  <a:lnTo>
                    <a:pt x="2969" y="604"/>
                  </a:lnTo>
                  <a:lnTo>
                    <a:pt x="2968" y="604"/>
                  </a:lnTo>
                  <a:lnTo>
                    <a:pt x="2968" y="610"/>
                  </a:lnTo>
                  <a:lnTo>
                    <a:pt x="2964" y="611"/>
                  </a:lnTo>
                  <a:lnTo>
                    <a:pt x="2964" y="615"/>
                  </a:lnTo>
                  <a:lnTo>
                    <a:pt x="2968" y="615"/>
                  </a:lnTo>
                  <a:lnTo>
                    <a:pt x="2968" y="611"/>
                  </a:lnTo>
                  <a:lnTo>
                    <a:pt x="2969" y="611"/>
                  </a:lnTo>
                  <a:lnTo>
                    <a:pt x="2971" y="610"/>
                  </a:lnTo>
                  <a:lnTo>
                    <a:pt x="2973" y="610"/>
                  </a:lnTo>
                  <a:lnTo>
                    <a:pt x="2975" y="606"/>
                  </a:lnTo>
                  <a:lnTo>
                    <a:pt x="2976" y="606"/>
                  </a:lnTo>
                  <a:lnTo>
                    <a:pt x="2976" y="606"/>
                  </a:lnTo>
                  <a:lnTo>
                    <a:pt x="2980" y="606"/>
                  </a:lnTo>
                  <a:lnTo>
                    <a:pt x="2980" y="604"/>
                  </a:lnTo>
                  <a:lnTo>
                    <a:pt x="2982" y="604"/>
                  </a:lnTo>
                  <a:lnTo>
                    <a:pt x="2983" y="603"/>
                  </a:lnTo>
                  <a:lnTo>
                    <a:pt x="2985" y="599"/>
                  </a:lnTo>
                  <a:lnTo>
                    <a:pt x="2987" y="596"/>
                  </a:lnTo>
                  <a:lnTo>
                    <a:pt x="2989" y="594"/>
                  </a:lnTo>
                  <a:lnTo>
                    <a:pt x="2990" y="590"/>
                  </a:lnTo>
                  <a:lnTo>
                    <a:pt x="2990" y="589"/>
                  </a:lnTo>
                  <a:lnTo>
                    <a:pt x="2992" y="587"/>
                  </a:lnTo>
                  <a:lnTo>
                    <a:pt x="2994" y="585"/>
                  </a:lnTo>
                  <a:lnTo>
                    <a:pt x="2997" y="585"/>
                  </a:lnTo>
                  <a:lnTo>
                    <a:pt x="2997" y="580"/>
                  </a:lnTo>
                  <a:lnTo>
                    <a:pt x="3001" y="580"/>
                  </a:lnTo>
                  <a:lnTo>
                    <a:pt x="3001" y="575"/>
                  </a:lnTo>
                  <a:lnTo>
                    <a:pt x="3001" y="575"/>
                  </a:lnTo>
                  <a:lnTo>
                    <a:pt x="3001" y="569"/>
                  </a:lnTo>
                  <a:lnTo>
                    <a:pt x="3001" y="569"/>
                  </a:lnTo>
                  <a:lnTo>
                    <a:pt x="3001" y="562"/>
                  </a:lnTo>
                  <a:lnTo>
                    <a:pt x="2997" y="564"/>
                  </a:lnTo>
                  <a:lnTo>
                    <a:pt x="2997" y="571"/>
                  </a:lnTo>
                  <a:lnTo>
                    <a:pt x="2994" y="571"/>
                  </a:lnTo>
                  <a:lnTo>
                    <a:pt x="2994" y="573"/>
                  </a:lnTo>
                  <a:lnTo>
                    <a:pt x="2992" y="575"/>
                  </a:lnTo>
                  <a:lnTo>
                    <a:pt x="2992" y="576"/>
                  </a:lnTo>
                  <a:lnTo>
                    <a:pt x="2990" y="576"/>
                  </a:lnTo>
                  <a:lnTo>
                    <a:pt x="2990" y="578"/>
                  </a:lnTo>
                  <a:lnTo>
                    <a:pt x="2990" y="580"/>
                  </a:lnTo>
                  <a:lnTo>
                    <a:pt x="2992" y="580"/>
                  </a:lnTo>
                  <a:lnTo>
                    <a:pt x="2990" y="580"/>
                  </a:lnTo>
                  <a:lnTo>
                    <a:pt x="2990" y="582"/>
                  </a:lnTo>
                  <a:lnTo>
                    <a:pt x="2989" y="583"/>
                  </a:lnTo>
                  <a:lnTo>
                    <a:pt x="2987" y="583"/>
                  </a:lnTo>
                  <a:close/>
                  <a:moveTo>
                    <a:pt x="381" y="568"/>
                  </a:moveTo>
                  <a:lnTo>
                    <a:pt x="381" y="568"/>
                  </a:lnTo>
                  <a:lnTo>
                    <a:pt x="383" y="566"/>
                  </a:lnTo>
                  <a:lnTo>
                    <a:pt x="383" y="566"/>
                  </a:lnTo>
                  <a:lnTo>
                    <a:pt x="384" y="566"/>
                  </a:lnTo>
                  <a:lnTo>
                    <a:pt x="384" y="564"/>
                  </a:lnTo>
                  <a:lnTo>
                    <a:pt x="381" y="564"/>
                  </a:lnTo>
                  <a:lnTo>
                    <a:pt x="381" y="568"/>
                  </a:lnTo>
                  <a:close/>
                  <a:moveTo>
                    <a:pt x="3065" y="576"/>
                  </a:moveTo>
                  <a:lnTo>
                    <a:pt x="3065" y="568"/>
                  </a:lnTo>
                  <a:lnTo>
                    <a:pt x="3064" y="568"/>
                  </a:lnTo>
                  <a:lnTo>
                    <a:pt x="3064" y="566"/>
                  </a:lnTo>
                  <a:lnTo>
                    <a:pt x="3064" y="566"/>
                  </a:lnTo>
                  <a:lnTo>
                    <a:pt x="3064" y="571"/>
                  </a:lnTo>
                  <a:lnTo>
                    <a:pt x="3060" y="573"/>
                  </a:lnTo>
                  <a:lnTo>
                    <a:pt x="3060" y="578"/>
                  </a:lnTo>
                  <a:lnTo>
                    <a:pt x="3057" y="580"/>
                  </a:lnTo>
                  <a:lnTo>
                    <a:pt x="3055" y="583"/>
                  </a:lnTo>
                  <a:lnTo>
                    <a:pt x="3055" y="587"/>
                  </a:lnTo>
                  <a:lnTo>
                    <a:pt x="3055" y="592"/>
                  </a:lnTo>
                  <a:lnTo>
                    <a:pt x="3057" y="590"/>
                  </a:lnTo>
                  <a:lnTo>
                    <a:pt x="3058" y="587"/>
                  </a:lnTo>
                  <a:lnTo>
                    <a:pt x="3058" y="585"/>
                  </a:lnTo>
                  <a:lnTo>
                    <a:pt x="3060" y="583"/>
                  </a:lnTo>
                  <a:lnTo>
                    <a:pt x="3062" y="582"/>
                  </a:lnTo>
                  <a:lnTo>
                    <a:pt x="3064" y="580"/>
                  </a:lnTo>
                  <a:lnTo>
                    <a:pt x="3067" y="580"/>
                  </a:lnTo>
                  <a:lnTo>
                    <a:pt x="3065" y="578"/>
                  </a:lnTo>
                  <a:lnTo>
                    <a:pt x="3065" y="576"/>
                  </a:lnTo>
                  <a:close/>
                  <a:moveTo>
                    <a:pt x="421" y="578"/>
                  </a:moveTo>
                  <a:lnTo>
                    <a:pt x="423" y="578"/>
                  </a:lnTo>
                  <a:lnTo>
                    <a:pt x="423" y="576"/>
                  </a:lnTo>
                  <a:lnTo>
                    <a:pt x="421" y="575"/>
                  </a:lnTo>
                  <a:lnTo>
                    <a:pt x="421" y="571"/>
                  </a:lnTo>
                  <a:lnTo>
                    <a:pt x="423" y="569"/>
                  </a:lnTo>
                  <a:lnTo>
                    <a:pt x="423" y="568"/>
                  </a:lnTo>
                  <a:lnTo>
                    <a:pt x="416" y="568"/>
                  </a:lnTo>
                  <a:lnTo>
                    <a:pt x="416" y="569"/>
                  </a:lnTo>
                  <a:lnTo>
                    <a:pt x="414" y="569"/>
                  </a:lnTo>
                  <a:lnTo>
                    <a:pt x="414" y="573"/>
                  </a:lnTo>
                  <a:lnTo>
                    <a:pt x="416" y="575"/>
                  </a:lnTo>
                  <a:lnTo>
                    <a:pt x="416" y="580"/>
                  </a:lnTo>
                  <a:lnTo>
                    <a:pt x="417" y="580"/>
                  </a:lnTo>
                  <a:lnTo>
                    <a:pt x="419" y="580"/>
                  </a:lnTo>
                  <a:lnTo>
                    <a:pt x="419" y="580"/>
                  </a:lnTo>
                  <a:lnTo>
                    <a:pt x="421" y="578"/>
                  </a:lnTo>
                  <a:close/>
                  <a:moveTo>
                    <a:pt x="3048" y="580"/>
                  </a:moveTo>
                  <a:lnTo>
                    <a:pt x="3048" y="582"/>
                  </a:lnTo>
                  <a:lnTo>
                    <a:pt x="3048" y="582"/>
                  </a:lnTo>
                  <a:lnTo>
                    <a:pt x="3046" y="583"/>
                  </a:lnTo>
                  <a:lnTo>
                    <a:pt x="3037" y="583"/>
                  </a:lnTo>
                  <a:lnTo>
                    <a:pt x="3037" y="589"/>
                  </a:lnTo>
                  <a:lnTo>
                    <a:pt x="3039" y="589"/>
                  </a:lnTo>
                  <a:lnTo>
                    <a:pt x="3041" y="590"/>
                  </a:lnTo>
                  <a:lnTo>
                    <a:pt x="3041" y="594"/>
                  </a:lnTo>
                  <a:lnTo>
                    <a:pt x="3043" y="594"/>
                  </a:lnTo>
                  <a:lnTo>
                    <a:pt x="3046" y="594"/>
                  </a:lnTo>
                  <a:lnTo>
                    <a:pt x="3046" y="596"/>
                  </a:lnTo>
                  <a:lnTo>
                    <a:pt x="3048" y="596"/>
                  </a:lnTo>
                  <a:lnTo>
                    <a:pt x="3050" y="599"/>
                  </a:lnTo>
                  <a:lnTo>
                    <a:pt x="3051" y="599"/>
                  </a:lnTo>
                  <a:lnTo>
                    <a:pt x="3053" y="597"/>
                  </a:lnTo>
                  <a:lnTo>
                    <a:pt x="3053" y="597"/>
                  </a:lnTo>
                  <a:lnTo>
                    <a:pt x="3053" y="594"/>
                  </a:lnTo>
                  <a:lnTo>
                    <a:pt x="3051" y="594"/>
                  </a:lnTo>
                  <a:lnTo>
                    <a:pt x="3051" y="583"/>
                  </a:lnTo>
                  <a:lnTo>
                    <a:pt x="3055" y="583"/>
                  </a:lnTo>
                  <a:lnTo>
                    <a:pt x="3055" y="580"/>
                  </a:lnTo>
                  <a:lnTo>
                    <a:pt x="3055" y="580"/>
                  </a:lnTo>
                  <a:lnTo>
                    <a:pt x="3057" y="578"/>
                  </a:lnTo>
                  <a:lnTo>
                    <a:pt x="3057" y="578"/>
                  </a:lnTo>
                  <a:lnTo>
                    <a:pt x="3057" y="576"/>
                  </a:lnTo>
                  <a:lnTo>
                    <a:pt x="3057" y="576"/>
                  </a:lnTo>
                  <a:lnTo>
                    <a:pt x="3057" y="573"/>
                  </a:lnTo>
                  <a:lnTo>
                    <a:pt x="3057" y="573"/>
                  </a:lnTo>
                  <a:lnTo>
                    <a:pt x="3055" y="569"/>
                  </a:lnTo>
                  <a:lnTo>
                    <a:pt x="3051" y="569"/>
                  </a:lnTo>
                  <a:lnTo>
                    <a:pt x="3050" y="571"/>
                  </a:lnTo>
                  <a:lnTo>
                    <a:pt x="3050" y="573"/>
                  </a:lnTo>
                  <a:lnTo>
                    <a:pt x="3050" y="575"/>
                  </a:lnTo>
                  <a:lnTo>
                    <a:pt x="3050" y="578"/>
                  </a:lnTo>
                  <a:lnTo>
                    <a:pt x="3048" y="580"/>
                  </a:lnTo>
                  <a:close/>
                  <a:moveTo>
                    <a:pt x="2624" y="575"/>
                  </a:moveTo>
                  <a:lnTo>
                    <a:pt x="2622" y="575"/>
                  </a:lnTo>
                  <a:lnTo>
                    <a:pt x="2622" y="576"/>
                  </a:lnTo>
                  <a:lnTo>
                    <a:pt x="2624" y="576"/>
                  </a:lnTo>
                  <a:lnTo>
                    <a:pt x="2624" y="576"/>
                  </a:lnTo>
                  <a:lnTo>
                    <a:pt x="2625" y="576"/>
                  </a:lnTo>
                  <a:lnTo>
                    <a:pt x="2624" y="576"/>
                  </a:lnTo>
                  <a:lnTo>
                    <a:pt x="2624" y="575"/>
                  </a:lnTo>
                  <a:close/>
                  <a:moveTo>
                    <a:pt x="3044" y="575"/>
                  </a:moveTo>
                  <a:lnTo>
                    <a:pt x="3044" y="576"/>
                  </a:lnTo>
                  <a:lnTo>
                    <a:pt x="3044" y="576"/>
                  </a:lnTo>
                  <a:lnTo>
                    <a:pt x="3043" y="576"/>
                  </a:lnTo>
                  <a:lnTo>
                    <a:pt x="3043" y="576"/>
                  </a:lnTo>
                  <a:lnTo>
                    <a:pt x="3046" y="576"/>
                  </a:lnTo>
                  <a:lnTo>
                    <a:pt x="3044" y="576"/>
                  </a:lnTo>
                  <a:lnTo>
                    <a:pt x="3044" y="575"/>
                  </a:lnTo>
                  <a:lnTo>
                    <a:pt x="3044" y="575"/>
                  </a:lnTo>
                  <a:close/>
                  <a:moveTo>
                    <a:pt x="3064" y="589"/>
                  </a:moveTo>
                  <a:lnTo>
                    <a:pt x="3065" y="590"/>
                  </a:lnTo>
                  <a:lnTo>
                    <a:pt x="3069" y="590"/>
                  </a:lnTo>
                  <a:lnTo>
                    <a:pt x="3072" y="592"/>
                  </a:lnTo>
                  <a:lnTo>
                    <a:pt x="3072" y="590"/>
                  </a:lnTo>
                  <a:lnTo>
                    <a:pt x="3074" y="589"/>
                  </a:lnTo>
                  <a:lnTo>
                    <a:pt x="3074" y="589"/>
                  </a:lnTo>
                  <a:lnTo>
                    <a:pt x="3074" y="589"/>
                  </a:lnTo>
                  <a:lnTo>
                    <a:pt x="3076" y="587"/>
                  </a:lnTo>
                  <a:lnTo>
                    <a:pt x="3074" y="585"/>
                  </a:lnTo>
                  <a:lnTo>
                    <a:pt x="3072" y="583"/>
                  </a:lnTo>
                  <a:lnTo>
                    <a:pt x="3069" y="583"/>
                  </a:lnTo>
                  <a:lnTo>
                    <a:pt x="3067" y="583"/>
                  </a:lnTo>
                  <a:lnTo>
                    <a:pt x="3064" y="585"/>
                  </a:lnTo>
                  <a:lnTo>
                    <a:pt x="3064" y="587"/>
                  </a:lnTo>
                  <a:lnTo>
                    <a:pt x="3064" y="587"/>
                  </a:lnTo>
                  <a:lnTo>
                    <a:pt x="3064" y="589"/>
                  </a:lnTo>
                  <a:close/>
                  <a:moveTo>
                    <a:pt x="2458" y="624"/>
                  </a:moveTo>
                  <a:lnTo>
                    <a:pt x="2456" y="622"/>
                  </a:lnTo>
                  <a:lnTo>
                    <a:pt x="2454" y="618"/>
                  </a:lnTo>
                  <a:lnTo>
                    <a:pt x="2453" y="613"/>
                  </a:lnTo>
                  <a:lnTo>
                    <a:pt x="2451" y="613"/>
                  </a:lnTo>
                  <a:lnTo>
                    <a:pt x="2451" y="613"/>
                  </a:lnTo>
                  <a:lnTo>
                    <a:pt x="2451" y="613"/>
                  </a:lnTo>
                  <a:lnTo>
                    <a:pt x="2449" y="611"/>
                  </a:lnTo>
                  <a:lnTo>
                    <a:pt x="2449" y="610"/>
                  </a:lnTo>
                  <a:lnTo>
                    <a:pt x="2447" y="610"/>
                  </a:lnTo>
                  <a:lnTo>
                    <a:pt x="2447" y="606"/>
                  </a:lnTo>
                  <a:lnTo>
                    <a:pt x="2442" y="604"/>
                  </a:lnTo>
                  <a:lnTo>
                    <a:pt x="2442" y="601"/>
                  </a:lnTo>
                  <a:lnTo>
                    <a:pt x="2440" y="601"/>
                  </a:lnTo>
                  <a:lnTo>
                    <a:pt x="2440" y="594"/>
                  </a:lnTo>
                  <a:lnTo>
                    <a:pt x="2439" y="594"/>
                  </a:lnTo>
                  <a:lnTo>
                    <a:pt x="2439" y="592"/>
                  </a:lnTo>
                  <a:lnTo>
                    <a:pt x="2433" y="592"/>
                  </a:lnTo>
                  <a:lnTo>
                    <a:pt x="2433" y="597"/>
                  </a:lnTo>
                  <a:lnTo>
                    <a:pt x="2433" y="597"/>
                  </a:lnTo>
                  <a:lnTo>
                    <a:pt x="2435" y="603"/>
                  </a:lnTo>
                  <a:lnTo>
                    <a:pt x="2435" y="603"/>
                  </a:lnTo>
                  <a:lnTo>
                    <a:pt x="2433" y="604"/>
                  </a:lnTo>
                  <a:lnTo>
                    <a:pt x="2433" y="606"/>
                  </a:lnTo>
                  <a:lnTo>
                    <a:pt x="2433" y="608"/>
                  </a:lnTo>
                  <a:lnTo>
                    <a:pt x="2433" y="610"/>
                  </a:lnTo>
                  <a:lnTo>
                    <a:pt x="2433" y="611"/>
                  </a:lnTo>
                  <a:lnTo>
                    <a:pt x="2433" y="611"/>
                  </a:lnTo>
                  <a:lnTo>
                    <a:pt x="2433" y="613"/>
                  </a:lnTo>
                  <a:lnTo>
                    <a:pt x="2432" y="613"/>
                  </a:lnTo>
                  <a:lnTo>
                    <a:pt x="2432" y="618"/>
                  </a:lnTo>
                  <a:lnTo>
                    <a:pt x="2430" y="618"/>
                  </a:lnTo>
                  <a:lnTo>
                    <a:pt x="2430" y="620"/>
                  </a:lnTo>
                  <a:lnTo>
                    <a:pt x="2428" y="622"/>
                  </a:lnTo>
                  <a:lnTo>
                    <a:pt x="2428" y="622"/>
                  </a:lnTo>
                  <a:lnTo>
                    <a:pt x="2430" y="624"/>
                  </a:lnTo>
                  <a:lnTo>
                    <a:pt x="2430" y="625"/>
                  </a:lnTo>
                  <a:lnTo>
                    <a:pt x="2428" y="625"/>
                  </a:lnTo>
                  <a:lnTo>
                    <a:pt x="2430" y="631"/>
                  </a:lnTo>
                  <a:lnTo>
                    <a:pt x="2430" y="631"/>
                  </a:lnTo>
                  <a:lnTo>
                    <a:pt x="2433" y="651"/>
                  </a:lnTo>
                  <a:lnTo>
                    <a:pt x="2435" y="653"/>
                  </a:lnTo>
                  <a:lnTo>
                    <a:pt x="2437" y="655"/>
                  </a:lnTo>
                  <a:lnTo>
                    <a:pt x="2439" y="657"/>
                  </a:lnTo>
                  <a:lnTo>
                    <a:pt x="2439" y="658"/>
                  </a:lnTo>
                  <a:lnTo>
                    <a:pt x="2442" y="658"/>
                  </a:lnTo>
                  <a:lnTo>
                    <a:pt x="2442" y="658"/>
                  </a:lnTo>
                  <a:lnTo>
                    <a:pt x="2444" y="658"/>
                  </a:lnTo>
                  <a:lnTo>
                    <a:pt x="2446" y="657"/>
                  </a:lnTo>
                  <a:lnTo>
                    <a:pt x="2449" y="657"/>
                  </a:lnTo>
                  <a:lnTo>
                    <a:pt x="2451" y="655"/>
                  </a:lnTo>
                  <a:lnTo>
                    <a:pt x="2451" y="655"/>
                  </a:lnTo>
                  <a:lnTo>
                    <a:pt x="2453" y="655"/>
                  </a:lnTo>
                  <a:lnTo>
                    <a:pt x="2453" y="653"/>
                  </a:lnTo>
                  <a:lnTo>
                    <a:pt x="2454" y="653"/>
                  </a:lnTo>
                  <a:lnTo>
                    <a:pt x="2454" y="651"/>
                  </a:lnTo>
                  <a:lnTo>
                    <a:pt x="2460" y="648"/>
                  </a:lnTo>
                  <a:lnTo>
                    <a:pt x="2461" y="632"/>
                  </a:lnTo>
                  <a:lnTo>
                    <a:pt x="2460" y="631"/>
                  </a:lnTo>
                  <a:lnTo>
                    <a:pt x="2458" y="624"/>
                  </a:lnTo>
                  <a:close/>
                  <a:moveTo>
                    <a:pt x="3085" y="597"/>
                  </a:moveTo>
                  <a:lnTo>
                    <a:pt x="3085" y="603"/>
                  </a:lnTo>
                  <a:lnTo>
                    <a:pt x="3085" y="603"/>
                  </a:lnTo>
                  <a:lnTo>
                    <a:pt x="3085" y="604"/>
                  </a:lnTo>
                  <a:lnTo>
                    <a:pt x="3085" y="604"/>
                  </a:lnTo>
                  <a:lnTo>
                    <a:pt x="3085" y="608"/>
                  </a:lnTo>
                  <a:lnTo>
                    <a:pt x="3079" y="608"/>
                  </a:lnTo>
                  <a:lnTo>
                    <a:pt x="3079" y="606"/>
                  </a:lnTo>
                  <a:lnTo>
                    <a:pt x="3078" y="606"/>
                  </a:lnTo>
                  <a:lnTo>
                    <a:pt x="3078" y="608"/>
                  </a:lnTo>
                  <a:lnTo>
                    <a:pt x="3076" y="610"/>
                  </a:lnTo>
                  <a:lnTo>
                    <a:pt x="3076" y="610"/>
                  </a:lnTo>
                  <a:lnTo>
                    <a:pt x="3074" y="611"/>
                  </a:lnTo>
                  <a:lnTo>
                    <a:pt x="3074" y="615"/>
                  </a:lnTo>
                  <a:lnTo>
                    <a:pt x="3069" y="613"/>
                  </a:lnTo>
                  <a:lnTo>
                    <a:pt x="3069" y="613"/>
                  </a:lnTo>
                  <a:lnTo>
                    <a:pt x="3065" y="613"/>
                  </a:lnTo>
                  <a:lnTo>
                    <a:pt x="3065" y="617"/>
                  </a:lnTo>
                  <a:lnTo>
                    <a:pt x="3062" y="617"/>
                  </a:lnTo>
                  <a:lnTo>
                    <a:pt x="3058" y="618"/>
                  </a:lnTo>
                  <a:lnTo>
                    <a:pt x="3057" y="618"/>
                  </a:lnTo>
                  <a:lnTo>
                    <a:pt x="3057" y="613"/>
                  </a:lnTo>
                  <a:lnTo>
                    <a:pt x="3057" y="613"/>
                  </a:lnTo>
                  <a:lnTo>
                    <a:pt x="3057" y="611"/>
                  </a:lnTo>
                  <a:lnTo>
                    <a:pt x="3055" y="611"/>
                  </a:lnTo>
                  <a:lnTo>
                    <a:pt x="3051" y="611"/>
                  </a:lnTo>
                  <a:lnTo>
                    <a:pt x="3050" y="613"/>
                  </a:lnTo>
                  <a:lnTo>
                    <a:pt x="3050" y="613"/>
                  </a:lnTo>
                  <a:lnTo>
                    <a:pt x="3046" y="615"/>
                  </a:lnTo>
                  <a:lnTo>
                    <a:pt x="3046" y="618"/>
                  </a:lnTo>
                  <a:lnTo>
                    <a:pt x="3043" y="620"/>
                  </a:lnTo>
                  <a:lnTo>
                    <a:pt x="3036" y="620"/>
                  </a:lnTo>
                  <a:lnTo>
                    <a:pt x="3036" y="624"/>
                  </a:lnTo>
                  <a:lnTo>
                    <a:pt x="3036" y="625"/>
                  </a:lnTo>
                  <a:lnTo>
                    <a:pt x="3037" y="627"/>
                  </a:lnTo>
                  <a:lnTo>
                    <a:pt x="3036" y="629"/>
                  </a:lnTo>
                  <a:lnTo>
                    <a:pt x="3036" y="629"/>
                  </a:lnTo>
                  <a:lnTo>
                    <a:pt x="3034" y="634"/>
                  </a:lnTo>
                  <a:lnTo>
                    <a:pt x="3032" y="636"/>
                  </a:lnTo>
                  <a:lnTo>
                    <a:pt x="3034" y="639"/>
                  </a:lnTo>
                  <a:lnTo>
                    <a:pt x="3037" y="639"/>
                  </a:lnTo>
                  <a:lnTo>
                    <a:pt x="3039" y="636"/>
                  </a:lnTo>
                  <a:lnTo>
                    <a:pt x="3039" y="634"/>
                  </a:lnTo>
                  <a:lnTo>
                    <a:pt x="3039" y="631"/>
                  </a:lnTo>
                  <a:lnTo>
                    <a:pt x="3041" y="631"/>
                  </a:lnTo>
                  <a:lnTo>
                    <a:pt x="3043" y="631"/>
                  </a:lnTo>
                  <a:lnTo>
                    <a:pt x="3044" y="629"/>
                  </a:lnTo>
                  <a:lnTo>
                    <a:pt x="3044" y="631"/>
                  </a:lnTo>
                  <a:lnTo>
                    <a:pt x="3044" y="632"/>
                  </a:lnTo>
                  <a:lnTo>
                    <a:pt x="3046" y="634"/>
                  </a:lnTo>
                  <a:lnTo>
                    <a:pt x="3051" y="634"/>
                  </a:lnTo>
                  <a:lnTo>
                    <a:pt x="3051" y="632"/>
                  </a:lnTo>
                  <a:lnTo>
                    <a:pt x="3057" y="634"/>
                  </a:lnTo>
                  <a:lnTo>
                    <a:pt x="3057" y="631"/>
                  </a:lnTo>
                  <a:lnTo>
                    <a:pt x="3058" y="631"/>
                  </a:lnTo>
                  <a:lnTo>
                    <a:pt x="3060" y="632"/>
                  </a:lnTo>
                  <a:lnTo>
                    <a:pt x="3060" y="632"/>
                  </a:lnTo>
                  <a:lnTo>
                    <a:pt x="3060" y="634"/>
                  </a:lnTo>
                  <a:lnTo>
                    <a:pt x="3064" y="634"/>
                  </a:lnTo>
                  <a:lnTo>
                    <a:pt x="3064" y="634"/>
                  </a:lnTo>
                  <a:lnTo>
                    <a:pt x="3065" y="634"/>
                  </a:lnTo>
                  <a:lnTo>
                    <a:pt x="3065" y="637"/>
                  </a:lnTo>
                  <a:lnTo>
                    <a:pt x="3064" y="637"/>
                  </a:lnTo>
                  <a:lnTo>
                    <a:pt x="3064" y="639"/>
                  </a:lnTo>
                  <a:lnTo>
                    <a:pt x="3060" y="641"/>
                  </a:lnTo>
                  <a:lnTo>
                    <a:pt x="3060" y="644"/>
                  </a:lnTo>
                  <a:lnTo>
                    <a:pt x="3060" y="648"/>
                  </a:lnTo>
                  <a:lnTo>
                    <a:pt x="3062" y="651"/>
                  </a:lnTo>
                  <a:lnTo>
                    <a:pt x="3062" y="653"/>
                  </a:lnTo>
                  <a:lnTo>
                    <a:pt x="3065" y="655"/>
                  </a:lnTo>
                  <a:lnTo>
                    <a:pt x="3069" y="658"/>
                  </a:lnTo>
                  <a:lnTo>
                    <a:pt x="3071" y="660"/>
                  </a:lnTo>
                  <a:lnTo>
                    <a:pt x="3074" y="660"/>
                  </a:lnTo>
                  <a:lnTo>
                    <a:pt x="3076" y="660"/>
                  </a:lnTo>
                  <a:lnTo>
                    <a:pt x="3079" y="658"/>
                  </a:lnTo>
                  <a:lnTo>
                    <a:pt x="3081" y="658"/>
                  </a:lnTo>
                  <a:lnTo>
                    <a:pt x="3081" y="660"/>
                  </a:lnTo>
                  <a:lnTo>
                    <a:pt x="3081" y="660"/>
                  </a:lnTo>
                  <a:lnTo>
                    <a:pt x="3079" y="660"/>
                  </a:lnTo>
                  <a:lnTo>
                    <a:pt x="3079" y="664"/>
                  </a:lnTo>
                  <a:lnTo>
                    <a:pt x="3081" y="664"/>
                  </a:lnTo>
                  <a:lnTo>
                    <a:pt x="3081" y="665"/>
                  </a:lnTo>
                  <a:lnTo>
                    <a:pt x="3083" y="665"/>
                  </a:lnTo>
                  <a:lnTo>
                    <a:pt x="3083" y="664"/>
                  </a:lnTo>
                  <a:lnTo>
                    <a:pt x="3085" y="664"/>
                  </a:lnTo>
                  <a:lnTo>
                    <a:pt x="3086" y="660"/>
                  </a:lnTo>
                  <a:lnTo>
                    <a:pt x="3088" y="657"/>
                  </a:lnTo>
                  <a:lnTo>
                    <a:pt x="3088" y="655"/>
                  </a:lnTo>
                  <a:lnTo>
                    <a:pt x="3086" y="655"/>
                  </a:lnTo>
                  <a:lnTo>
                    <a:pt x="3086" y="651"/>
                  </a:lnTo>
                  <a:lnTo>
                    <a:pt x="3085" y="651"/>
                  </a:lnTo>
                  <a:lnTo>
                    <a:pt x="3085" y="646"/>
                  </a:lnTo>
                  <a:lnTo>
                    <a:pt x="3088" y="646"/>
                  </a:lnTo>
                  <a:lnTo>
                    <a:pt x="3088" y="646"/>
                  </a:lnTo>
                  <a:lnTo>
                    <a:pt x="3090" y="646"/>
                  </a:lnTo>
                  <a:lnTo>
                    <a:pt x="3090" y="651"/>
                  </a:lnTo>
                  <a:lnTo>
                    <a:pt x="3090" y="651"/>
                  </a:lnTo>
                  <a:lnTo>
                    <a:pt x="3090" y="651"/>
                  </a:lnTo>
                  <a:lnTo>
                    <a:pt x="3092" y="651"/>
                  </a:lnTo>
                  <a:lnTo>
                    <a:pt x="3092" y="648"/>
                  </a:lnTo>
                  <a:lnTo>
                    <a:pt x="3090" y="644"/>
                  </a:lnTo>
                  <a:lnTo>
                    <a:pt x="3088" y="643"/>
                  </a:lnTo>
                  <a:lnTo>
                    <a:pt x="3088" y="639"/>
                  </a:lnTo>
                  <a:lnTo>
                    <a:pt x="3090" y="637"/>
                  </a:lnTo>
                  <a:lnTo>
                    <a:pt x="3092" y="636"/>
                  </a:lnTo>
                  <a:lnTo>
                    <a:pt x="3093" y="634"/>
                  </a:lnTo>
                  <a:lnTo>
                    <a:pt x="3093" y="634"/>
                  </a:lnTo>
                  <a:lnTo>
                    <a:pt x="3093" y="631"/>
                  </a:lnTo>
                  <a:lnTo>
                    <a:pt x="3095" y="631"/>
                  </a:lnTo>
                  <a:lnTo>
                    <a:pt x="3095" y="629"/>
                  </a:lnTo>
                  <a:lnTo>
                    <a:pt x="3097" y="629"/>
                  </a:lnTo>
                  <a:lnTo>
                    <a:pt x="3097" y="627"/>
                  </a:lnTo>
                  <a:lnTo>
                    <a:pt x="3100" y="627"/>
                  </a:lnTo>
                  <a:lnTo>
                    <a:pt x="3099" y="617"/>
                  </a:lnTo>
                  <a:lnTo>
                    <a:pt x="3095" y="608"/>
                  </a:lnTo>
                  <a:lnTo>
                    <a:pt x="3093" y="597"/>
                  </a:lnTo>
                  <a:lnTo>
                    <a:pt x="3090" y="597"/>
                  </a:lnTo>
                  <a:lnTo>
                    <a:pt x="3088" y="597"/>
                  </a:lnTo>
                  <a:lnTo>
                    <a:pt x="3085" y="597"/>
                  </a:lnTo>
                  <a:close/>
                  <a:moveTo>
                    <a:pt x="430" y="604"/>
                  </a:moveTo>
                  <a:lnTo>
                    <a:pt x="428" y="603"/>
                  </a:lnTo>
                  <a:lnTo>
                    <a:pt x="428" y="603"/>
                  </a:lnTo>
                  <a:lnTo>
                    <a:pt x="426" y="603"/>
                  </a:lnTo>
                  <a:lnTo>
                    <a:pt x="426" y="604"/>
                  </a:lnTo>
                  <a:lnTo>
                    <a:pt x="430" y="604"/>
                  </a:lnTo>
                  <a:lnTo>
                    <a:pt x="430" y="604"/>
                  </a:lnTo>
                  <a:close/>
                  <a:moveTo>
                    <a:pt x="123" y="625"/>
                  </a:moveTo>
                  <a:lnTo>
                    <a:pt x="123" y="627"/>
                  </a:lnTo>
                  <a:lnTo>
                    <a:pt x="123" y="629"/>
                  </a:lnTo>
                  <a:lnTo>
                    <a:pt x="126" y="629"/>
                  </a:lnTo>
                  <a:lnTo>
                    <a:pt x="124" y="627"/>
                  </a:lnTo>
                  <a:lnTo>
                    <a:pt x="124" y="627"/>
                  </a:lnTo>
                  <a:lnTo>
                    <a:pt x="123" y="625"/>
                  </a:lnTo>
                  <a:close/>
                  <a:moveTo>
                    <a:pt x="145" y="627"/>
                  </a:moveTo>
                  <a:lnTo>
                    <a:pt x="145" y="625"/>
                  </a:lnTo>
                  <a:lnTo>
                    <a:pt x="145" y="625"/>
                  </a:lnTo>
                  <a:lnTo>
                    <a:pt x="143" y="625"/>
                  </a:lnTo>
                  <a:lnTo>
                    <a:pt x="143" y="629"/>
                  </a:lnTo>
                  <a:lnTo>
                    <a:pt x="143" y="629"/>
                  </a:lnTo>
                  <a:lnTo>
                    <a:pt x="145" y="627"/>
                  </a:lnTo>
                  <a:close/>
                  <a:moveTo>
                    <a:pt x="147" y="625"/>
                  </a:moveTo>
                  <a:lnTo>
                    <a:pt x="147" y="627"/>
                  </a:lnTo>
                  <a:lnTo>
                    <a:pt x="147" y="627"/>
                  </a:lnTo>
                  <a:lnTo>
                    <a:pt x="147" y="627"/>
                  </a:lnTo>
                  <a:lnTo>
                    <a:pt x="147" y="627"/>
                  </a:lnTo>
                  <a:lnTo>
                    <a:pt x="147" y="625"/>
                  </a:lnTo>
                  <a:close/>
                  <a:moveTo>
                    <a:pt x="1107" y="629"/>
                  </a:moveTo>
                  <a:lnTo>
                    <a:pt x="1107" y="631"/>
                  </a:lnTo>
                  <a:lnTo>
                    <a:pt x="1109" y="631"/>
                  </a:lnTo>
                  <a:lnTo>
                    <a:pt x="1109" y="629"/>
                  </a:lnTo>
                  <a:lnTo>
                    <a:pt x="1110" y="629"/>
                  </a:lnTo>
                  <a:lnTo>
                    <a:pt x="1110" y="627"/>
                  </a:lnTo>
                  <a:lnTo>
                    <a:pt x="1107" y="627"/>
                  </a:lnTo>
                  <a:lnTo>
                    <a:pt x="1107" y="629"/>
                  </a:lnTo>
                  <a:lnTo>
                    <a:pt x="1107" y="629"/>
                  </a:lnTo>
                  <a:lnTo>
                    <a:pt x="1107" y="629"/>
                  </a:lnTo>
                  <a:close/>
                  <a:moveTo>
                    <a:pt x="2639" y="639"/>
                  </a:moveTo>
                  <a:lnTo>
                    <a:pt x="2639" y="639"/>
                  </a:lnTo>
                  <a:lnTo>
                    <a:pt x="2639" y="637"/>
                  </a:lnTo>
                  <a:lnTo>
                    <a:pt x="2638" y="637"/>
                  </a:lnTo>
                  <a:lnTo>
                    <a:pt x="2639" y="639"/>
                  </a:lnTo>
                  <a:close/>
                  <a:moveTo>
                    <a:pt x="2851" y="751"/>
                  </a:moveTo>
                  <a:lnTo>
                    <a:pt x="2849" y="756"/>
                  </a:lnTo>
                  <a:lnTo>
                    <a:pt x="2851" y="756"/>
                  </a:lnTo>
                  <a:lnTo>
                    <a:pt x="2851" y="760"/>
                  </a:lnTo>
                  <a:lnTo>
                    <a:pt x="2854" y="763"/>
                  </a:lnTo>
                  <a:lnTo>
                    <a:pt x="2854" y="772"/>
                  </a:lnTo>
                  <a:lnTo>
                    <a:pt x="2854" y="772"/>
                  </a:lnTo>
                  <a:lnTo>
                    <a:pt x="2854" y="772"/>
                  </a:lnTo>
                  <a:lnTo>
                    <a:pt x="2854" y="774"/>
                  </a:lnTo>
                  <a:lnTo>
                    <a:pt x="2854" y="775"/>
                  </a:lnTo>
                  <a:lnTo>
                    <a:pt x="2856" y="775"/>
                  </a:lnTo>
                  <a:lnTo>
                    <a:pt x="2856" y="777"/>
                  </a:lnTo>
                  <a:lnTo>
                    <a:pt x="2856" y="779"/>
                  </a:lnTo>
                  <a:lnTo>
                    <a:pt x="2856" y="781"/>
                  </a:lnTo>
                  <a:lnTo>
                    <a:pt x="2859" y="782"/>
                  </a:lnTo>
                  <a:lnTo>
                    <a:pt x="2858" y="784"/>
                  </a:lnTo>
                  <a:lnTo>
                    <a:pt x="2858" y="786"/>
                  </a:lnTo>
                  <a:lnTo>
                    <a:pt x="2858" y="788"/>
                  </a:lnTo>
                  <a:lnTo>
                    <a:pt x="2856" y="789"/>
                  </a:lnTo>
                  <a:lnTo>
                    <a:pt x="2859" y="788"/>
                  </a:lnTo>
                  <a:lnTo>
                    <a:pt x="2861" y="788"/>
                  </a:lnTo>
                  <a:lnTo>
                    <a:pt x="2863" y="786"/>
                  </a:lnTo>
                  <a:lnTo>
                    <a:pt x="2865" y="786"/>
                  </a:lnTo>
                  <a:lnTo>
                    <a:pt x="2868" y="793"/>
                  </a:lnTo>
                  <a:lnTo>
                    <a:pt x="2868" y="793"/>
                  </a:lnTo>
                  <a:lnTo>
                    <a:pt x="2870" y="805"/>
                  </a:lnTo>
                  <a:lnTo>
                    <a:pt x="2872" y="805"/>
                  </a:lnTo>
                  <a:lnTo>
                    <a:pt x="2873" y="809"/>
                  </a:lnTo>
                  <a:lnTo>
                    <a:pt x="2873" y="812"/>
                  </a:lnTo>
                  <a:lnTo>
                    <a:pt x="2875" y="817"/>
                  </a:lnTo>
                  <a:lnTo>
                    <a:pt x="2877" y="819"/>
                  </a:lnTo>
                  <a:lnTo>
                    <a:pt x="2880" y="819"/>
                  </a:lnTo>
                  <a:lnTo>
                    <a:pt x="2882" y="821"/>
                  </a:lnTo>
                  <a:lnTo>
                    <a:pt x="2886" y="819"/>
                  </a:lnTo>
                  <a:lnTo>
                    <a:pt x="2886" y="819"/>
                  </a:lnTo>
                  <a:lnTo>
                    <a:pt x="2887" y="817"/>
                  </a:lnTo>
                  <a:lnTo>
                    <a:pt x="2889" y="817"/>
                  </a:lnTo>
                  <a:lnTo>
                    <a:pt x="2891" y="817"/>
                  </a:lnTo>
                  <a:lnTo>
                    <a:pt x="2891" y="817"/>
                  </a:lnTo>
                  <a:lnTo>
                    <a:pt x="2893" y="819"/>
                  </a:lnTo>
                  <a:lnTo>
                    <a:pt x="2896" y="819"/>
                  </a:lnTo>
                  <a:lnTo>
                    <a:pt x="2896" y="824"/>
                  </a:lnTo>
                  <a:lnTo>
                    <a:pt x="2907" y="826"/>
                  </a:lnTo>
                  <a:lnTo>
                    <a:pt x="2907" y="824"/>
                  </a:lnTo>
                  <a:lnTo>
                    <a:pt x="2912" y="824"/>
                  </a:lnTo>
                  <a:lnTo>
                    <a:pt x="2913" y="821"/>
                  </a:lnTo>
                  <a:lnTo>
                    <a:pt x="2917" y="823"/>
                  </a:lnTo>
                  <a:lnTo>
                    <a:pt x="2919" y="823"/>
                  </a:lnTo>
                  <a:lnTo>
                    <a:pt x="2920" y="824"/>
                  </a:lnTo>
                  <a:lnTo>
                    <a:pt x="2922" y="826"/>
                  </a:lnTo>
                  <a:lnTo>
                    <a:pt x="2926" y="823"/>
                  </a:lnTo>
                  <a:lnTo>
                    <a:pt x="2926" y="823"/>
                  </a:lnTo>
                  <a:lnTo>
                    <a:pt x="2929" y="823"/>
                  </a:lnTo>
                  <a:lnTo>
                    <a:pt x="2929" y="824"/>
                  </a:lnTo>
                  <a:lnTo>
                    <a:pt x="2934" y="824"/>
                  </a:lnTo>
                  <a:lnTo>
                    <a:pt x="2934" y="826"/>
                  </a:lnTo>
                  <a:lnTo>
                    <a:pt x="2936" y="830"/>
                  </a:lnTo>
                  <a:lnTo>
                    <a:pt x="2938" y="830"/>
                  </a:lnTo>
                  <a:lnTo>
                    <a:pt x="2940" y="830"/>
                  </a:lnTo>
                  <a:lnTo>
                    <a:pt x="2940" y="830"/>
                  </a:lnTo>
                  <a:lnTo>
                    <a:pt x="2940" y="828"/>
                  </a:lnTo>
                  <a:lnTo>
                    <a:pt x="2943" y="828"/>
                  </a:lnTo>
                  <a:lnTo>
                    <a:pt x="2943" y="826"/>
                  </a:lnTo>
                  <a:lnTo>
                    <a:pt x="2945" y="826"/>
                  </a:lnTo>
                  <a:lnTo>
                    <a:pt x="2945" y="826"/>
                  </a:lnTo>
                  <a:lnTo>
                    <a:pt x="2947" y="826"/>
                  </a:lnTo>
                  <a:lnTo>
                    <a:pt x="2947" y="824"/>
                  </a:lnTo>
                  <a:lnTo>
                    <a:pt x="2955" y="823"/>
                  </a:lnTo>
                  <a:lnTo>
                    <a:pt x="2955" y="823"/>
                  </a:lnTo>
                  <a:lnTo>
                    <a:pt x="2955" y="823"/>
                  </a:lnTo>
                  <a:lnTo>
                    <a:pt x="2957" y="814"/>
                  </a:lnTo>
                  <a:lnTo>
                    <a:pt x="2959" y="814"/>
                  </a:lnTo>
                  <a:lnTo>
                    <a:pt x="2959" y="814"/>
                  </a:lnTo>
                  <a:lnTo>
                    <a:pt x="2961" y="814"/>
                  </a:lnTo>
                  <a:lnTo>
                    <a:pt x="2961" y="810"/>
                  </a:lnTo>
                  <a:lnTo>
                    <a:pt x="2962" y="810"/>
                  </a:lnTo>
                  <a:lnTo>
                    <a:pt x="2964" y="807"/>
                  </a:lnTo>
                  <a:lnTo>
                    <a:pt x="2966" y="807"/>
                  </a:lnTo>
                  <a:lnTo>
                    <a:pt x="2966" y="807"/>
                  </a:lnTo>
                  <a:lnTo>
                    <a:pt x="2968" y="807"/>
                  </a:lnTo>
                  <a:lnTo>
                    <a:pt x="2968" y="805"/>
                  </a:lnTo>
                  <a:lnTo>
                    <a:pt x="2969" y="805"/>
                  </a:lnTo>
                  <a:lnTo>
                    <a:pt x="2968" y="802"/>
                  </a:lnTo>
                  <a:lnTo>
                    <a:pt x="2966" y="798"/>
                  </a:lnTo>
                  <a:lnTo>
                    <a:pt x="2964" y="796"/>
                  </a:lnTo>
                  <a:lnTo>
                    <a:pt x="2966" y="793"/>
                  </a:lnTo>
                  <a:lnTo>
                    <a:pt x="2969" y="789"/>
                  </a:lnTo>
                  <a:lnTo>
                    <a:pt x="2971" y="788"/>
                  </a:lnTo>
                  <a:lnTo>
                    <a:pt x="2973" y="784"/>
                  </a:lnTo>
                  <a:lnTo>
                    <a:pt x="2973" y="782"/>
                  </a:lnTo>
                  <a:lnTo>
                    <a:pt x="2973" y="781"/>
                  </a:lnTo>
                  <a:lnTo>
                    <a:pt x="2973" y="779"/>
                  </a:lnTo>
                  <a:lnTo>
                    <a:pt x="2971" y="777"/>
                  </a:lnTo>
                  <a:lnTo>
                    <a:pt x="2971" y="777"/>
                  </a:lnTo>
                  <a:lnTo>
                    <a:pt x="2969" y="777"/>
                  </a:lnTo>
                  <a:lnTo>
                    <a:pt x="2971" y="777"/>
                  </a:lnTo>
                  <a:lnTo>
                    <a:pt x="2973" y="775"/>
                  </a:lnTo>
                  <a:lnTo>
                    <a:pt x="2973" y="772"/>
                  </a:lnTo>
                  <a:lnTo>
                    <a:pt x="2975" y="772"/>
                  </a:lnTo>
                  <a:lnTo>
                    <a:pt x="2975" y="768"/>
                  </a:lnTo>
                  <a:lnTo>
                    <a:pt x="2976" y="768"/>
                  </a:lnTo>
                  <a:lnTo>
                    <a:pt x="2976" y="768"/>
                  </a:lnTo>
                  <a:lnTo>
                    <a:pt x="2975" y="768"/>
                  </a:lnTo>
                  <a:lnTo>
                    <a:pt x="2975" y="767"/>
                  </a:lnTo>
                  <a:lnTo>
                    <a:pt x="2976" y="761"/>
                  </a:lnTo>
                  <a:lnTo>
                    <a:pt x="2975" y="761"/>
                  </a:lnTo>
                  <a:lnTo>
                    <a:pt x="2975" y="754"/>
                  </a:lnTo>
                  <a:lnTo>
                    <a:pt x="2976" y="753"/>
                  </a:lnTo>
                  <a:lnTo>
                    <a:pt x="2980" y="751"/>
                  </a:lnTo>
                  <a:lnTo>
                    <a:pt x="2985" y="749"/>
                  </a:lnTo>
                  <a:lnTo>
                    <a:pt x="2989" y="749"/>
                  </a:lnTo>
                  <a:lnTo>
                    <a:pt x="2992" y="747"/>
                  </a:lnTo>
                  <a:lnTo>
                    <a:pt x="2990" y="744"/>
                  </a:lnTo>
                  <a:lnTo>
                    <a:pt x="2985" y="742"/>
                  </a:lnTo>
                  <a:lnTo>
                    <a:pt x="2978" y="735"/>
                  </a:lnTo>
                  <a:lnTo>
                    <a:pt x="2978" y="734"/>
                  </a:lnTo>
                  <a:lnTo>
                    <a:pt x="2976" y="734"/>
                  </a:lnTo>
                  <a:lnTo>
                    <a:pt x="2978" y="727"/>
                  </a:lnTo>
                  <a:lnTo>
                    <a:pt x="2980" y="727"/>
                  </a:lnTo>
                  <a:lnTo>
                    <a:pt x="2980" y="725"/>
                  </a:lnTo>
                  <a:lnTo>
                    <a:pt x="2978" y="725"/>
                  </a:lnTo>
                  <a:lnTo>
                    <a:pt x="2978" y="723"/>
                  </a:lnTo>
                  <a:lnTo>
                    <a:pt x="2978" y="721"/>
                  </a:lnTo>
                  <a:lnTo>
                    <a:pt x="2980" y="721"/>
                  </a:lnTo>
                  <a:lnTo>
                    <a:pt x="2976" y="720"/>
                  </a:lnTo>
                  <a:lnTo>
                    <a:pt x="2976" y="714"/>
                  </a:lnTo>
                  <a:lnTo>
                    <a:pt x="2976" y="714"/>
                  </a:lnTo>
                  <a:lnTo>
                    <a:pt x="2975" y="711"/>
                  </a:lnTo>
                  <a:lnTo>
                    <a:pt x="2971" y="709"/>
                  </a:lnTo>
                  <a:lnTo>
                    <a:pt x="2971" y="704"/>
                  </a:lnTo>
                  <a:lnTo>
                    <a:pt x="2973" y="704"/>
                  </a:lnTo>
                  <a:lnTo>
                    <a:pt x="2975" y="702"/>
                  </a:lnTo>
                  <a:lnTo>
                    <a:pt x="2975" y="700"/>
                  </a:lnTo>
                  <a:lnTo>
                    <a:pt x="2976" y="697"/>
                  </a:lnTo>
                  <a:lnTo>
                    <a:pt x="2971" y="697"/>
                  </a:lnTo>
                  <a:lnTo>
                    <a:pt x="2971" y="693"/>
                  </a:lnTo>
                  <a:lnTo>
                    <a:pt x="2973" y="693"/>
                  </a:lnTo>
                  <a:lnTo>
                    <a:pt x="2973" y="690"/>
                  </a:lnTo>
                  <a:lnTo>
                    <a:pt x="2976" y="690"/>
                  </a:lnTo>
                  <a:lnTo>
                    <a:pt x="2978" y="690"/>
                  </a:lnTo>
                  <a:lnTo>
                    <a:pt x="2980" y="692"/>
                  </a:lnTo>
                  <a:lnTo>
                    <a:pt x="2982" y="692"/>
                  </a:lnTo>
                  <a:lnTo>
                    <a:pt x="2983" y="692"/>
                  </a:lnTo>
                  <a:lnTo>
                    <a:pt x="2983" y="688"/>
                  </a:lnTo>
                  <a:lnTo>
                    <a:pt x="2987" y="688"/>
                  </a:lnTo>
                  <a:lnTo>
                    <a:pt x="2987" y="683"/>
                  </a:lnTo>
                  <a:lnTo>
                    <a:pt x="2983" y="681"/>
                  </a:lnTo>
                  <a:lnTo>
                    <a:pt x="2983" y="679"/>
                  </a:lnTo>
                  <a:lnTo>
                    <a:pt x="2985" y="679"/>
                  </a:lnTo>
                  <a:lnTo>
                    <a:pt x="2985" y="678"/>
                  </a:lnTo>
                  <a:lnTo>
                    <a:pt x="2985" y="678"/>
                  </a:lnTo>
                  <a:lnTo>
                    <a:pt x="2987" y="678"/>
                  </a:lnTo>
                  <a:lnTo>
                    <a:pt x="2987" y="679"/>
                  </a:lnTo>
                  <a:lnTo>
                    <a:pt x="2989" y="679"/>
                  </a:lnTo>
                  <a:lnTo>
                    <a:pt x="2989" y="678"/>
                  </a:lnTo>
                  <a:lnTo>
                    <a:pt x="2992" y="678"/>
                  </a:lnTo>
                  <a:lnTo>
                    <a:pt x="2992" y="676"/>
                  </a:lnTo>
                  <a:lnTo>
                    <a:pt x="2994" y="676"/>
                  </a:lnTo>
                  <a:lnTo>
                    <a:pt x="2996" y="674"/>
                  </a:lnTo>
                  <a:lnTo>
                    <a:pt x="2997" y="672"/>
                  </a:lnTo>
                  <a:lnTo>
                    <a:pt x="2997" y="669"/>
                  </a:lnTo>
                  <a:lnTo>
                    <a:pt x="2994" y="669"/>
                  </a:lnTo>
                  <a:lnTo>
                    <a:pt x="2994" y="667"/>
                  </a:lnTo>
                  <a:lnTo>
                    <a:pt x="2992" y="667"/>
                  </a:lnTo>
                  <a:lnTo>
                    <a:pt x="2992" y="664"/>
                  </a:lnTo>
                  <a:lnTo>
                    <a:pt x="2992" y="664"/>
                  </a:lnTo>
                  <a:lnTo>
                    <a:pt x="2990" y="662"/>
                  </a:lnTo>
                  <a:lnTo>
                    <a:pt x="2985" y="664"/>
                  </a:lnTo>
                  <a:lnTo>
                    <a:pt x="2985" y="658"/>
                  </a:lnTo>
                  <a:lnTo>
                    <a:pt x="2982" y="658"/>
                  </a:lnTo>
                  <a:lnTo>
                    <a:pt x="2982" y="658"/>
                  </a:lnTo>
                  <a:lnTo>
                    <a:pt x="2980" y="658"/>
                  </a:lnTo>
                  <a:lnTo>
                    <a:pt x="2980" y="655"/>
                  </a:lnTo>
                  <a:lnTo>
                    <a:pt x="2982" y="651"/>
                  </a:lnTo>
                  <a:lnTo>
                    <a:pt x="2980" y="650"/>
                  </a:lnTo>
                  <a:lnTo>
                    <a:pt x="2978" y="648"/>
                  </a:lnTo>
                  <a:lnTo>
                    <a:pt x="2978" y="646"/>
                  </a:lnTo>
                  <a:lnTo>
                    <a:pt x="2975" y="646"/>
                  </a:lnTo>
                  <a:lnTo>
                    <a:pt x="2975" y="643"/>
                  </a:lnTo>
                  <a:lnTo>
                    <a:pt x="2973" y="643"/>
                  </a:lnTo>
                  <a:lnTo>
                    <a:pt x="2973" y="646"/>
                  </a:lnTo>
                  <a:lnTo>
                    <a:pt x="2968" y="646"/>
                  </a:lnTo>
                  <a:lnTo>
                    <a:pt x="2968" y="643"/>
                  </a:lnTo>
                  <a:lnTo>
                    <a:pt x="2968" y="643"/>
                  </a:lnTo>
                  <a:lnTo>
                    <a:pt x="2966" y="641"/>
                  </a:lnTo>
                  <a:lnTo>
                    <a:pt x="2966" y="639"/>
                  </a:lnTo>
                  <a:lnTo>
                    <a:pt x="2964" y="639"/>
                  </a:lnTo>
                  <a:lnTo>
                    <a:pt x="2964" y="641"/>
                  </a:lnTo>
                  <a:lnTo>
                    <a:pt x="2962" y="641"/>
                  </a:lnTo>
                  <a:lnTo>
                    <a:pt x="2962" y="643"/>
                  </a:lnTo>
                  <a:lnTo>
                    <a:pt x="2962" y="648"/>
                  </a:lnTo>
                  <a:lnTo>
                    <a:pt x="2961" y="648"/>
                  </a:lnTo>
                  <a:lnTo>
                    <a:pt x="2961" y="650"/>
                  </a:lnTo>
                  <a:lnTo>
                    <a:pt x="2961" y="650"/>
                  </a:lnTo>
                  <a:lnTo>
                    <a:pt x="2961" y="651"/>
                  </a:lnTo>
                  <a:lnTo>
                    <a:pt x="2959" y="653"/>
                  </a:lnTo>
                  <a:lnTo>
                    <a:pt x="2959" y="655"/>
                  </a:lnTo>
                  <a:lnTo>
                    <a:pt x="2955" y="657"/>
                  </a:lnTo>
                  <a:lnTo>
                    <a:pt x="2955" y="658"/>
                  </a:lnTo>
                  <a:lnTo>
                    <a:pt x="2955" y="660"/>
                  </a:lnTo>
                  <a:lnTo>
                    <a:pt x="2954" y="660"/>
                  </a:lnTo>
                  <a:lnTo>
                    <a:pt x="2952" y="660"/>
                  </a:lnTo>
                  <a:lnTo>
                    <a:pt x="2950" y="664"/>
                  </a:lnTo>
                  <a:lnTo>
                    <a:pt x="2950" y="664"/>
                  </a:lnTo>
                  <a:lnTo>
                    <a:pt x="2948" y="665"/>
                  </a:lnTo>
                  <a:lnTo>
                    <a:pt x="2947" y="665"/>
                  </a:lnTo>
                  <a:lnTo>
                    <a:pt x="2947" y="669"/>
                  </a:lnTo>
                  <a:lnTo>
                    <a:pt x="2950" y="669"/>
                  </a:lnTo>
                  <a:lnTo>
                    <a:pt x="2950" y="672"/>
                  </a:lnTo>
                  <a:lnTo>
                    <a:pt x="2950" y="672"/>
                  </a:lnTo>
                  <a:lnTo>
                    <a:pt x="2948" y="676"/>
                  </a:lnTo>
                  <a:lnTo>
                    <a:pt x="2948" y="678"/>
                  </a:lnTo>
                  <a:lnTo>
                    <a:pt x="2945" y="679"/>
                  </a:lnTo>
                  <a:lnTo>
                    <a:pt x="2945" y="679"/>
                  </a:lnTo>
                  <a:lnTo>
                    <a:pt x="2940" y="679"/>
                  </a:lnTo>
                  <a:lnTo>
                    <a:pt x="2936" y="685"/>
                  </a:lnTo>
                  <a:lnTo>
                    <a:pt x="2934" y="685"/>
                  </a:lnTo>
                  <a:lnTo>
                    <a:pt x="2934" y="688"/>
                  </a:lnTo>
                  <a:lnTo>
                    <a:pt x="2931" y="686"/>
                  </a:lnTo>
                  <a:lnTo>
                    <a:pt x="2926" y="686"/>
                  </a:lnTo>
                  <a:lnTo>
                    <a:pt x="2926" y="692"/>
                  </a:lnTo>
                  <a:lnTo>
                    <a:pt x="2926" y="692"/>
                  </a:lnTo>
                  <a:lnTo>
                    <a:pt x="2926" y="693"/>
                  </a:lnTo>
                  <a:lnTo>
                    <a:pt x="2922" y="693"/>
                  </a:lnTo>
                  <a:lnTo>
                    <a:pt x="2922" y="697"/>
                  </a:lnTo>
                  <a:lnTo>
                    <a:pt x="2922" y="697"/>
                  </a:lnTo>
                  <a:lnTo>
                    <a:pt x="2922" y="699"/>
                  </a:lnTo>
                  <a:lnTo>
                    <a:pt x="2919" y="700"/>
                  </a:lnTo>
                  <a:lnTo>
                    <a:pt x="2919" y="702"/>
                  </a:lnTo>
                  <a:lnTo>
                    <a:pt x="2919" y="702"/>
                  </a:lnTo>
                  <a:lnTo>
                    <a:pt x="2919" y="704"/>
                  </a:lnTo>
                  <a:lnTo>
                    <a:pt x="2917" y="706"/>
                  </a:lnTo>
                  <a:lnTo>
                    <a:pt x="2915" y="707"/>
                  </a:lnTo>
                  <a:lnTo>
                    <a:pt x="2915" y="707"/>
                  </a:lnTo>
                  <a:lnTo>
                    <a:pt x="2913" y="709"/>
                  </a:lnTo>
                  <a:lnTo>
                    <a:pt x="2913" y="711"/>
                  </a:lnTo>
                  <a:lnTo>
                    <a:pt x="2905" y="711"/>
                  </a:lnTo>
                  <a:lnTo>
                    <a:pt x="2905" y="713"/>
                  </a:lnTo>
                  <a:lnTo>
                    <a:pt x="2901" y="713"/>
                  </a:lnTo>
                  <a:lnTo>
                    <a:pt x="2901" y="713"/>
                  </a:lnTo>
                  <a:lnTo>
                    <a:pt x="2896" y="713"/>
                  </a:lnTo>
                  <a:lnTo>
                    <a:pt x="2894" y="714"/>
                  </a:lnTo>
                  <a:lnTo>
                    <a:pt x="2893" y="716"/>
                  </a:lnTo>
                  <a:lnTo>
                    <a:pt x="2889" y="718"/>
                  </a:lnTo>
                  <a:lnTo>
                    <a:pt x="2889" y="718"/>
                  </a:lnTo>
                  <a:lnTo>
                    <a:pt x="2887" y="718"/>
                  </a:lnTo>
                  <a:lnTo>
                    <a:pt x="2887" y="721"/>
                  </a:lnTo>
                  <a:lnTo>
                    <a:pt x="2887" y="723"/>
                  </a:lnTo>
                  <a:lnTo>
                    <a:pt x="2889" y="725"/>
                  </a:lnTo>
                  <a:lnTo>
                    <a:pt x="2887" y="725"/>
                  </a:lnTo>
                  <a:lnTo>
                    <a:pt x="2887" y="727"/>
                  </a:lnTo>
                  <a:lnTo>
                    <a:pt x="2887" y="730"/>
                  </a:lnTo>
                  <a:lnTo>
                    <a:pt x="2886" y="734"/>
                  </a:lnTo>
                  <a:lnTo>
                    <a:pt x="2884" y="734"/>
                  </a:lnTo>
                  <a:lnTo>
                    <a:pt x="2884" y="734"/>
                  </a:lnTo>
                  <a:lnTo>
                    <a:pt x="2882" y="734"/>
                  </a:lnTo>
                  <a:lnTo>
                    <a:pt x="2884" y="737"/>
                  </a:lnTo>
                  <a:lnTo>
                    <a:pt x="2877" y="735"/>
                  </a:lnTo>
                  <a:lnTo>
                    <a:pt x="2877" y="734"/>
                  </a:lnTo>
                  <a:lnTo>
                    <a:pt x="2872" y="730"/>
                  </a:lnTo>
                  <a:lnTo>
                    <a:pt x="2872" y="732"/>
                  </a:lnTo>
                  <a:lnTo>
                    <a:pt x="2868" y="734"/>
                  </a:lnTo>
                  <a:lnTo>
                    <a:pt x="2868" y="732"/>
                  </a:lnTo>
                  <a:lnTo>
                    <a:pt x="2866" y="730"/>
                  </a:lnTo>
                  <a:lnTo>
                    <a:pt x="2865" y="728"/>
                  </a:lnTo>
                  <a:lnTo>
                    <a:pt x="2863" y="728"/>
                  </a:lnTo>
                  <a:lnTo>
                    <a:pt x="2859" y="727"/>
                  </a:lnTo>
                  <a:lnTo>
                    <a:pt x="2859" y="734"/>
                  </a:lnTo>
                  <a:lnTo>
                    <a:pt x="2856" y="734"/>
                  </a:lnTo>
                  <a:lnTo>
                    <a:pt x="2854" y="737"/>
                  </a:lnTo>
                  <a:lnTo>
                    <a:pt x="2852" y="740"/>
                  </a:lnTo>
                  <a:lnTo>
                    <a:pt x="2851" y="744"/>
                  </a:lnTo>
                  <a:lnTo>
                    <a:pt x="2851" y="744"/>
                  </a:lnTo>
                  <a:lnTo>
                    <a:pt x="2851" y="746"/>
                  </a:lnTo>
                  <a:lnTo>
                    <a:pt x="2851" y="747"/>
                  </a:lnTo>
                  <a:lnTo>
                    <a:pt x="2851" y="751"/>
                  </a:lnTo>
                  <a:lnTo>
                    <a:pt x="2851" y="75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2" name="Freeform 16">
              <a:extLst>
                <a:ext uri="{FF2B5EF4-FFF2-40B4-BE49-F238E27FC236}">
                  <a16:creationId xmlns:a16="http://schemas.microsoft.com/office/drawing/2014/main" id="{258A21A3-1B7A-1DE0-C032-CCF443ADBCBE}"/>
                </a:ext>
              </a:extLst>
            </p:cNvPr>
            <p:cNvSpPr>
              <a:spLocks noEditPoints="1"/>
            </p:cNvSpPr>
            <p:nvPr/>
          </p:nvSpPr>
          <p:spPr bwMode="auto">
            <a:xfrm>
              <a:off x="2486025" y="3927475"/>
              <a:ext cx="5727700" cy="496888"/>
            </a:xfrm>
            <a:custGeom>
              <a:avLst/>
              <a:gdLst>
                <a:gd name="T0" fmla="*/ 2848 w 3608"/>
                <a:gd name="T1" fmla="*/ 178 h 313"/>
                <a:gd name="T2" fmla="*/ 2820 w 3608"/>
                <a:gd name="T3" fmla="*/ 136 h 313"/>
                <a:gd name="T4" fmla="*/ 2801 w 3608"/>
                <a:gd name="T5" fmla="*/ 103 h 313"/>
                <a:gd name="T6" fmla="*/ 2754 w 3608"/>
                <a:gd name="T7" fmla="*/ 54 h 313"/>
                <a:gd name="T8" fmla="*/ 2700 w 3608"/>
                <a:gd name="T9" fmla="*/ 12 h 313"/>
                <a:gd name="T10" fmla="*/ 2735 w 3608"/>
                <a:gd name="T11" fmla="*/ 79 h 313"/>
                <a:gd name="T12" fmla="*/ 2771 w 3608"/>
                <a:gd name="T13" fmla="*/ 140 h 313"/>
                <a:gd name="T14" fmla="*/ 2820 w 3608"/>
                <a:gd name="T15" fmla="*/ 213 h 313"/>
                <a:gd name="T16" fmla="*/ 3164 w 3608"/>
                <a:gd name="T17" fmla="*/ 79 h 313"/>
                <a:gd name="T18" fmla="*/ 3150 w 3608"/>
                <a:gd name="T19" fmla="*/ 122 h 313"/>
                <a:gd name="T20" fmla="*/ 3161 w 3608"/>
                <a:gd name="T21" fmla="*/ 96 h 313"/>
                <a:gd name="T22" fmla="*/ 2787 w 3608"/>
                <a:gd name="T23" fmla="*/ 84 h 313"/>
                <a:gd name="T24" fmla="*/ 3032 w 3608"/>
                <a:gd name="T25" fmla="*/ 163 h 313"/>
                <a:gd name="T26" fmla="*/ 3047 w 3608"/>
                <a:gd name="T27" fmla="*/ 208 h 313"/>
                <a:gd name="T28" fmla="*/ 3073 w 3608"/>
                <a:gd name="T29" fmla="*/ 210 h 313"/>
                <a:gd name="T30" fmla="*/ 3059 w 3608"/>
                <a:gd name="T31" fmla="*/ 159 h 313"/>
                <a:gd name="T32" fmla="*/ 3052 w 3608"/>
                <a:gd name="T33" fmla="*/ 136 h 313"/>
                <a:gd name="T34" fmla="*/ 3115 w 3608"/>
                <a:gd name="T35" fmla="*/ 100 h 313"/>
                <a:gd name="T36" fmla="*/ 3040 w 3608"/>
                <a:gd name="T37" fmla="*/ 108 h 313"/>
                <a:gd name="T38" fmla="*/ 623 w 3608"/>
                <a:gd name="T39" fmla="*/ 110 h 313"/>
                <a:gd name="T40" fmla="*/ 635 w 3608"/>
                <a:gd name="T41" fmla="*/ 119 h 313"/>
                <a:gd name="T42" fmla="*/ 10 w 3608"/>
                <a:gd name="T43" fmla="*/ 129 h 313"/>
                <a:gd name="T44" fmla="*/ 12 w 3608"/>
                <a:gd name="T45" fmla="*/ 124 h 313"/>
                <a:gd name="T46" fmla="*/ 3409 w 3608"/>
                <a:gd name="T47" fmla="*/ 213 h 313"/>
                <a:gd name="T48" fmla="*/ 3342 w 3608"/>
                <a:gd name="T49" fmla="*/ 168 h 313"/>
                <a:gd name="T50" fmla="*/ 3271 w 3608"/>
                <a:gd name="T51" fmla="*/ 171 h 313"/>
                <a:gd name="T52" fmla="*/ 3246 w 3608"/>
                <a:gd name="T53" fmla="*/ 147 h 313"/>
                <a:gd name="T54" fmla="*/ 3213 w 3608"/>
                <a:gd name="T55" fmla="*/ 159 h 313"/>
                <a:gd name="T56" fmla="*/ 3227 w 3608"/>
                <a:gd name="T57" fmla="*/ 189 h 313"/>
                <a:gd name="T58" fmla="*/ 3292 w 3608"/>
                <a:gd name="T59" fmla="*/ 213 h 313"/>
                <a:gd name="T60" fmla="*/ 3306 w 3608"/>
                <a:gd name="T61" fmla="*/ 259 h 313"/>
                <a:gd name="T62" fmla="*/ 3360 w 3608"/>
                <a:gd name="T63" fmla="*/ 281 h 313"/>
                <a:gd name="T64" fmla="*/ 3409 w 3608"/>
                <a:gd name="T65" fmla="*/ 269 h 313"/>
                <a:gd name="T66" fmla="*/ 3470 w 3608"/>
                <a:gd name="T67" fmla="*/ 313 h 313"/>
                <a:gd name="T68" fmla="*/ 3436 w 3608"/>
                <a:gd name="T69" fmla="*/ 267 h 313"/>
                <a:gd name="T70" fmla="*/ 3409 w 3608"/>
                <a:gd name="T71" fmla="*/ 218 h 313"/>
                <a:gd name="T72" fmla="*/ 3189 w 3608"/>
                <a:gd name="T73" fmla="*/ 138 h 313"/>
                <a:gd name="T74" fmla="*/ 3082 w 3608"/>
                <a:gd name="T75" fmla="*/ 149 h 313"/>
                <a:gd name="T76" fmla="*/ 2848 w 3608"/>
                <a:gd name="T77" fmla="*/ 154 h 313"/>
                <a:gd name="T78" fmla="*/ 3115 w 3608"/>
                <a:gd name="T79" fmla="*/ 152 h 313"/>
                <a:gd name="T80" fmla="*/ 2761 w 3608"/>
                <a:gd name="T81" fmla="*/ 164 h 313"/>
                <a:gd name="T82" fmla="*/ 3478 w 3608"/>
                <a:gd name="T83" fmla="*/ 171 h 313"/>
                <a:gd name="T84" fmla="*/ 3196 w 3608"/>
                <a:gd name="T85" fmla="*/ 184 h 313"/>
                <a:gd name="T86" fmla="*/ 3494 w 3608"/>
                <a:gd name="T87" fmla="*/ 185 h 313"/>
                <a:gd name="T88" fmla="*/ 3450 w 3608"/>
                <a:gd name="T89" fmla="*/ 225 h 313"/>
                <a:gd name="T90" fmla="*/ 3499 w 3608"/>
                <a:gd name="T91" fmla="*/ 199 h 313"/>
                <a:gd name="T92" fmla="*/ 3464 w 3608"/>
                <a:gd name="T93" fmla="*/ 225 h 313"/>
                <a:gd name="T94" fmla="*/ 3548 w 3608"/>
                <a:gd name="T95" fmla="*/ 234 h 313"/>
                <a:gd name="T96" fmla="*/ 3426 w 3608"/>
                <a:gd name="T97" fmla="*/ 217 h 313"/>
                <a:gd name="T98" fmla="*/ 2962 w 3608"/>
                <a:gd name="T99" fmla="*/ 248 h 313"/>
                <a:gd name="T100" fmla="*/ 2895 w 3608"/>
                <a:gd name="T101" fmla="*/ 229 h 313"/>
                <a:gd name="T102" fmla="*/ 2850 w 3608"/>
                <a:gd name="T103" fmla="*/ 239 h 313"/>
                <a:gd name="T104" fmla="*/ 2920 w 3608"/>
                <a:gd name="T105" fmla="*/ 259 h 313"/>
                <a:gd name="T106" fmla="*/ 3251 w 3608"/>
                <a:gd name="T107" fmla="*/ 225 h 313"/>
                <a:gd name="T108" fmla="*/ 3253 w 3608"/>
                <a:gd name="T109" fmla="*/ 232 h 313"/>
                <a:gd name="T110" fmla="*/ 2951 w 3608"/>
                <a:gd name="T111" fmla="*/ 232 h 313"/>
                <a:gd name="T112" fmla="*/ 3199 w 3608"/>
                <a:gd name="T113" fmla="*/ 262 h 313"/>
                <a:gd name="T114" fmla="*/ 2976 w 3608"/>
                <a:gd name="T115" fmla="*/ 273 h 313"/>
                <a:gd name="T116" fmla="*/ 3133 w 3608"/>
                <a:gd name="T117" fmla="*/ 266 h 313"/>
                <a:gd name="T118" fmla="*/ 3009 w 3608"/>
                <a:gd name="T119" fmla="*/ 285 h 313"/>
                <a:gd name="T120" fmla="*/ 3009 w 3608"/>
                <a:gd name="T121" fmla="*/ 287 h 313"/>
                <a:gd name="T122" fmla="*/ 3052 w 3608"/>
                <a:gd name="T123" fmla="*/ 28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8" h="313">
                  <a:moveTo>
                    <a:pt x="2922" y="93"/>
                  </a:moveTo>
                  <a:lnTo>
                    <a:pt x="2922" y="93"/>
                  </a:lnTo>
                  <a:lnTo>
                    <a:pt x="2922" y="91"/>
                  </a:lnTo>
                  <a:lnTo>
                    <a:pt x="2920" y="91"/>
                  </a:lnTo>
                  <a:lnTo>
                    <a:pt x="2922" y="91"/>
                  </a:lnTo>
                  <a:lnTo>
                    <a:pt x="2922" y="91"/>
                  </a:lnTo>
                  <a:lnTo>
                    <a:pt x="2922" y="93"/>
                  </a:lnTo>
                  <a:close/>
                  <a:moveTo>
                    <a:pt x="3070" y="0"/>
                  </a:moveTo>
                  <a:lnTo>
                    <a:pt x="3070" y="0"/>
                  </a:lnTo>
                  <a:lnTo>
                    <a:pt x="3068" y="0"/>
                  </a:lnTo>
                  <a:lnTo>
                    <a:pt x="3068" y="0"/>
                  </a:lnTo>
                  <a:lnTo>
                    <a:pt x="3068" y="0"/>
                  </a:lnTo>
                  <a:lnTo>
                    <a:pt x="3070" y="0"/>
                  </a:lnTo>
                  <a:close/>
                  <a:moveTo>
                    <a:pt x="2826" y="211"/>
                  </a:moveTo>
                  <a:lnTo>
                    <a:pt x="2826" y="210"/>
                  </a:lnTo>
                  <a:lnTo>
                    <a:pt x="2829" y="211"/>
                  </a:lnTo>
                  <a:lnTo>
                    <a:pt x="2831" y="211"/>
                  </a:lnTo>
                  <a:lnTo>
                    <a:pt x="2834" y="211"/>
                  </a:lnTo>
                  <a:lnTo>
                    <a:pt x="2838" y="213"/>
                  </a:lnTo>
                  <a:lnTo>
                    <a:pt x="2838" y="210"/>
                  </a:lnTo>
                  <a:lnTo>
                    <a:pt x="2845" y="213"/>
                  </a:lnTo>
                  <a:lnTo>
                    <a:pt x="2845" y="211"/>
                  </a:lnTo>
                  <a:lnTo>
                    <a:pt x="2845" y="211"/>
                  </a:lnTo>
                  <a:lnTo>
                    <a:pt x="2845" y="197"/>
                  </a:lnTo>
                  <a:lnTo>
                    <a:pt x="2845" y="197"/>
                  </a:lnTo>
                  <a:lnTo>
                    <a:pt x="2845" y="196"/>
                  </a:lnTo>
                  <a:lnTo>
                    <a:pt x="2845" y="192"/>
                  </a:lnTo>
                  <a:lnTo>
                    <a:pt x="2845" y="192"/>
                  </a:lnTo>
                  <a:lnTo>
                    <a:pt x="2847" y="189"/>
                  </a:lnTo>
                  <a:lnTo>
                    <a:pt x="2847" y="185"/>
                  </a:lnTo>
                  <a:lnTo>
                    <a:pt x="2847" y="182"/>
                  </a:lnTo>
                  <a:lnTo>
                    <a:pt x="2848" y="178"/>
                  </a:lnTo>
                  <a:lnTo>
                    <a:pt x="2848" y="177"/>
                  </a:lnTo>
                  <a:lnTo>
                    <a:pt x="2848" y="175"/>
                  </a:lnTo>
                  <a:lnTo>
                    <a:pt x="2847" y="175"/>
                  </a:lnTo>
                  <a:lnTo>
                    <a:pt x="2845" y="173"/>
                  </a:lnTo>
                  <a:lnTo>
                    <a:pt x="2845" y="173"/>
                  </a:lnTo>
                  <a:lnTo>
                    <a:pt x="2845" y="170"/>
                  </a:lnTo>
                  <a:lnTo>
                    <a:pt x="2843" y="170"/>
                  </a:lnTo>
                  <a:lnTo>
                    <a:pt x="2841" y="163"/>
                  </a:lnTo>
                  <a:lnTo>
                    <a:pt x="2841" y="163"/>
                  </a:lnTo>
                  <a:lnTo>
                    <a:pt x="2841" y="161"/>
                  </a:lnTo>
                  <a:lnTo>
                    <a:pt x="2840" y="161"/>
                  </a:lnTo>
                  <a:lnTo>
                    <a:pt x="2836" y="161"/>
                  </a:lnTo>
                  <a:lnTo>
                    <a:pt x="2834" y="161"/>
                  </a:lnTo>
                  <a:lnTo>
                    <a:pt x="2833" y="163"/>
                  </a:lnTo>
                  <a:lnTo>
                    <a:pt x="2833" y="161"/>
                  </a:lnTo>
                  <a:lnTo>
                    <a:pt x="2833" y="161"/>
                  </a:lnTo>
                  <a:lnTo>
                    <a:pt x="2831" y="161"/>
                  </a:lnTo>
                  <a:lnTo>
                    <a:pt x="2829" y="159"/>
                  </a:lnTo>
                  <a:lnTo>
                    <a:pt x="2831" y="159"/>
                  </a:lnTo>
                  <a:lnTo>
                    <a:pt x="2831" y="157"/>
                  </a:lnTo>
                  <a:lnTo>
                    <a:pt x="2831" y="157"/>
                  </a:lnTo>
                  <a:lnTo>
                    <a:pt x="2831" y="154"/>
                  </a:lnTo>
                  <a:lnTo>
                    <a:pt x="2829" y="154"/>
                  </a:lnTo>
                  <a:lnTo>
                    <a:pt x="2827" y="152"/>
                  </a:lnTo>
                  <a:lnTo>
                    <a:pt x="2826" y="150"/>
                  </a:lnTo>
                  <a:lnTo>
                    <a:pt x="2826" y="150"/>
                  </a:lnTo>
                  <a:lnTo>
                    <a:pt x="2826" y="147"/>
                  </a:lnTo>
                  <a:lnTo>
                    <a:pt x="2827" y="143"/>
                  </a:lnTo>
                  <a:lnTo>
                    <a:pt x="2827" y="140"/>
                  </a:lnTo>
                  <a:lnTo>
                    <a:pt x="2824" y="138"/>
                  </a:lnTo>
                  <a:lnTo>
                    <a:pt x="2820" y="138"/>
                  </a:lnTo>
                  <a:lnTo>
                    <a:pt x="2820" y="136"/>
                  </a:lnTo>
                  <a:lnTo>
                    <a:pt x="2817" y="138"/>
                  </a:lnTo>
                  <a:lnTo>
                    <a:pt x="2817" y="138"/>
                  </a:lnTo>
                  <a:lnTo>
                    <a:pt x="2815" y="138"/>
                  </a:lnTo>
                  <a:lnTo>
                    <a:pt x="2813" y="136"/>
                  </a:lnTo>
                  <a:lnTo>
                    <a:pt x="2813" y="135"/>
                  </a:lnTo>
                  <a:lnTo>
                    <a:pt x="2812" y="135"/>
                  </a:lnTo>
                  <a:lnTo>
                    <a:pt x="2812" y="126"/>
                  </a:lnTo>
                  <a:lnTo>
                    <a:pt x="2812" y="126"/>
                  </a:lnTo>
                  <a:lnTo>
                    <a:pt x="2813" y="124"/>
                  </a:lnTo>
                  <a:lnTo>
                    <a:pt x="2815" y="122"/>
                  </a:lnTo>
                  <a:lnTo>
                    <a:pt x="2815" y="119"/>
                  </a:lnTo>
                  <a:lnTo>
                    <a:pt x="2815" y="119"/>
                  </a:lnTo>
                  <a:lnTo>
                    <a:pt x="2815" y="117"/>
                  </a:lnTo>
                  <a:lnTo>
                    <a:pt x="2813" y="117"/>
                  </a:lnTo>
                  <a:lnTo>
                    <a:pt x="2813" y="114"/>
                  </a:lnTo>
                  <a:lnTo>
                    <a:pt x="2812" y="114"/>
                  </a:lnTo>
                  <a:lnTo>
                    <a:pt x="2812" y="110"/>
                  </a:lnTo>
                  <a:lnTo>
                    <a:pt x="2812" y="110"/>
                  </a:lnTo>
                  <a:lnTo>
                    <a:pt x="2810" y="108"/>
                  </a:lnTo>
                  <a:lnTo>
                    <a:pt x="2810" y="105"/>
                  </a:lnTo>
                  <a:lnTo>
                    <a:pt x="2803" y="105"/>
                  </a:lnTo>
                  <a:lnTo>
                    <a:pt x="2805" y="103"/>
                  </a:lnTo>
                  <a:lnTo>
                    <a:pt x="2805" y="103"/>
                  </a:lnTo>
                  <a:lnTo>
                    <a:pt x="2805" y="101"/>
                  </a:lnTo>
                  <a:lnTo>
                    <a:pt x="2805" y="98"/>
                  </a:lnTo>
                  <a:lnTo>
                    <a:pt x="2805" y="98"/>
                  </a:lnTo>
                  <a:lnTo>
                    <a:pt x="2805" y="96"/>
                  </a:lnTo>
                  <a:lnTo>
                    <a:pt x="2803" y="96"/>
                  </a:lnTo>
                  <a:lnTo>
                    <a:pt x="2803" y="98"/>
                  </a:lnTo>
                  <a:lnTo>
                    <a:pt x="2803" y="100"/>
                  </a:lnTo>
                  <a:lnTo>
                    <a:pt x="2801" y="100"/>
                  </a:lnTo>
                  <a:lnTo>
                    <a:pt x="2801" y="103"/>
                  </a:lnTo>
                  <a:lnTo>
                    <a:pt x="2798" y="103"/>
                  </a:lnTo>
                  <a:lnTo>
                    <a:pt x="2798" y="101"/>
                  </a:lnTo>
                  <a:lnTo>
                    <a:pt x="2796" y="101"/>
                  </a:lnTo>
                  <a:lnTo>
                    <a:pt x="2794" y="101"/>
                  </a:lnTo>
                  <a:lnTo>
                    <a:pt x="2792" y="100"/>
                  </a:lnTo>
                  <a:lnTo>
                    <a:pt x="2792" y="98"/>
                  </a:lnTo>
                  <a:lnTo>
                    <a:pt x="2791" y="98"/>
                  </a:lnTo>
                  <a:lnTo>
                    <a:pt x="2791" y="93"/>
                  </a:lnTo>
                  <a:lnTo>
                    <a:pt x="2784" y="88"/>
                  </a:lnTo>
                  <a:lnTo>
                    <a:pt x="2782" y="84"/>
                  </a:lnTo>
                  <a:lnTo>
                    <a:pt x="2780" y="81"/>
                  </a:lnTo>
                  <a:lnTo>
                    <a:pt x="2778" y="77"/>
                  </a:lnTo>
                  <a:lnTo>
                    <a:pt x="2778" y="77"/>
                  </a:lnTo>
                  <a:lnTo>
                    <a:pt x="2778" y="77"/>
                  </a:lnTo>
                  <a:lnTo>
                    <a:pt x="2777" y="77"/>
                  </a:lnTo>
                  <a:lnTo>
                    <a:pt x="2777" y="79"/>
                  </a:lnTo>
                  <a:lnTo>
                    <a:pt x="2777" y="79"/>
                  </a:lnTo>
                  <a:lnTo>
                    <a:pt x="2775" y="81"/>
                  </a:lnTo>
                  <a:lnTo>
                    <a:pt x="2773" y="79"/>
                  </a:lnTo>
                  <a:lnTo>
                    <a:pt x="2770" y="75"/>
                  </a:lnTo>
                  <a:lnTo>
                    <a:pt x="2766" y="72"/>
                  </a:lnTo>
                  <a:lnTo>
                    <a:pt x="2766" y="63"/>
                  </a:lnTo>
                  <a:lnTo>
                    <a:pt x="2763" y="63"/>
                  </a:lnTo>
                  <a:lnTo>
                    <a:pt x="2763" y="63"/>
                  </a:lnTo>
                  <a:lnTo>
                    <a:pt x="2761" y="61"/>
                  </a:lnTo>
                  <a:lnTo>
                    <a:pt x="2763" y="61"/>
                  </a:lnTo>
                  <a:lnTo>
                    <a:pt x="2763" y="60"/>
                  </a:lnTo>
                  <a:lnTo>
                    <a:pt x="2761" y="56"/>
                  </a:lnTo>
                  <a:lnTo>
                    <a:pt x="2761" y="56"/>
                  </a:lnTo>
                  <a:lnTo>
                    <a:pt x="2759" y="56"/>
                  </a:lnTo>
                  <a:lnTo>
                    <a:pt x="2759" y="54"/>
                  </a:lnTo>
                  <a:lnTo>
                    <a:pt x="2754" y="54"/>
                  </a:lnTo>
                  <a:lnTo>
                    <a:pt x="2754" y="53"/>
                  </a:lnTo>
                  <a:lnTo>
                    <a:pt x="2751" y="53"/>
                  </a:lnTo>
                  <a:lnTo>
                    <a:pt x="2751" y="49"/>
                  </a:lnTo>
                  <a:lnTo>
                    <a:pt x="2747" y="47"/>
                  </a:lnTo>
                  <a:lnTo>
                    <a:pt x="2745" y="42"/>
                  </a:lnTo>
                  <a:lnTo>
                    <a:pt x="2744" y="42"/>
                  </a:lnTo>
                  <a:lnTo>
                    <a:pt x="2742" y="40"/>
                  </a:lnTo>
                  <a:lnTo>
                    <a:pt x="2742" y="40"/>
                  </a:lnTo>
                  <a:lnTo>
                    <a:pt x="2742" y="39"/>
                  </a:lnTo>
                  <a:lnTo>
                    <a:pt x="2742" y="37"/>
                  </a:lnTo>
                  <a:lnTo>
                    <a:pt x="2740" y="37"/>
                  </a:lnTo>
                  <a:lnTo>
                    <a:pt x="2738" y="33"/>
                  </a:lnTo>
                  <a:lnTo>
                    <a:pt x="2733" y="33"/>
                  </a:lnTo>
                  <a:lnTo>
                    <a:pt x="2733" y="30"/>
                  </a:lnTo>
                  <a:lnTo>
                    <a:pt x="2731" y="26"/>
                  </a:lnTo>
                  <a:lnTo>
                    <a:pt x="2730" y="23"/>
                  </a:lnTo>
                  <a:lnTo>
                    <a:pt x="2730" y="23"/>
                  </a:lnTo>
                  <a:lnTo>
                    <a:pt x="2728" y="23"/>
                  </a:lnTo>
                  <a:lnTo>
                    <a:pt x="2728" y="21"/>
                  </a:lnTo>
                  <a:lnTo>
                    <a:pt x="2728" y="19"/>
                  </a:lnTo>
                  <a:lnTo>
                    <a:pt x="2723" y="19"/>
                  </a:lnTo>
                  <a:lnTo>
                    <a:pt x="2719" y="18"/>
                  </a:lnTo>
                  <a:lnTo>
                    <a:pt x="2717" y="18"/>
                  </a:lnTo>
                  <a:lnTo>
                    <a:pt x="2714" y="19"/>
                  </a:lnTo>
                  <a:lnTo>
                    <a:pt x="2714" y="18"/>
                  </a:lnTo>
                  <a:lnTo>
                    <a:pt x="2712" y="19"/>
                  </a:lnTo>
                  <a:lnTo>
                    <a:pt x="2710" y="19"/>
                  </a:lnTo>
                  <a:lnTo>
                    <a:pt x="2709" y="19"/>
                  </a:lnTo>
                  <a:lnTo>
                    <a:pt x="2709" y="18"/>
                  </a:lnTo>
                  <a:lnTo>
                    <a:pt x="2707" y="18"/>
                  </a:lnTo>
                  <a:lnTo>
                    <a:pt x="2703" y="14"/>
                  </a:lnTo>
                  <a:lnTo>
                    <a:pt x="2700" y="12"/>
                  </a:lnTo>
                  <a:lnTo>
                    <a:pt x="2695" y="12"/>
                  </a:lnTo>
                  <a:lnTo>
                    <a:pt x="2691" y="12"/>
                  </a:lnTo>
                  <a:lnTo>
                    <a:pt x="2691" y="23"/>
                  </a:lnTo>
                  <a:lnTo>
                    <a:pt x="2693" y="25"/>
                  </a:lnTo>
                  <a:lnTo>
                    <a:pt x="2693" y="26"/>
                  </a:lnTo>
                  <a:lnTo>
                    <a:pt x="2695" y="26"/>
                  </a:lnTo>
                  <a:lnTo>
                    <a:pt x="2695" y="30"/>
                  </a:lnTo>
                  <a:lnTo>
                    <a:pt x="2695" y="30"/>
                  </a:lnTo>
                  <a:lnTo>
                    <a:pt x="2695" y="33"/>
                  </a:lnTo>
                  <a:lnTo>
                    <a:pt x="2698" y="35"/>
                  </a:lnTo>
                  <a:lnTo>
                    <a:pt x="2698" y="37"/>
                  </a:lnTo>
                  <a:lnTo>
                    <a:pt x="2702" y="39"/>
                  </a:lnTo>
                  <a:lnTo>
                    <a:pt x="2702" y="40"/>
                  </a:lnTo>
                  <a:lnTo>
                    <a:pt x="2705" y="42"/>
                  </a:lnTo>
                  <a:lnTo>
                    <a:pt x="2705" y="44"/>
                  </a:lnTo>
                  <a:lnTo>
                    <a:pt x="2709" y="46"/>
                  </a:lnTo>
                  <a:lnTo>
                    <a:pt x="2709" y="49"/>
                  </a:lnTo>
                  <a:lnTo>
                    <a:pt x="2712" y="49"/>
                  </a:lnTo>
                  <a:lnTo>
                    <a:pt x="2712" y="51"/>
                  </a:lnTo>
                  <a:lnTo>
                    <a:pt x="2714" y="51"/>
                  </a:lnTo>
                  <a:lnTo>
                    <a:pt x="2716" y="53"/>
                  </a:lnTo>
                  <a:lnTo>
                    <a:pt x="2716" y="53"/>
                  </a:lnTo>
                  <a:lnTo>
                    <a:pt x="2717" y="56"/>
                  </a:lnTo>
                  <a:lnTo>
                    <a:pt x="2721" y="60"/>
                  </a:lnTo>
                  <a:lnTo>
                    <a:pt x="2723" y="63"/>
                  </a:lnTo>
                  <a:lnTo>
                    <a:pt x="2724" y="63"/>
                  </a:lnTo>
                  <a:lnTo>
                    <a:pt x="2724" y="65"/>
                  </a:lnTo>
                  <a:lnTo>
                    <a:pt x="2724" y="65"/>
                  </a:lnTo>
                  <a:lnTo>
                    <a:pt x="2724" y="67"/>
                  </a:lnTo>
                  <a:lnTo>
                    <a:pt x="2728" y="68"/>
                  </a:lnTo>
                  <a:lnTo>
                    <a:pt x="2730" y="77"/>
                  </a:lnTo>
                  <a:lnTo>
                    <a:pt x="2735" y="79"/>
                  </a:lnTo>
                  <a:lnTo>
                    <a:pt x="2740" y="82"/>
                  </a:lnTo>
                  <a:lnTo>
                    <a:pt x="2744" y="86"/>
                  </a:lnTo>
                  <a:lnTo>
                    <a:pt x="2745" y="88"/>
                  </a:lnTo>
                  <a:lnTo>
                    <a:pt x="2745" y="91"/>
                  </a:lnTo>
                  <a:lnTo>
                    <a:pt x="2744" y="94"/>
                  </a:lnTo>
                  <a:lnTo>
                    <a:pt x="2745" y="98"/>
                  </a:lnTo>
                  <a:lnTo>
                    <a:pt x="2745" y="98"/>
                  </a:lnTo>
                  <a:lnTo>
                    <a:pt x="2747" y="105"/>
                  </a:lnTo>
                  <a:lnTo>
                    <a:pt x="2749" y="105"/>
                  </a:lnTo>
                  <a:lnTo>
                    <a:pt x="2749" y="107"/>
                  </a:lnTo>
                  <a:lnTo>
                    <a:pt x="2749" y="107"/>
                  </a:lnTo>
                  <a:lnTo>
                    <a:pt x="2749" y="110"/>
                  </a:lnTo>
                  <a:lnTo>
                    <a:pt x="2751" y="110"/>
                  </a:lnTo>
                  <a:lnTo>
                    <a:pt x="2751" y="112"/>
                  </a:lnTo>
                  <a:lnTo>
                    <a:pt x="2752" y="114"/>
                  </a:lnTo>
                  <a:lnTo>
                    <a:pt x="2754" y="114"/>
                  </a:lnTo>
                  <a:lnTo>
                    <a:pt x="2756" y="117"/>
                  </a:lnTo>
                  <a:lnTo>
                    <a:pt x="2757" y="121"/>
                  </a:lnTo>
                  <a:lnTo>
                    <a:pt x="2759" y="121"/>
                  </a:lnTo>
                  <a:lnTo>
                    <a:pt x="2759" y="122"/>
                  </a:lnTo>
                  <a:lnTo>
                    <a:pt x="2763" y="126"/>
                  </a:lnTo>
                  <a:lnTo>
                    <a:pt x="2763" y="126"/>
                  </a:lnTo>
                  <a:lnTo>
                    <a:pt x="2764" y="126"/>
                  </a:lnTo>
                  <a:lnTo>
                    <a:pt x="2766" y="129"/>
                  </a:lnTo>
                  <a:lnTo>
                    <a:pt x="2766" y="129"/>
                  </a:lnTo>
                  <a:lnTo>
                    <a:pt x="2766" y="131"/>
                  </a:lnTo>
                  <a:lnTo>
                    <a:pt x="2770" y="133"/>
                  </a:lnTo>
                  <a:lnTo>
                    <a:pt x="2770" y="135"/>
                  </a:lnTo>
                  <a:lnTo>
                    <a:pt x="2770" y="135"/>
                  </a:lnTo>
                  <a:lnTo>
                    <a:pt x="2770" y="138"/>
                  </a:lnTo>
                  <a:lnTo>
                    <a:pt x="2771" y="138"/>
                  </a:lnTo>
                  <a:lnTo>
                    <a:pt x="2771" y="140"/>
                  </a:lnTo>
                  <a:lnTo>
                    <a:pt x="2771" y="140"/>
                  </a:lnTo>
                  <a:lnTo>
                    <a:pt x="2773" y="143"/>
                  </a:lnTo>
                  <a:lnTo>
                    <a:pt x="2775" y="143"/>
                  </a:lnTo>
                  <a:lnTo>
                    <a:pt x="2775" y="147"/>
                  </a:lnTo>
                  <a:lnTo>
                    <a:pt x="2778" y="149"/>
                  </a:lnTo>
                  <a:lnTo>
                    <a:pt x="2778" y="157"/>
                  </a:lnTo>
                  <a:lnTo>
                    <a:pt x="2782" y="159"/>
                  </a:lnTo>
                  <a:lnTo>
                    <a:pt x="2782" y="163"/>
                  </a:lnTo>
                  <a:lnTo>
                    <a:pt x="2784" y="164"/>
                  </a:lnTo>
                  <a:lnTo>
                    <a:pt x="2784" y="166"/>
                  </a:lnTo>
                  <a:lnTo>
                    <a:pt x="2784" y="166"/>
                  </a:lnTo>
                  <a:lnTo>
                    <a:pt x="2785" y="168"/>
                  </a:lnTo>
                  <a:lnTo>
                    <a:pt x="2787" y="171"/>
                  </a:lnTo>
                  <a:lnTo>
                    <a:pt x="2787" y="175"/>
                  </a:lnTo>
                  <a:lnTo>
                    <a:pt x="2789" y="177"/>
                  </a:lnTo>
                  <a:lnTo>
                    <a:pt x="2791" y="177"/>
                  </a:lnTo>
                  <a:lnTo>
                    <a:pt x="2792" y="184"/>
                  </a:lnTo>
                  <a:lnTo>
                    <a:pt x="2794" y="184"/>
                  </a:lnTo>
                  <a:lnTo>
                    <a:pt x="2794" y="187"/>
                  </a:lnTo>
                  <a:lnTo>
                    <a:pt x="2796" y="187"/>
                  </a:lnTo>
                  <a:lnTo>
                    <a:pt x="2796" y="192"/>
                  </a:lnTo>
                  <a:lnTo>
                    <a:pt x="2796" y="192"/>
                  </a:lnTo>
                  <a:lnTo>
                    <a:pt x="2796" y="194"/>
                  </a:lnTo>
                  <a:lnTo>
                    <a:pt x="2799" y="194"/>
                  </a:lnTo>
                  <a:lnTo>
                    <a:pt x="2799" y="201"/>
                  </a:lnTo>
                  <a:lnTo>
                    <a:pt x="2808" y="203"/>
                  </a:lnTo>
                  <a:lnTo>
                    <a:pt x="2810" y="206"/>
                  </a:lnTo>
                  <a:lnTo>
                    <a:pt x="2815" y="206"/>
                  </a:lnTo>
                  <a:lnTo>
                    <a:pt x="2815" y="210"/>
                  </a:lnTo>
                  <a:lnTo>
                    <a:pt x="2817" y="211"/>
                  </a:lnTo>
                  <a:lnTo>
                    <a:pt x="2820" y="211"/>
                  </a:lnTo>
                  <a:lnTo>
                    <a:pt x="2820" y="213"/>
                  </a:lnTo>
                  <a:lnTo>
                    <a:pt x="2826" y="217"/>
                  </a:lnTo>
                  <a:lnTo>
                    <a:pt x="2829" y="217"/>
                  </a:lnTo>
                  <a:lnTo>
                    <a:pt x="2829" y="213"/>
                  </a:lnTo>
                  <a:lnTo>
                    <a:pt x="2826" y="211"/>
                  </a:lnTo>
                  <a:close/>
                  <a:moveTo>
                    <a:pt x="2873" y="44"/>
                  </a:moveTo>
                  <a:lnTo>
                    <a:pt x="2873" y="51"/>
                  </a:lnTo>
                  <a:lnTo>
                    <a:pt x="2874" y="49"/>
                  </a:lnTo>
                  <a:lnTo>
                    <a:pt x="2876" y="49"/>
                  </a:lnTo>
                  <a:lnTo>
                    <a:pt x="2878" y="47"/>
                  </a:lnTo>
                  <a:lnTo>
                    <a:pt x="2878" y="46"/>
                  </a:lnTo>
                  <a:lnTo>
                    <a:pt x="2876" y="46"/>
                  </a:lnTo>
                  <a:lnTo>
                    <a:pt x="2876" y="44"/>
                  </a:lnTo>
                  <a:lnTo>
                    <a:pt x="2873" y="44"/>
                  </a:lnTo>
                  <a:close/>
                  <a:moveTo>
                    <a:pt x="1452" y="46"/>
                  </a:moveTo>
                  <a:lnTo>
                    <a:pt x="1448" y="51"/>
                  </a:lnTo>
                  <a:lnTo>
                    <a:pt x="1448" y="51"/>
                  </a:lnTo>
                  <a:lnTo>
                    <a:pt x="1448" y="51"/>
                  </a:lnTo>
                  <a:lnTo>
                    <a:pt x="1454" y="53"/>
                  </a:lnTo>
                  <a:lnTo>
                    <a:pt x="1455" y="46"/>
                  </a:lnTo>
                  <a:lnTo>
                    <a:pt x="1452" y="46"/>
                  </a:lnTo>
                  <a:close/>
                  <a:moveTo>
                    <a:pt x="2707" y="72"/>
                  </a:moveTo>
                  <a:lnTo>
                    <a:pt x="2707" y="68"/>
                  </a:lnTo>
                  <a:lnTo>
                    <a:pt x="2705" y="68"/>
                  </a:lnTo>
                  <a:lnTo>
                    <a:pt x="2703" y="67"/>
                  </a:lnTo>
                  <a:lnTo>
                    <a:pt x="2700" y="67"/>
                  </a:lnTo>
                  <a:lnTo>
                    <a:pt x="2702" y="68"/>
                  </a:lnTo>
                  <a:lnTo>
                    <a:pt x="2703" y="70"/>
                  </a:lnTo>
                  <a:lnTo>
                    <a:pt x="2707" y="72"/>
                  </a:lnTo>
                  <a:close/>
                  <a:moveTo>
                    <a:pt x="3162" y="70"/>
                  </a:moveTo>
                  <a:lnTo>
                    <a:pt x="3162" y="77"/>
                  </a:lnTo>
                  <a:lnTo>
                    <a:pt x="3162" y="77"/>
                  </a:lnTo>
                  <a:lnTo>
                    <a:pt x="3164" y="79"/>
                  </a:lnTo>
                  <a:lnTo>
                    <a:pt x="3164" y="81"/>
                  </a:lnTo>
                  <a:lnTo>
                    <a:pt x="3164" y="82"/>
                  </a:lnTo>
                  <a:lnTo>
                    <a:pt x="3168" y="82"/>
                  </a:lnTo>
                  <a:lnTo>
                    <a:pt x="3168" y="81"/>
                  </a:lnTo>
                  <a:lnTo>
                    <a:pt x="3169" y="81"/>
                  </a:lnTo>
                  <a:lnTo>
                    <a:pt x="3169" y="79"/>
                  </a:lnTo>
                  <a:lnTo>
                    <a:pt x="3168" y="75"/>
                  </a:lnTo>
                  <a:lnTo>
                    <a:pt x="3166" y="75"/>
                  </a:lnTo>
                  <a:lnTo>
                    <a:pt x="3166" y="74"/>
                  </a:lnTo>
                  <a:lnTo>
                    <a:pt x="3166" y="72"/>
                  </a:lnTo>
                  <a:lnTo>
                    <a:pt x="3164" y="72"/>
                  </a:lnTo>
                  <a:lnTo>
                    <a:pt x="3164" y="70"/>
                  </a:lnTo>
                  <a:lnTo>
                    <a:pt x="3162" y="70"/>
                  </a:lnTo>
                  <a:close/>
                  <a:moveTo>
                    <a:pt x="612" y="74"/>
                  </a:moveTo>
                  <a:lnTo>
                    <a:pt x="609" y="74"/>
                  </a:lnTo>
                  <a:lnTo>
                    <a:pt x="611" y="74"/>
                  </a:lnTo>
                  <a:lnTo>
                    <a:pt x="611" y="74"/>
                  </a:lnTo>
                  <a:lnTo>
                    <a:pt x="612" y="75"/>
                  </a:lnTo>
                  <a:lnTo>
                    <a:pt x="612" y="74"/>
                  </a:lnTo>
                  <a:close/>
                  <a:moveTo>
                    <a:pt x="3147" y="94"/>
                  </a:moveTo>
                  <a:lnTo>
                    <a:pt x="3147" y="98"/>
                  </a:lnTo>
                  <a:lnTo>
                    <a:pt x="3148" y="101"/>
                  </a:lnTo>
                  <a:lnTo>
                    <a:pt x="3152" y="103"/>
                  </a:lnTo>
                  <a:lnTo>
                    <a:pt x="3152" y="105"/>
                  </a:lnTo>
                  <a:lnTo>
                    <a:pt x="3150" y="107"/>
                  </a:lnTo>
                  <a:lnTo>
                    <a:pt x="3150" y="114"/>
                  </a:lnTo>
                  <a:lnTo>
                    <a:pt x="3150" y="114"/>
                  </a:lnTo>
                  <a:lnTo>
                    <a:pt x="3148" y="115"/>
                  </a:lnTo>
                  <a:lnTo>
                    <a:pt x="3148" y="117"/>
                  </a:lnTo>
                  <a:lnTo>
                    <a:pt x="3150" y="119"/>
                  </a:lnTo>
                  <a:lnTo>
                    <a:pt x="3150" y="121"/>
                  </a:lnTo>
                  <a:lnTo>
                    <a:pt x="3150" y="122"/>
                  </a:lnTo>
                  <a:lnTo>
                    <a:pt x="3152" y="122"/>
                  </a:lnTo>
                  <a:lnTo>
                    <a:pt x="3152" y="124"/>
                  </a:lnTo>
                  <a:lnTo>
                    <a:pt x="3154" y="126"/>
                  </a:lnTo>
                  <a:lnTo>
                    <a:pt x="3155" y="128"/>
                  </a:lnTo>
                  <a:lnTo>
                    <a:pt x="3159" y="129"/>
                  </a:lnTo>
                  <a:lnTo>
                    <a:pt x="3159" y="129"/>
                  </a:lnTo>
                  <a:lnTo>
                    <a:pt x="3159" y="129"/>
                  </a:lnTo>
                  <a:lnTo>
                    <a:pt x="3159" y="128"/>
                  </a:lnTo>
                  <a:lnTo>
                    <a:pt x="3159" y="126"/>
                  </a:lnTo>
                  <a:lnTo>
                    <a:pt x="3157" y="124"/>
                  </a:lnTo>
                  <a:lnTo>
                    <a:pt x="3155" y="124"/>
                  </a:lnTo>
                  <a:lnTo>
                    <a:pt x="3154" y="122"/>
                  </a:lnTo>
                  <a:lnTo>
                    <a:pt x="3154" y="119"/>
                  </a:lnTo>
                  <a:lnTo>
                    <a:pt x="3154" y="117"/>
                  </a:lnTo>
                  <a:lnTo>
                    <a:pt x="3154" y="114"/>
                  </a:lnTo>
                  <a:lnTo>
                    <a:pt x="3155" y="112"/>
                  </a:lnTo>
                  <a:lnTo>
                    <a:pt x="3157" y="110"/>
                  </a:lnTo>
                  <a:lnTo>
                    <a:pt x="3157" y="110"/>
                  </a:lnTo>
                  <a:lnTo>
                    <a:pt x="3161" y="110"/>
                  </a:lnTo>
                  <a:lnTo>
                    <a:pt x="3162" y="112"/>
                  </a:lnTo>
                  <a:lnTo>
                    <a:pt x="3164" y="114"/>
                  </a:lnTo>
                  <a:lnTo>
                    <a:pt x="3164" y="114"/>
                  </a:lnTo>
                  <a:lnTo>
                    <a:pt x="3168" y="114"/>
                  </a:lnTo>
                  <a:lnTo>
                    <a:pt x="3166" y="105"/>
                  </a:lnTo>
                  <a:lnTo>
                    <a:pt x="3159" y="105"/>
                  </a:lnTo>
                  <a:lnTo>
                    <a:pt x="3162" y="101"/>
                  </a:lnTo>
                  <a:lnTo>
                    <a:pt x="3168" y="98"/>
                  </a:lnTo>
                  <a:lnTo>
                    <a:pt x="3168" y="96"/>
                  </a:lnTo>
                  <a:lnTo>
                    <a:pt x="3166" y="96"/>
                  </a:lnTo>
                  <a:lnTo>
                    <a:pt x="3166" y="94"/>
                  </a:lnTo>
                  <a:lnTo>
                    <a:pt x="3162" y="93"/>
                  </a:lnTo>
                  <a:lnTo>
                    <a:pt x="3161" y="96"/>
                  </a:lnTo>
                  <a:lnTo>
                    <a:pt x="3159" y="98"/>
                  </a:lnTo>
                  <a:lnTo>
                    <a:pt x="3159" y="101"/>
                  </a:lnTo>
                  <a:lnTo>
                    <a:pt x="3157" y="101"/>
                  </a:lnTo>
                  <a:lnTo>
                    <a:pt x="3157" y="89"/>
                  </a:lnTo>
                  <a:lnTo>
                    <a:pt x="3159" y="89"/>
                  </a:lnTo>
                  <a:lnTo>
                    <a:pt x="3157" y="88"/>
                  </a:lnTo>
                  <a:lnTo>
                    <a:pt x="3157" y="88"/>
                  </a:lnTo>
                  <a:lnTo>
                    <a:pt x="3155" y="84"/>
                  </a:lnTo>
                  <a:lnTo>
                    <a:pt x="3157" y="84"/>
                  </a:lnTo>
                  <a:lnTo>
                    <a:pt x="3157" y="82"/>
                  </a:lnTo>
                  <a:lnTo>
                    <a:pt x="3159" y="82"/>
                  </a:lnTo>
                  <a:lnTo>
                    <a:pt x="3159" y="82"/>
                  </a:lnTo>
                  <a:lnTo>
                    <a:pt x="3157" y="81"/>
                  </a:lnTo>
                  <a:lnTo>
                    <a:pt x="3157" y="77"/>
                  </a:lnTo>
                  <a:lnTo>
                    <a:pt x="3154" y="77"/>
                  </a:lnTo>
                  <a:lnTo>
                    <a:pt x="3154" y="79"/>
                  </a:lnTo>
                  <a:lnTo>
                    <a:pt x="3154" y="81"/>
                  </a:lnTo>
                  <a:lnTo>
                    <a:pt x="3152" y="81"/>
                  </a:lnTo>
                  <a:lnTo>
                    <a:pt x="3150" y="81"/>
                  </a:lnTo>
                  <a:lnTo>
                    <a:pt x="3150" y="84"/>
                  </a:lnTo>
                  <a:lnTo>
                    <a:pt x="3150" y="84"/>
                  </a:lnTo>
                  <a:lnTo>
                    <a:pt x="3150" y="88"/>
                  </a:lnTo>
                  <a:lnTo>
                    <a:pt x="3148" y="88"/>
                  </a:lnTo>
                  <a:lnTo>
                    <a:pt x="3147" y="94"/>
                  </a:lnTo>
                  <a:lnTo>
                    <a:pt x="3147" y="94"/>
                  </a:lnTo>
                  <a:close/>
                  <a:moveTo>
                    <a:pt x="2787" y="84"/>
                  </a:moveTo>
                  <a:lnTo>
                    <a:pt x="2787" y="81"/>
                  </a:lnTo>
                  <a:lnTo>
                    <a:pt x="2784" y="81"/>
                  </a:lnTo>
                  <a:lnTo>
                    <a:pt x="2784" y="84"/>
                  </a:lnTo>
                  <a:lnTo>
                    <a:pt x="2785" y="84"/>
                  </a:lnTo>
                  <a:lnTo>
                    <a:pt x="2785" y="84"/>
                  </a:lnTo>
                  <a:lnTo>
                    <a:pt x="2787" y="84"/>
                  </a:lnTo>
                  <a:close/>
                  <a:moveTo>
                    <a:pt x="2794" y="88"/>
                  </a:moveTo>
                  <a:lnTo>
                    <a:pt x="2794" y="89"/>
                  </a:lnTo>
                  <a:lnTo>
                    <a:pt x="2796" y="91"/>
                  </a:lnTo>
                  <a:lnTo>
                    <a:pt x="2798" y="93"/>
                  </a:lnTo>
                  <a:lnTo>
                    <a:pt x="2799" y="93"/>
                  </a:lnTo>
                  <a:lnTo>
                    <a:pt x="2798" y="89"/>
                  </a:lnTo>
                  <a:lnTo>
                    <a:pt x="2796" y="88"/>
                  </a:lnTo>
                  <a:lnTo>
                    <a:pt x="2794" y="88"/>
                  </a:lnTo>
                  <a:close/>
                  <a:moveTo>
                    <a:pt x="2724" y="91"/>
                  </a:moveTo>
                  <a:lnTo>
                    <a:pt x="2724" y="89"/>
                  </a:lnTo>
                  <a:lnTo>
                    <a:pt x="2721" y="89"/>
                  </a:lnTo>
                  <a:lnTo>
                    <a:pt x="2721" y="89"/>
                  </a:lnTo>
                  <a:lnTo>
                    <a:pt x="2721" y="89"/>
                  </a:lnTo>
                  <a:lnTo>
                    <a:pt x="2721" y="93"/>
                  </a:lnTo>
                  <a:lnTo>
                    <a:pt x="2724" y="94"/>
                  </a:lnTo>
                  <a:lnTo>
                    <a:pt x="2724" y="96"/>
                  </a:lnTo>
                  <a:lnTo>
                    <a:pt x="2728" y="98"/>
                  </a:lnTo>
                  <a:lnTo>
                    <a:pt x="2728" y="100"/>
                  </a:lnTo>
                  <a:lnTo>
                    <a:pt x="2730" y="101"/>
                  </a:lnTo>
                  <a:lnTo>
                    <a:pt x="2730" y="103"/>
                  </a:lnTo>
                  <a:lnTo>
                    <a:pt x="2731" y="103"/>
                  </a:lnTo>
                  <a:lnTo>
                    <a:pt x="2731" y="96"/>
                  </a:lnTo>
                  <a:lnTo>
                    <a:pt x="2730" y="96"/>
                  </a:lnTo>
                  <a:lnTo>
                    <a:pt x="2728" y="94"/>
                  </a:lnTo>
                  <a:lnTo>
                    <a:pt x="2726" y="93"/>
                  </a:lnTo>
                  <a:lnTo>
                    <a:pt x="2724" y="91"/>
                  </a:lnTo>
                  <a:close/>
                  <a:moveTo>
                    <a:pt x="3035" y="136"/>
                  </a:moveTo>
                  <a:lnTo>
                    <a:pt x="3033" y="142"/>
                  </a:lnTo>
                  <a:lnTo>
                    <a:pt x="3033" y="142"/>
                  </a:lnTo>
                  <a:lnTo>
                    <a:pt x="3033" y="156"/>
                  </a:lnTo>
                  <a:lnTo>
                    <a:pt x="3032" y="156"/>
                  </a:lnTo>
                  <a:lnTo>
                    <a:pt x="3032" y="163"/>
                  </a:lnTo>
                  <a:lnTo>
                    <a:pt x="3030" y="163"/>
                  </a:lnTo>
                  <a:lnTo>
                    <a:pt x="3030" y="164"/>
                  </a:lnTo>
                  <a:lnTo>
                    <a:pt x="3028" y="164"/>
                  </a:lnTo>
                  <a:lnTo>
                    <a:pt x="3028" y="173"/>
                  </a:lnTo>
                  <a:lnTo>
                    <a:pt x="3028" y="173"/>
                  </a:lnTo>
                  <a:lnTo>
                    <a:pt x="3028" y="175"/>
                  </a:lnTo>
                  <a:lnTo>
                    <a:pt x="3028" y="177"/>
                  </a:lnTo>
                  <a:lnTo>
                    <a:pt x="3028" y="180"/>
                  </a:lnTo>
                  <a:lnTo>
                    <a:pt x="3028" y="184"/>
                  </a:lnTo>
                  <a:lnTo>
                    <a:pt x="3033" y="184"/>
                  </a:lnTo>
                  <a:lnTo>
                    <a:pt x="3037" y="184"/>
                  </a:lnTo>
                  <a:lnTo>
                    <a:pt x="3035" y="189"/>
                  </a:lnTo>
                  <a:lnTo>
                    <a:pt x="3037" y="189"/>
                  </a:lnTo>
                  <a:lnTo>
                    <a:pt x="3037" y="194"/>
                  </a:lnTo>
                  <a:lnTo>
                    <a:pt x="3035" y="196"/>
                  </a:lnTo>
                  <a:lnTo>
                    <a:pt x="3035" y="197"/>
                  </a:lnTo>
                  <a:lnTo>
                    <a:pt x="3033" y="197"/>
                  </a:lnTo>
                  <a:lnTo>
                    <a:pt x="3033" y="199"/>
                  </a:lnTo>
                  <a:lnTo>
                    <a:pt x="3033" y="199"/>
                  </a:lnTo>
                  <a:lnTo>
                    <a:pt x="3033" y="201"/>
                  </a:lnTo>
                  <a:lnTo>
                    <a:pt x="3032" y="201"/>
                  </a:lnTo>
                  <a:lnTo>
                    <a:pt x="3032" y="208"/>
                  </a:lnTo>
                  <a:lnTo>
                    <a:pt x="3032" y="213"/>
                  </a:lnTo>
                  <a:lnTo>
                    <a:pt x="3033" y="218"/>
                  </a:lnTo>
                  <a:lnTo>
                    <a:pt x="3039" y="218"/>
                  </a:lnTo>
                  <a:lnTo>
                    <a:pt x="3039" y="217"/>
                  </a:lnTo>
                  <a:lnTo>
                    <a:pt x="3045" y="217"/>
                  </a:lnTo>
                  <a:lnTo>
                    <a:pt x="3049" y="217"/>
                  </a:lnTo>
                  <a:lnTo>
                    <a:pt x="3049" y="210"/>
                  </a:lnTo>
                  <a:lnTo>
                    <a:pt x="3049" y="210"/>
                  </a:lnTo>
                  <a:lnTo>
                    <a:pt x="3047" y="210"/>
                  </a:lnTo>
                  <a:lnTo>
                    <a:pt x="3047" y="208"/>
                  </a:lnTo>
                  <a:lnTo>
                    <a:pt x="3049" y="208"/>
                  </a:lnTo>
                  <a:lnTo>
                    <a:pt x="3049" y="206"/>
                  </a:lnTo>
                  <a:lnTo>
                    <a:pt x="3051" y="204"/>
                  </a:lnTo>
                  <a:lnTo>
                    <a:pt x="3051" y="203"/>
                  </a:lnTo>
                  <a:lnTo>
                    <a:pt x="3049" y="201"/>
                  </a:lnTo>
                  <a:lnTo>
                    <a:pt x="3049" y="197"/>
                  </a:lnTo>
                  <a:lnTo>
                    <a:pt x="3047" y="196"/>
                  </a:lnTo>
                  <a:lnTo>
                    <a:pt x="3047" y="194"/>
                  </a:lnTo>
                  <a:lnTo>
                    <a:pt x="3051" y="190"/>
                  </a:lnTo>
                  <a:lnTo>
                    <a:pt x="3051" y="178"/>
                  </a:lnTo>
                  <a:lnTo>
                    <a:pt x="3052" y="178"/>
                  </a:lnTo>
                  <a:lnTo>
                    <a:pt x="3054" y="177"/>
                  </a:lnTo>
                  <a:lnTo>
                    <a:pt x="3059" y="177"/>
                  </a:lnTo>
                  <a:lnTo>
                    <a:pt x="3059" y="177"/>
                  </a:lnTo>
                  <a:lnTo>
                    <a:pt x="3061" y="180"/>
                  </a:lnTo>
                  <a:lnTo>
                    <a:pt x="3061" y="184"/>
                  </a:lnTo>
                  <a:lnTo>
                    <a:pt x="3061" y="187"/>
                  </a:lnTo>
                  <a:lnTo>
                    <a:pt x="3061" y="190"/>
                  </a:lnTo>
                  <a:lnTo>
                    <a:pt x="3063" y="190"/>
                  </a:lnTo>
                  <a:lnTo>
                    <a:pt x="3063" y="192"/>
                  </a:lnTo>
                  <a:lnTo>
                    <a:pt x="3065" y="194"/>
                  </a:lnTo>
                  <a:lnTo>
                    <a:pt x="3065" y="197"/>
                  </a:lnTo>
                  <a:lnTo>
                    <a:pt x="3066" y="197"/>
                  </a:lnTo>
                  <a:lnTo>
                    <a:pt x="3066" y="199"/>
                  </a:lnTo>
                  <a:lnTo>
                    <a:pt x="3066" y="203"/>
                  </a:lnTo>
                  <a:lnTo>
                    <a:pt x="3066" y="206"/>
                  </a:lnTo>
                  <a:lnTo>
                    <a:pt x="3066" y="208"/>
                  </a:lnTo>
                  <a:lnTo>
                    <a:pt x="3066" y="210"/>
                  </a:lnTo>
                  <a:lnTo>
                    <a:pt x="3070" y="210"/>
                  </a:lnTo>
                  <a:lnTo>
                    <a:pt x="3070" y="210"/>
                  </a:lnTo>
                  <a:lnTo>
                    <a:pt x="3073" y="210"/>
                  </a:lnTo>
                  <a:lnTo>
                    <a:pt x="3073" y="210"/>
                  </a:lnTo>
                  <a:lnTo>
                    <a:pt x="3075" y="210"/>
                  </a:lnTo>
                  <a:lnTo>
                    <a:pt x="3077" y="208"/>
                  </a:lnTo>
                  <a:lnTo>
                    <a:pt x="3075" y="201"/>
                  </a:lnTo>
                  <a:lnTo>
                    <a:pt x="3079" y="201"/>
                  </a:lnTo>
                  <a:lnTo>
                    <a:pt x="3082" y="201"/>
                  </a:lnTo>
                  <a:lnTo>
                    <a:pt x="3086" y="201"/>
                  </a:lnTo>
                  <a:lnTo>
                    <a:pt x="3087" y="201"/>
                  </a:lnTo>
                  <a:lnTo>
                    <a:pt x="3087" y="199"/>
                  </a:lnTo>
                  <a:lnTo>
                    <a:pt x="3087" y="199"/>
                  </a:lnTo>
                  <a:lnTo>
                    <a:pt x="3087" y="196"/>
                  </a:lnTo>
                  <a:lnTo>
                    <a:pt x="3086" y="196"/>
                  </a:lnTo>
                  <a:lnTo>
                    <a:pt x="3086" y="196"/>
                  </a:lnTo>
                  <a:lnTo>
                    <a:pt x="3084" y="194"/>
                  </a:lnTo>
                  <a:lnTo>
                    <a:pt x="3084" y="194"/>
                  </a:lnTo>
                  <a:lnTo>
                    <a:pt x="3084" y="192"/>
                  </a:lnTo>
                  <a:lnTo>
                    <a:pt x="3082" y="192"/>
                  </a:lnTo>
                  <a:lnTo>
                    <a:pt x="3080" y="189"/>
                  </a:lnTo>
                  <a:lnTo>
                    <a:pt x="3079" y="185"/>
                  </a:lnTo>
                  <a:lnTo>
                    <a:pt x="3079" y="185"/>
                  </a:lnTo>
                  <a:lnTo>
                    <a:pt x="3079" y="182"/>
                  </a:lnTo>
                  <a:lnTo>
                    <a:pt x="3080" y="180"/>
                  </a:lnTo>
                  <a:lnTo>
                    <a:pt x="3079" y="180"/>
                  </a:lnTo>
                  <a:lnTo>
                    <a:pt x="3079" y="177"/>
                  </a:lnTo>
                  <a:lnTo>
                    <a:pt x="3072" y="175"/>
                  </a:lnTo>
                  <a:lnTo>
                    <a:pt x="3072" y="173"/>
                  </a:lnTo>
                  <a:lnTo>
                    <a:pt x="3072" y="171"/>
                  </a:lnTo>
                  <a:lnTo>
                    <a:pt x="3070" y="168"/>
                  </a:lnTo>
                  <a:lnTo>
                    <a:pt x="3070" y="164"/>
                  </a:lnTo>
                  <a:lnTo>
                    <a:pt x="3066" y="163"/>
                  </a:lnTo>
                  <a:lnTo>
                    <a:pt x="3063" y="163"/>
                  </a:lnTo>
                  <a:lnTo>
                    <a:pt x="3061" y="161"/>
                  </a:lnTo>
                  <a:lnTo>
                    <a:pt x="3059" y="159"/>
                  </a:lnTo>
                  <a:lnTo>
                    <a:pt x="3059" y="159"/>
                  </a:lnTo>
                  <a:lnTo>
                    <a:pt x="3059" y="157"/>
                  </a:lnTo>
                  <a:lnTo>
                    <a:pt x="3061" y="157"/>
                  </a:lnTo>
                  <a:lnTo>
                    <a:pt x="3061" y="156"/>
                  </a:lnTo>
                  <a:lnTo>
                    <a:pt x="3066" y="157"/>
                  </a:lnTo>
                  <a:lnTo>
                    <a:pt x="3066" y="156"/>
                  </a:lnTo>
                  <a:lnTo>
                    <a:pt x="3070" y="156"/>
                  </a:lnTo>
                  <a:lnTo>
                    <a:pt x="3070" y="156"/>
                  </a:lnTo>
                  <a:lnTo>
                    <a:pt x="3075" y="152"/>
                  </a:lnTo>
                  <a:lnTo>
                    <a:pt x="3075" y="152"/>
                  </a:lnTo>
                  <a:lnTo>
                    <a:pt x="3079" y="152"/>
                  </a:lnTo>
                  <a:lnTo>
                    <a:pt x="3079" y="149"/>
                  </a:lnTo>
                  <a:lnTo>
                    <a:pt x="3080" y="149"/>
                  </a:lnTo>
                  <a:lnTo>
                    <a:pt x="3080" y="147"/>
                  </a:lnTo>
                  <a:lnTo>
                    <a:pt x="3082" y="145"/>
                  </a:lnTo>
                  <a:lnTo>
                    <a:pt x="3084" y="143"/>
                  </a:lnTo>
                  <a:lnTo>
                    <a:pt x="3086" y="143"/>
                  </a:lnTo>
                  <a:lnTo>
                    <a:pt x="3087" y="142"/>
                  </a:lnTo>
                  <a:lnTo>
                    <a:pt x="3089" y="143"/>
                  </a:lnTo>
                  <a:lnTo>
                    <a:pt x="3091" y="136"/>
                  </a:lnTo>
                  <a:lnTo>
                    <a:pt x="3073" y="138"/>
                  </a:lnTo>
                  <a:lnTo>
                    <a:pt x="3070" y="136"/>
                  </a:lnTo>
                  <a:lnTo>
                    <a:pt x="3065" y="135"/>
                  </a:lnTo>
                  <a:lnTo>
                    <a:pt x="3065" y="138"/>
                  </a:lnTo>
                  <a:lnTo>
                    <a:pt x="3063" y="140"/>
                  </a:lnTo>
                  <a:lnTo>
                    <a:pt x="3061" y="142"/>
                  </a:lnTo>
                  <a:lnTo>
                    <a:pt x="3059" y="142"/>
                  </a:lnTo>
                  <a:lnTo>
                    <a:pt x="3059" y="142"/>
                  </a:lnTo>
                  <a:lnTo>
                    <a:pt x="3058" y="142"/>
                  </a:lnTo>
                  <a:lnTo>
                    <a:pt x="3058" y="140"/>
                  </a:lnTo>
                  <a:lnTo>
                    <a:pt x="3056" y="136"/>
                  </a:lnTo>
                  <a:lnTo>
                    <a:pt x="3052" y="136"/>
                  </a:lnTo>
                  <a:lnTo>
                    <a:pt x="3052" y="135"/>
                  </a:lnTo>
                  <a:lnTo>
                    <a:pt x="3049" y="135"/>
                  </a:lnTo>
                  <a:lnTo>
                    <a:pt x="3049" y="128"/>
                  </a:lnTo>
                  <a:lnTo>
                    <a:pt x="3049" y="122"/>
                  </a:lnTo>
                  <a:lnTo>
                    <a:pt x="3049" y="117"/>
                  </a:lnTo>
                  <a:lnTo>
                    <a:pt x="3051" y="112"/>
                  </a:lnTo>
                  <a:lnTo>
                    <a:pt x="3052" y="112"/>
                  </a:lnTo>
                  <a:lnTo>
                    <a:pt x="3054" y="114"/>
                  </a:lnTo>
                  <a:lnTo>
                    <a:pt x="3054" y="114"/>
                  </a:lnTo>
                  <a:lnTo>
                    <a:pt x="3054" y="112"/>
                  </a:lnTo>
                  <a:lnTo>
                    <a:pt x="3061" y="112"/>
                  </a:lnTo>
                  <a:lnTo>
                    <a:pt x="3061" y="112"/>
                  </a:lnTo>
                  <a:lnTo>
                    <a:pt x="3063" y="110"/>
                  </a:lnTo>
                  <a:lnTo>
                    <a:pt x="3063" y="110"/>
                  </a:lnTo>
                  <a:lnTo>
                    <a:pt x="3063" y="112"/>
                  </a:lnTo>
                  <a:lnTo>
                    <a:pt x="3070" y="114"/>
                  </a:lnTo>
                  <a:lnTo>
                    <a:pt x="3070" y="112"/>
                  </a:lnTo>
                  <a:lnTo>
                    <a:pt x="3084" y="112"/>
                  </a:lnTo>
                  <a:lnTo>
                    <a:pt x="3084" y="114"/>
                  </a:lnTo>
                  <a:lnTo>
                    <a:pt x="3087" y="114"/>
                  </a:lnTo>
                  <a:lnTo>
                    <a:pt x="3087" y="114"/>
                  </a:lnTo>
                  <a:lnTo>
                    <a:pt x="3091" y="114"/>
                  </a:lnTo>
                  <a:lnTo>
                    <a:pt x="3091" y="115"/>
                  </a:lnTo>
                  <a:lnTo>
                    <a:pt x="3093" y="115"/>
                  </a:lnTo>
                  <a:lnTo>
                    <a:pt x="3093" y="115"/>
                  </a:lnTo>
                  <a:lnTo>
                    <a:pt x="3093" y="114"/>
                  </a:lnTo>
                  <a:lnTo>
                    <a:pt x="3101" y="115"/>
                  </a:lnTo>
                  <a:lnTo>
                    <a:pt x="3101" y="114"/>
                  </a:lnTo>
                  <a:lnTo>
                    <a:pt x="3107" y="112"/>
                  </a:lnTo>
                  <a:lnTo>
                    <a:pt x="3108" y="107"/>
                  </a:lnTo>
                  <a:lnTo>
                    <a:pt x="3112" y="103"/>
                  </a:lnTo>
                  <a:lnTo>
                    <a:pt x="3115" y="100"/>
                  </a:lnTo>
                  <a:lnTo>
                    <a:pt x="3115" y="96"/>
                  </a:lnTo>
                  <a:lnTo>
                    <a:pt x="3117" y="93"/>
                  </a:lnTo>
                  <a:lnTo>
                    <a:pt x="3115" y="91"/>
                  </a:lnTo>
                  <a:lnTo>
                    <a:pt x="3115" y="91"/>
                  </a:lnTo>
                  <a:lnTo>
                    <a:pt x="3114" y="89"/>
                  </a:lnTo>
                  <a:lnTo>
                    <a:pt x="3112" y="89"/>
                  </a:lnTo>
                  <a:lnTo>
                    <a:pt x="3110" y="94"/>
                  </a:lnTo>
                  <a:lnTo>
                    <a:pt x="3105" y="96"/>
                  </a:lnTo>
                  <a:lnTo>
                    <a:pt x="3105" y="98"/>
                  </a:lnTo>
                  <a:lnTo>
                    <a:pt x="3103" y="100"/>
                  </a:lnTo>
                  <a:lnTo>
                    <a:pt x="3103" y="101"/>
                  </a:lnTo>
                  <a:lnTo>
                    <a:pt x="3100" y="101"/>
                  </a:lnTo>
                  <a:lnTo>
                    <a:pt x="3100" y="101"/>
                  </a:lnTo>
                  <a:lnTo>
                    <a:pt x="3096" y="101"/>
                  </a:lnTo>
                  <a:lnTo>
                    <a:pt x="3096" y="103"/>
                  </a:lnTo>
                  <a:lnTo>
                    <a:pt x="3084" y="103"/>
                  </a:lnTo>
                  <a:lnTo>
                    <a:pt x="3079" y="105"/>
                  </a:lnTo>
                  <a:lnTo>
                    <a:pt x="3079" y="103"/>
                  </a:lnTo>
                  <a:lnTo>
                    <a:pt x="3068" y="103"/>
                  </a:lnTo>
                  <a:lnTo>
                    <a:pt x="3066" y="101"/>
                  </a:lnTo>
                  <a:lnTo>
                    <a:pt x="3063" y="101"/>
                  </a:lnTo>
                  <a:lnTo>
                    <a:pt x="3063" y="101"/>
                  </a:lnTo>
                  <a:lnTo>
                    <a:pt x="3063" y="100"/>
                  </a:lnTo>
                  <a:lnTo>
                    <a:pt x="3063" y="98"/>
                  </a:lnTo>
                  <a:lnTo>
                    <a:pt x="3058" y="98"/>
                  </a:lnTo>
                  <a:lnTo>
                    <a:pt x="3054" y="100"/>
                  </a:lnTo>
                  <a:lnTo>
                    <a:pt x="3051" y="100"/>
                  </a:lnTo>
                  <a:lnTo>
                    <a:pt x="3049" y="101"/>
                  </a:lnTo>
                  <a:lnTo>
                    <a:pt x="3049" y="103"/>
                  </a:lnTo>
                  <a:lnTo>
                    <a:pt x="3045" y="101"/>
                  </a:lnTo>
                  <a:lnTo>
                    <a:pt x="3044" y="105"/>
                  </a:lnTo>
                  <a:lnTo>
                    <a:pt x="3040" y="108"/>
                  </a:lnTo>
                  <a:lnTo>
                    <a:pt x="3039" y="110"/>
                  </a:lnTo>
                  <a:lnTo>
                    <a:pt x="3039" y="110"/>
                  </a:lnTo>
                  <a:lnTo>
                    <a:pt x="3039" y="115"/>
                  </a:lnTo>
                  <a:lnTo>
                    <a:pt x="3039" y="115"/>
                  </a:lnTo>
                  <a:lnTo>
                    <a:pt x="3039" y="117"/>
                  </a:lnTo>
                  <a:lnTo>
                    <a:pt x="3039" y="119"/>
                  </a:lnTo>
                  <a:lnTo>
                    <a:pt x="3039" y="119"/>
                  </a:lnTo>
                  <a:lnTo>
                    <a:pt x="3039" y="122"/>
                  </a:lnTo>
                  <a:lnTo>
                    <a:pt x="3039" y="124"/>
                  </a:lnTo>
                  <a:lnTo>
                    <a:pt x="3040" y="128"/>
                  </a:lnTo>
                  <a:lnTo>
                    <a:pt x="3040" y="131"/>
                  </a:lnTo>
                  <a:lnTo>
                    <a:pt x="3039" y="133"/>
                  </a:lnTo>
                  <a:lnTo>
                    <a:pt x="3039" y="135"/>
                  </a:lnTo>
                  <a:lnTo>
                    <a:pt x="3037" y="136"/>
                  </a:lnTo>
                  <a:lnTo>
                    <a:pt x="3035" y="136"/>
                  </a:lnTo>
                  <a:close/>
                  <a:moveTo>
                    <a:pt x="2799" y="100"/>
                  </a:moveTo>
                  <a:lnTo>
                    <a:pt x="2798" y="96"/>
                  </a:lnTo>
                  <a:lnTo>
                    <a:pt x="2798" y="94"/>
                  </a:lnTo>
                  <a:lnTo>
                    <a:pt x="2794" y="94"/>
                  </a:lnTo>
                  <a:lnTo>
                    <a:pt x="2794" y="98"/>
                  </a:lnTo>
                  <a:lnTo>
                    <a:pt x="2796" y="98"/>
                  </a:lnTo>
                  <a:lnTo>
                    <a:pt x="2796" y="100"/>
                  </a:lnTo>
                  <a:lnTo>
                    <a:pt x="2799" y="100"/>
                  </a:lnTo>
                  <a:close/>
                  <a:moveTo>
                    <a:pt x="2824" y="94"/>
                  </a:moveTo>
                  <a:lnTo>
                    <a:pt x="2824" y="96"/>
                  </a:lnTo>
                  <a:lnTo>
                    <a:pt x="2826" y="96"/>
                  </a:lnTo>
                  <a:lnTo>
                    <a:pt x="2826" y="94"/>
                  </a:lnTo>
                  <a:lnTo>
                    <a:pt x="2824" y="94"/>
                  </a:lnTo>
                  <a:close/>
                  <a:moveTo>
                    <a:pt x="626" y="115"/>
                  </a:moveTo>
                  <a:lnTo>
                    <a:pt x="625" y="114"/>
                  </a:lnTo>
                  <a:lnTo>
                    <a:pt x="625" y="112"/>
                  </a:lnTo>
                  <a:lnTo>
                    <a:pt x="623" y="110"/>
                  </a:lnTo>
                  <a:lnTo>
                    <a:pt x="618" y="112"/>
                  </a:lnTo>
                  <a:lnTo>
                    <a:pt x="618" y="114"/>
                  </a:lnTo>
                  <a:lnTo>
                    <a:pt x="616" y="114"/>
                  </a:lnTo>
                  <a:lnTo>
                    <a:pt x="616" y="114"/>
                  </a:lnTo>
                  <a:lnTo>
                    <a:pt x="614" y="115"/>
                  </a:lnTo>
                  <a:lnTo>
                    <a:pt x="616" y="115"/>
                  </a:lnTo>
                  <a:lnTo>
                    <a:pt x="616" y="117"/>
                  </a:lnTo>
                  <a:lnTo>
                    <a:pt x="607" y="121"/>
                  </a:lnTo>
                  <a:lnTo>
                    <a:pt x="605" y="126"/>
                  </a:lnTo>
                  <a:lnTo>
                    <a:pt x="604" y="128"/>
                  </a:lnTo>
                  <a:lnTo>
                    <a:pt x="604" y="128"/>
                  </a:lnTo>
                  <a:lnTo>
                    <a:pt x="602" y="129"/>
                  </a:lnTo>
                  <a:lnTo>
                    <a:pt x="602" y="135"/>
                  </a:lnTo>
                  <a:lnTo>
                    <a:pt x="602" y="140"/>
                  </a:lnTo>
                  <a:lnTo>
                    <a:pt x="604" y="143"/>
                  </a:lnTo>
                  <a:lnTo>
                    <a:pt x="605" y="143"/>
                  </a:lnTo>
                  <a:lnTo>
                    <a:pt x="609" y="147"/>
                  </a:lnTo>
                  <a:lnTo>
                    <a:pt x="612" y="147"/>
                  </a:lnTo>
                  <a:lnTo>
                    <a:pt x="612" y="145"/>
                  </a:lnTo>
                  <a:lnTo>
                    <a:pt x="623" y="147"/>
                  </a:lnTo>
                  <a:lnTo>
                    <a:pt x="625" y="143"/>
                  </a:lnTo>
                  <a:lnTo>
                    <a:pt x="630" y="143"/>
                  </a:lnTo>
                  <a:lnTo>
                    <a:pt x="630" y="142"/>
                  </a:lnTo>
                  <a:lnTo>
                    <a:pt x="630" y="140"/>
                  </a:lnTo>
                  <a:lnTo>
                    <a:pt x="633" y="140"/>
                  </a:lnTo>
                  <a:lnTo>
                    <a:pt x="633" y="135"/>
                  </a:lnTo>
                  <a:lnTo>
                    <a:pt x="635" y="133"/>
                  </a:lnTo>
                  <a:lnTo>
                    <a:pt x="637" y="129"/>
                  </a:lnTo>
                  <a:lnTo>
                    <a:pt x="635" y="128"/>
                  </a:lnTo>
                  <a:lnTo>
                    <a:pt x="635" y="126"/>
                  </a:lnTo>
                  <a:lnTo>
                    <a:pt x="635" y="124"/>
                  </a:lnTo>
                  <a:lnTo>
                    <a:pt x="635" y="119"/>
                  </a:lnTo>
                  <a:lnTo>
                    <a:pt x="635" y="119"/>
                  </a:lnTo>
                  <a:lnTo>
                    <a:pt x="635" y="117"/>
                  </a:lnTo>
                  <a:lnTo>
                    <a:pt x="628" y="119"/>
                  </a:lnTo>
                  <a:lnTo>
                    <a:pt x="626" y="119"/>
                  </a:lnTo>
                  <a:lnTo>
                    <a:pt x="626" y="117"/>
                  </a:lnTo>
                  <a:lnTo>
                    <a:pt x="623" y="117"/>
                  </a:lnTo>
                  <a:lnTo>
                    <a:pt x="625" y="117"/>
                  </a:lnTo>
                  <a:lnTo>
                    <a:pt x="625" y="115"/>
                  </a:lnTo>
                  <a:lnTo>
                    <a:pt x="626" y="115"/>
                  </a:lnTo>
                  <a:close/>
                  <a:moveTo>
                    <a:pt x="8" y="129"/>
                  </a:moveTo>
                  <a:lnTo>
                    <a:pt x="8" y="126"/>
                  </a:lnTo>
                  <a:lnTo>
                    <a:pt x="5" y="124"/>
                  </a:lnTo>
                  <a:lnTo>
                    <a:pt x="3" y="115"/>
                  </a:lnTo>
                  <a:lnTo>
                    <a:pt x="0" y="115"/>
                  </a:lnTo>
                  <a:lnTo>
                    <a:pt x="0" y="117"/>
                  </a:lnTo>
                  <a:lnTo>
                    <a:pt x="3" y="117"/>
                  </a:lnTo>
                  <a:lnTo>
                    <a:pt x="3" y="129"/>
                  </a:lnTo>
                  <a:lnTo>
                    <a:pt x="5" y="129"/>
                  </a:lnTo>
                  <a:lnTo>
                    <a:pt x="5" y="131"/>
                  </a:lnTo>
                  <a:lnTo>
                    <a:pt x="3" y="131"/>
                  </a:lnTo>
                  <a:lnTo>
                    <a:pt x="1" y="133"/>
                  </a:lnTo>
                  <a:lnTo>
                    <a:pt x="0" y="135"/>
                  </a:lnTo>
                  <a:lnTo>
                    <a:pt x="0" y="135"/>
                  </a:lnTo>
                  <a:lnTo>
                    <a:pt x="0" y="135"/>
                  </a:lnTo>
                  <a:lnTo>
                    <a:pt x="0" y="135"/>
                  </a:lnTo>
                  <a:lnTo>
                    <a:pt x="3" y="136"/>
                  </a:lnTo>
                  <a:lnTo>
                    <a:pt x="5" y="135"/>
                  </a:lnTo>
                  <a:lnTo>
                    <a:pt x="8" y="133"/>
                  </a:lnTo>
                  <a:lnTo>
                    <a:pt x="10" y="131"/>
                  </a:lnTo>
                  <a:lnTo>
                    <a:pt x="12" y="131"/>
                  </a:lnTo>
                  <a:lnTo>
                    <a:pt x="12" y="131"/>
                  </a:lnTo>
                  <a:lnTo>
                    <a:pt x="10" y="129"/>
                  </a:lnTo>
                  <a:lnTo>
                    <a:pt x="10" y="129"/>
                  </a:lnTo>
                  <a:lnTo>
                    <a:pt x="8" y="129"/>
                  </a:lnTo>
                  <a:close/>
                  <a:moveTo>
                    <a:pt x="3204" y="126"/>
                  </a:moveTo>
                  <a:lnTo>
                    <a:pt x="3204" y="124"/>
                  </a:lnTo>
                  <a:lnTo>
                    <a:pt x="3203" y="124"/>
                  </a:lnTo>
                  <a:lnTo>
                    <a:pt x="3201" y="124"/>
                  </a:lnTo>
                  <a:lnTo>
                    <a:pt x="3201" y="122"/>
                  </a:lnTo>
                  <a:lnTo>
                    <a:pt x="3196" y="122"/>
                  </a:lnTo>
                  <a:lnTo>
                    <a:pt x="3196" y="121"/>
                  </a:lnTo>
                  <a:lnTo>
                    <a:pt x="3192" y="122"/>
                  </a:lnTo>
                  <a:lnTo>
                    <a:pt x="3192" y="122"/>
                  </a:lnTo>
                  <a:lnTo>
                    <a:pt x="3187" y="122"/>
                  </a:lnTo>
                  <a:lnTo>
                    <a:pt x="3187" y="124"/>
                  </a:lnTo>
                  <a:lnTo>
                    <a:pt x="3187" y="124"/>
                  </a:lnTo>
                  <a:lnTo>
                    <a:pt x="3187" y="126"/>
                  </a:lnTo>
                  <a:lnTo>
                    <a:pt x="3189" y="126"/>
                  </a:lnTo>
                  <a:lnTo>
                    <a:pt x="3189" y="126"/>
                  </a:lnTo>
                  <a:lnTo>
                    <a:pt x="3190" y="126"/>
                  </a:lnTo>
                  <a:lnTo>
                    <a:pt x="3192" y="126"/>
                  </a:lnTo>
                  <a:lnTo>
                    <a:pt x="3192" y="128"/>
                  </a:lnTo>
                  <a:lnTo>
                    <a:pt x="3196" y="128"/>
                  </a:lnTo>
                  <a:lnTo>
                    <a:pt x="3199" y="128"/>
                  </a:lnTo>
                  <a:lnTo>
                    <a:pt x="3203" y="128"/>
                  </a:lnTo>
                  <a:lnTo>
                    <a:pt x="3204" y="126"/>
                  </a:lnTo>
                  <a:close/>
                  <a:moveTo>
                    <a:pt x="14" y="124"/>
                  </a:moveTo>
                  <a:lnTo>
                    <a:pt x="14" y="122"/>
                  </a:lnTo>
                  <a:lnTo>
                    <a:pt x="14" y="122"/>
                  </a:lnTo>
                  <a:lnTo>
                    <a:pt x="14" y="122"/>
                  </a:lnTo>
                  <a:lnTo>
                    <a:pt x="14" y="122"/>
                  </a:lnTo>
                  <a:lnTo>
                    <a:pt x="12" y="122"/>
                  </a:lnTo>
                  <a:lnTo>
                    <a:pt x="12" y="122"/>
                  </a:lnTo>
                  <a:lnTo>
                    <a:pt x="12" y="124"/>
                  </a:lnTo>
                  <a:lnTo>
                    <a:pt x="14" y="124"/>
                  </a:lnTo>
                  <a:close/>
                  <a:moveTo>
                    <a:pt x="593" y="124"/>
                  </a:moveTo>
                  <a:lnTo>
                    <a:pt x="595" y="124"/>
                  </a:lnTo>
                  <a:lnTo>
                    <a:pt x="595" y="124"/>
                  </a:lnTo>
                  <a:lnTo>
                    <a:pt x="595" y="122"/>
                  </a:lnTo>
                  <a:lnTo>
                    <a:pt x="593" y="122"/>
                  </a:lnTo>
                  <a:lnTo>
                    <a:pt x="591" y="126"/>
                  </a:lnTo>
                  <a:lnTo>
                    <a:pt x="593" y="126"/>
                  </a:lnTo>
                  <a:lnTo>
                    <a:pt x="593" y="124"/>
                  </a:lnTo>
                  <a:lnTo>
                    <a:pt x="593" y="124"/>
                  </a:lnTo>
                  <a:close/>
                  <a:moveTo>
                    <a:pt x="2815" y="129"/>
                  </a:moveTo>
                  <a:lnTo>
                    <a:pt x="2815" y="128"/>
                  </a:lnTo>
                  <a:lnTo>
                    <a:pt x="2817" y="128"/>
                  </a:lnTo>
                  <a:lnTo>
                    <a:pt x="2817" y="126"/>
                  </a:lnTo>
                  <a:lnTo>
                    <a:pt x="2815" y="126"/>
                  </a:lnTo>
                  <a:lnTo>
                    <a:pt x="2815" y="129"/>
                  </a:lnTo>
                  <a:lnTo>
                    <a:pt x="2815" y="129"/>
                  </a:lnTo>
                  <a:close/>
                  <a:moveTo>
                    <a:pt x="3154" y="131"/>
                  </a:moveTo>
                  <a:lnTo>
                    <a:pt x="3150" y="131"/>
                  </a:lnTo>
                  <a:lnTo>
                    <a:pt x="3150" y="129"/>
                  </a:lnTo>
                  <a:lnTo>
                    <a:pt x="3150" y="128"/>
                  </a:lnTo>
                  <a:lnTo>
                    <a:pt x="3148" y="128"/>
                  </a:lnTo>
                  <a:lnTo>
                    <a:pt x="3148" y="135"/>
                  </a:lnTo>
                  <a:lnTo>
                    <a:pt x="3154" y="135"/>
                  </a:lnTo>
                  <a:lnTo>
                    <a:pt x="3154" y="131"/>
                  </a:lnTo>
                  <a:close/>
                  <a:moveTo>
                    <a:pt x="597" y="131"/>
                  </a:moveTo>
                  <a:lnTo>
                    <a:pt x="597" y="131"/>
                  </a:lnTo>
                  <a:lnTo>
                    <a:pt x="597" y="129"/>
                  </a:lnTo>
                  <a:lnTo>
                    <a:pt x="597" y="129"/>
                  </a:lnTo>
                  <a:lnTo>
                    <a:pt x="597" y="129"/>
                  </a:lnTo>
                  <a:lnTo>
                    <a:pt x="597" y="131"/>
                  </a:lnTo>
                  <a:close/>
                  <a:moveTo>
                    <a:pt x="3409" y="213"/>
                  </a:moveTo>
                  <a:lnTo>
                    <a:pt x="3409" y="213"/>
                  </a:lnTo>
                  <a:lnTo>
                    <a:pt x="3409" y="213"/>
                  </a:lnTo>
                  <a:lnTo>
                    <a:pt x="3409" y="211"/>
                  </a:lnTo>
                  <a:lnTo>
                    <a:pt x="3409" y="211"/>
                  </a:lnTo>
                  <a:lnTo>
                    <a:pt x="3405" y="204"/>
                  </a:lnTo>
                  <a:lnTo>
                    <a:pt x="3403" y="204"/>
                  </a:lnTo>
                  <a:lnTo>
                    <a:pt x="3403" y="201"/>
                  </a:lnTo>
                  <a:lnTo>
                    <a:pt x="3402" y="201"/>
                  </a:lnTo>
                  <a:lnTo>
                    <a:pt x="3400" y="197"/>
                  </a:lnTo>
                  <a:lnTo>
                    <a:pt x="3393" y="197"/>
                  </a:lnTo>
                  <a:lnTo>
                    <a:pt x="3389" y="192"/>
                  </a:lnTo>
                  <a:lnTo>
                    <a:pt x="3388" y="192"/>
                  </a:lnTo>
                  <a:lnTo>
                    <a:pt x="3388" y="189"/>
                  </a:lnTo>
                  <a:lnTo>
                    <a:pt x="3381" y="189"/>
                  </a:lnTo>
                  <a:lnTo>
                    <a:pt x="3379" y="185"/>
                  </a:lnTo>
                  <a:lnTo>
                    <a:pt x="3375" y="185"/>
                  </a:lnTo>
                  <a:lnTo>
                    <a:pt x="3375" y="185"/>
                  </a:lnTo>
                  <a:lnTo>
                    <a:pt x="3370" y="185"/>
                  </a:lnTo>
                  <a:lnTo>
                    <a:pt x="3368" y="184"/>
                  </a:lnTo>
                  <a:lnTo>
                    <a:pt x="3367" y="184"/>
                  </a:lnTo>
                  <a:lnTo>
                    <a:pt x="3367" y="182"/>
                  </a:lnTo>
                  <a:lnTo>
                    <a:pt x="3361" y="182"/>
                  </a:lnTo>
                  <a:lnTo>
                    <a:pt x="3361" y="180"/>
                  </a:lnTo>
                  <a:lnTo>
                    <a:pt x="3360" y="180"/>
                  </a:lnTo>
                  <a:lnTo>
                    <a:pt x="3360" y="180"/>
                  </a:lnTo>
                  <a:lnTo>
                    <a:pt x="3353" y="178"/>
                  </a:lnTo>
                  <a:lnTo>
                    <a:pt x="3351" y="177"/>
                  </a:lnTo>
                  <a:lnTo>
                    <a:pt x="3347" y="175"/>
                  </a:lnTo>
                  <a:lnTo>
                    <a:pt x="3344" y="173"/>
                  </a:lnTo>
                  <a:lnTo>
                    <a:pt x="3344" y="171"/>
                  </a:lnTo>
                  <a:lnTo>
                    <a:pt x="3342" y="171"/>
                  </a:lnTo>
                  <a:lnTo>
                    <a:pt x="3342" y="168"/>
                  </a:lnTo>
                  <a:lnTo>
                    <a:pt x="3337" y="170"/>
                  </a:lnTo>
                  <a:lnTo>
                    <a:pt x="3337" y="168"/>
                  </a:lnTo>
                  <a:lnTo>
                    <a:pt x="3335" y="166"/>
                  </a:lnTo>
                  <a:lnTo>
                    <a:pt x="3335" y="164"/>
                  </a:lnTo>
                  <a:lnTo>
                    <a:pt x="3330" y="164"/>
                  </a:lnTo>
                  <a:lnTo>
                    <a:pt x="3330" y="164"/>
                  </a:lnTo>
                  <a:lnTo>
                    <a:pt x="3328" y="164"/>
                  </a:lnTo>
                  <a:lnTo>
                    <a:pt x="3327" y="164"/>
                  </a:lnTo>
                  <a:lnTo>
                    <a:pt x="3327" y="164"/>
                  </a:lnTo>
                  <a:lnTo>
                    <a:pt x="3318" y="164"/>
                  </a:lnTo>
                  <a:lnTo>
                    <a:pt x="3318" y="163"/>
                  </a:lnTo>
                  <a:lnTo>
                    <a:pt x="3314" y="163"/>
                  </a:lnTo>
                  <a:lnTo>
                    <a:pt x="3314" y="161"/>
                  </a:lnTo>
                  <a:lnTo>
                    <a:pt x="3309" y="159"/>
                  </a:lnTo>
                  <a:lnTo>
                    <a:pt x="3307" y="157"/>
                  </a:lnTo>
                  <a:lnTo>
                    <a:pt x="3304" y="157"/>
                  </a:lnTo>
                  <a:lnTo>
                    <a:pt x="3302" y="154"/>
                  </a:lnTo>
                  <a:lnTo>
                    <a:pt x="3299" y="154"/>
                  </a:lnTo>
                  <a:lnTo>
                    <a:pt x="3297" y="152"/>
                  </a:lnTo>
                  <a:lnTo>
                    <a:pt x="3292" y="150"/>
                  </a:lnTo>
                  <a:lnTo>
                    <a:pt x="3292" y="152"/>
                  </a:lnTo>
                  <a:lnTo>
                    <a:pt x="3288" y="154"/>
                  </a:lnTo>
                  <a:lnTo>
                    <a:pt x="3286" y="156"/>
                  </a:lnTo>
                  <a:lnTo>
                    <a:pt x="3283" y="159"/>
                  </a:lnTo>
                  <a:lnTo>
                    <a:pt x="3283" y="161"/>
                  </a:lnTo>
                  <a:lnTo>
                    <a:pt x="3279" y="161"/>
                  </a:lnTo>
                  <a:lnTo>
                    <a:pt x="3279" y="163"/>
                  </a:lnTo>
                  <a:lnTo>
                    <a:pt x="3278" y="163"/>
                  </a:lnTo>
                  <a:lnTo>
                    <a:pt x="3276" y="163"/>
                  </a:lnTo>
                  <a:lnTo>
                    <a:pt x="3274" y="164"/>
                  </a:lnTo>
                  <a:lnTo>
                    <a:pt x="3272" y="168"/>
                  </a:lnTo>
                  <a:lnTo>
                    <a:pt x="3271" y="171"/>
                  </a:lnTo>
                  <a:lnTo>
                    <a:pt x="3271" y="171"/>
                  </a:lnTo>
                  <a:lnTo>
                    <a:pt x="3271" y="173"/>
                  </a:lnTo>
                  <a:lnTo>
                    <a:pt x="3269" y="173"/>
                  </a:lnTo>
                  <a:lnTo>
                    <a:pt x="3267" y="177"/>
                  </a:lnTo>
                  <a:lnTo>
                    <a:pt x="3267" y="177"/>
                  </a:lnTo>
                  <a:lnTo>
                    <a:pt x="3265" y="177"/>
                  </a:lnTo>
                  <a:lnTo>
                    <a:pt x="3265" y="177"/>
                  </a:lnTo>
                  <a:lnTo>
                    <a:pt x="3264" y="178"/>
                  </a:lnTo>
                  <a:lnTo>
                    <a:pt x="3262" y="178"/>
                  </a:lnTo>
                  <a:lnTo>
                    <a:pt x="3262" y="180"/>
                  </a:lnTo>
                  <a:lnTo>
                    <a:pt x="3257" y="180"/>
                  </a:lnTo>
                  <a:lnTo>
                    <a:pt x="3257" y="175"/>
                  </a:lnTo>
                  <a:lnTo>
                    <a:pt x="3255" y="175"/>
                  </a:lnTo>
                  <a:lnTo>
                    <a:pt x="3255" y="173"/>
                  </a:lnTo>
                  <a:lnTo>
                    <a:pt x="3255" y="173"/>
                  </a:lnTo>
                  <a:lnTo>
                    <a:pt x="3253" y="175"/>
                  </a:lnTo>
                  <a:lnTo>
                    <a:pt x="3253" y="175"/>
                  </a:lnTo>
                  <a:lnTo>
                    <a:pt x="3253" y="175"/>
                  </a:lnTo>
                  <a:lnTo>
                    <a:pt x="3253" y="168"/>
                  </a:lnTo>
                  <a:lnTo>
                    <a:pt x="3250" y="166"/>
                  </a:lnTo>
                  <a:lnTo>
                    <a:pt x="3248" y="168"/>
                  </a:lnTo>
                  <a:lnTo>
                    <a:pt x="3248" y="168"/>
                  </a:lnTo>
                  <a:lnTo>
                    <a:pt x="3248" y="168"/>
                  </a:lnTo>
                  <a:lnTo>
                    <a:pt x="3248" y="170"/>
                  </a:lnTo>
                  <a:lnTo>
                    <a:pt x="3246" y="170"/>
                  </a:lnTo>
                  <a:lnTo>
                    <a:pt x="3246" y="166"/>
                  </a:lnTo>
                  <a:lnTo>
                    <a:pt x="3246" y="163"/>
                  </a:lnTo>
                  <a:lnTo>
                    <a:pt x="3246" y="161"/>
                  </a:lnTo>
                  <a:lnTo>
                    <a:pt x="3244" y="159"/>
                  </a:lnTo>
                  <a:lnTo>
                    <a:pt x="3244" y="149"/>
                  </a:lnTo>
                  <a:lnTo>
                    <a:pt x="3246" y="149"/>
                  </a:lnTo>
                  <a:lnTo>
                    <a:pt x="3246" y="147"/>
                  </a:lnTo>
                  <a:lnTo>
                    <a:pt x="3246" y="147"/>
                  </a:lnTo>
                  <a:lnTo>
                    <a:pt x="3244" y="136"/>
                  </a:lnTo>
                  <a:lnTo>
                    <a:pt x="3241" y="135"/>
                  </a:lnTo>
                  <a:lnTo>
                    <a:pt x="3241" y="135"/>
                  </a:lnTo>
                  <a:lnTo>
                    <a:pt x="3236" y="135"/>
                  </a:lnTo>
                  <a:lnTo>
                    <a:pt x="3236" y="133"/>
                  </a:lnTo>
                  <a:lnTo>
                    <a:pt x="3232" y="133"/>
                  </a:lnTo>
                  <a:lnTo>
                    <a:pt x="3232" y="135"/>
                  </a:lnTo>
                  <a:lnTo>
                    <a:pt x="3222" y="133"/>
                  </a:lnTo>
                  <a:lnTo>
                    <a:pt x="3222" y="131"/>
                  </a:lnTo>
                  <a:lnTo>
                    <a:pt x="3213" y="133"/>
                  </a:lnTo>
                  <a:lnTo>
                    <a:pt x="3213" y="136"/>
                  </a:lnTo>
                  <a:lnTo>
                    <a:pt x="3208" y="138"/>
                  </a:lnTo>
                  <a:lnTo>
                    <a:pt x="3203" y="138"/>
                  </a:lnTo>
                  <a:lnTo>
                    <a:pt x="3201" y="142"/>
                  </a:lnTo>
                  <a:lnTo>
                    <a:pt x="3203" y="142"/>
                  </a:lnTo>
                  <a:lnTo>
                    <a:pt x="3203" y="143"/>
                  </a:lnTo>
                  <a:lnTo>
                    <a:pt x="3203" y="145"/>
                  </a:lnTo>
                  <a:lnTo>
                    <a:pt x="3201" y="147"/>
                  </a:lnTo>
                  <a:lnTo>
                    <a:pt x="3201" y="149"/>
                  </a:lnTo>
                  <a:lnTo>
                    <a:pt x="3201" y="149"/>
                  </a:lnTo>
                  <a:lnTo>
                    <a:pt x="3201" y="150"/>
                  </a:lnTo>
                  <a:lnTo>
                    <a:pt x="3204" y="150"/>
                  </a:lnTo>
                  <a:lnTo>
                    <a:pt x="3206" y="150"/>
                  </a:lnTo>
                  <a:lnTo>
                    <a:pt x="3210" y="150"/>
                  </a:lnTo>
                  <a:lnTo>
                    <a:pt x="3211" y="150"/>
                  </a:lnTo>
                  <a:lnTo>
                    <a:pt x="3211" y="152"/>
                  </a:lnTo>
                  <a:lnTo>
                    <a:pt x="3215" y="152"/>
                  </a:lnTo>
                  <a:lnTo>
                    <a:pt x="3215" y="157"/>
                  </a:lnTo>
                  <a:lnTo>
                    <a:pt x="3217" y="157"/>
                  </a:lnTo>
                  <a:lnTo>
                    <a:pt x="3217" y="159"/>
                  </a:lnTo>
                  <a:lnTo>
                    <a:pt x="3213" y="159"/>
                  </a:lnTo>
                  <a:lnTo>
                    <a:pt x="3217" y="159"/>
                  </a:lnTo>
                  <a:lnTo>
                    <a:pt x="3218" y="159"/>
                  </a:lnTo>
                  <a:lnTo>
                    <a:pt x="3222" y="159"/>
                  </a:lnTo>
                  <a:lnTo>
                    <a:pt x="3225" y="159"/>
                  </a:lnTo>
                  <a:lnTo>
                    <a:pt x="3225" y="161"/>
                  </a:lnTo>
                  <a:lnTo>
                    <a:pt x="3227" y="161"/>
                  </a:lnTo>
                  <a:lnTo>
                    <a:pt x="3229" y="159"/>
                  </a:lnTo>
                  <a:lnTo>
                    <a:pt x="3231" y="159"/>
                  </a:lnTo>
                  <a:lnTo>
                    <a:pt x="3236" y="161"/>
                  </a:lnTo>
                  <a:lnTo>
                    <a:pt x="3241" y="163"/>
                  </a:lnTo>
                  <a:lnTo>
                    <a:pt x="3241" y="164"/>
                  </a:lnTo>
                  <a:lnTo>
                    <a:pt x="3234" y="164"/>
                  </a:lnTo>
                  <a:lnTo>
                    <a:pt x="3234" y="166"/>
                  </a:lnTo>
                  <a:lnTo>
                    <a:pt x="3229" y="164"/>
                  </a:lnTo>
                  <a:lnTo>
                    <a:pt x="3229" y="166"/>
                  </a:lnTo>
                  <a:lnTo>
                    <a:pt x="3227" y="166"/>
                  </a:lnTo>
                  <a:lnTo>
                    <a:pt x="3227" y="168"/>
                  </a:lnTo>
                  <a:lnTo>
                    <a:pt x="3222" y="168"/>
                  </a:lnTo>
                  <a:lnTo>
                    <a:pt x="3220" y="168"/>
                  </a:lnTo>
                  <a:lnTo>
                    <a:pt x="3217" y="168"/>
                  </a:lnTo>
                  <a:lnTo>
                    <a:pt x="3213" y="168"/>
                  </a:lnTo>
                  <a:lnTo>
                    <a:pt x="3213" y="168"/>
                  </a:lnTo>
                  <a:lnTo>
                    <a:pt x="3211" y="168"/>
                  </a:lnTo>
                  <a:lnTo>
                    <a:pt x="3213" y="171"/>
                  </a:lnTo>
                  <a:lnTo>
                    <a:pt x="3220" y="171"/>
                  </a:lnTo>
                  <a:lnTo>
                    <a:pt x="3222" y="180"/>
                  </a:lnTo>
                  <a:lnTo>
                    <a:pt x="3225" y="178"/>
                  </a:lnTo>
                  <a:lnTo>
                    <a:pt x="3225" y="180"/>
                  </a:lnTo>
                  <a:lnTo>
                    <a:pt x="3225" y="180"/>
                  </a:lnTo>
                  <a:lnTo>
                    <a:pt x="3225" y="185"/>
                  </a:lnTo>
                  <a:lnTo>
                    <a:pt x="3225" y="185"/>
                  </a:lnTo>
                  <a:lnTo>
                    <a:pt x="3227" y="189"/>
                  </a:lnTo>
                  <a:lnTo>
                    <a:pt x="3231" y="187"/>
                  </a:lnTo>
                  <a:lnTo>
                    <a:pt x="3232" y="187"/>
                  </a:lnTo>
                  <a:lnTo>
                    <a:pt x="3232" y="185"/>
                  </a:lnTo>
                  <a:lnTo>
                    <a:pt x="3232" y="184"/>
                  </a:lnTo>
                  <a:lnTo>
                    <a:pt x="3234" y="182"/>
                  </a:lnTo>
                  <a:lnTo>
                    <a:pt x="3234" y="180"/>
                  </a:lnTo>
                  <a:lnTo>
                    <a:pt x="3234" y="178"/>
                  </a:lnTo>
                  <a:lnTo>
                    <a:pt x="3236" y="178"/>
                  </a:lnTo>
                  <a:lnTo>
                    <a:pt x="3236" y="182"/>
                  </a:lnTo>
                  <a:lnTo>
                    <a:pt x="3239" y="184"/>
                  </a:lnTo>
                  <a:lnTo>
                    <a:pt x="3239" y="184"/>
                  </a:lnTo>
                  <a:lnTo>
                    <a:pt x="3241" y="184"/>
                  </a:lnTo>
                  <a:lnTo>
                    <a:pt x="3243" y="185"/>
                  </a:lnTo>
                  <a:lnTo>
                    <a:pt x="3246" y="187"/>
                  </a:lnTo>
                  <a:lnTo>
                    <a:pt x="3246" y="189"/>
                  </a:lnTo>
                  <a:lnTo>
                    <a:pt x="3250" y="187"/>
                  </a:lnTo>
                  <a:lnTo>
                    <a:pt x="3250" y="190"/>
                  </a:lnTo>
                  <a:lnTo>
                    <a:pt x="3250" y="194"/>
                  </a:lnTo>
                  <a:lnTo>
                    <a:pt x="3253" y="196"/>
                  </a:lnTo>
                  <a:lnTo>
                    <a:pt x="3253" y="197"/>
                  </a:lnTo>
                  <a:lnTo>
                    <a:pt x="3255" y="197"/>
                  </a:lnTo>
                  <a:lnTo>
                    <a:pt x="3255" y="197"/>
                  </a:lnTo>
                  <a:lnTo>
                    <a:pt x="3262" y="197"/>
                  </a:lnTo>
                  <a:lnTo>
                    <a:pt x="3262" y="197"/>
                  </a:lnTo>
                  <a:lnTo>
                    <a:pt x="3264" y="197"/>
                  </a:lnTo>
                  <a:lnTo>
                    <a:pt x="3264" y="199"/>
                  </a:lnTo>
                  <a:lnTo>
                    <a:pt x="3271" y="197"/>
                  </a:lnTo>
                  <a:lnTo>
                    <a:pt x="3271" y="201"/>
                  </a:lnTo>
                  <a:lnTo>
                    <a:pt x="3279" y="204"/>
                  </a:lnTo>
                  <a:lnTo>
                    <a:pt x="3283" y="211"/>
                  </a:lnTo>
                  <a:lnTo>
                    <a:pt x="3292" y="210"/>
                  </a:lnTo>
                  <a:lnTo>
                    <a:pt x="3292" y="213"/>
                  </a:lnTo>
                  <a:lnTo>
                    <a:pt x="3300" y="215"/>
                  </a:lnTo>
                  <a:lnTo>
                    <a:pt x="3300" y="218"/>
                  </a:lnTo>
                  <a:lnTo>
                    <a:pt x="3302" y="218"/>
                  </a:lnTo>
                  <a:lnTo>
                    <a:pt x="3302" y="222"/>
                  </a:lnTo>
                  <a:lnTo>
                    <a:pt x="3304" y="222"/>
                  </a:lnTo>
                  <a:lnTo>
                    <a:pt x="3304" y="225"/>
                  </a:lnTo>
                  <a:lnTo>
                    <a:pt x="3304" y="229"/>
                  </a:lnTo>
                  <a:lnTo>
                    <a:pt x="3304" y="232"/>
                  </a:lnTo>
                  <a:lnTo>
                    <a:pt x="3304" y="232"/>
                  </a:lnTo>
                  <a:lnTo>
                    <a:pt x="3304" y="234"/>
                  </a:lnTo>
                  <a:lnTo>
                    <a:pt x="3304" y="234"/>
                  </a:lnTo>
                  <a:lnTo>
                    <a:pt x="3304" y="236"/>
                  </a:lnTo>
                  <a:lnTo>
                    <a:pt x="3304" y="238"/>
                  </a:lnTo>
                  <a:lnTo>
                    <a:pt x="3306" y="239"/>
                  </a:lnTo>
                  <a:lnTo>
                    <a:pt x="3307" y="246"/>
                  </a:lnTo>
                  <a:lnTo>
                    <a:pt x="3309" y="246"/>
                  </a:lnTo>
                  <a:lnTo>
                    <a:pt x="3309" y="248"/>
                  </a:lnTo>
                  <a:lnTo>
                    <a:pt x="3309" y="248"/>
                  </a:lnTo>
                  <a:lnTo>
                    <a:pt x="3309" y="250"/>
                  </a:lnTo>
                  <a:lnTo>
                    <a:pt x="3311" y="250"/>
                  </a:lnTo>
                  <a:lnTo>
                    <a:pt x="3311" y="252"/>
                  </a:lnTo>
                  <a:lnTo>
                    <a:pt x="3311" y="253"/>
                  </a:lnTo>
                  <a:lnTo>
                    <a:pt x="3311" y="255"/>
                  </a:lnTo>
                  <a:lnTo>
                    <a:pt x="3309" y="257"/>
                  </a:lnTo>
                  <a:lnTo>
                    <a:pt x="3311" y="259"/>
                  </a:lnTo>
                  <a:lnTo>
                    <a:pt x="3313" y="260"/>
                  </a:lnTo>
                  <a:lnTo>
                    <a:pt x="3313" y="264"/>
                  </a:lnTo>
                  <a:lnTo>
                    <a:pt x="3311" y="262"/>
                  </a:lnTo>
                  <a:lnTo>
                    <a:pt x="3311" y="262"/>
                  </a:lnTo>
                  <a:lnTo>
                    <a:pt x="3311" y="260"/>
                  </a:lnTo>
                  <a:lnTo>
                    <a:pt x="3309" y="260"/>
                  </a:lnTo>
                  <a:lnTo>
                    <a:pt x="3306" y="259"/>
                  </a:lnTo>
                  <a:lnTo>
                    <a:pt x="3304" y="259"/>
                  </a:lnTo>
                  <a:lnTo>
                    <a:pt x="3300" y="260"/>
                  </a:lnTo>
                  <a:lnTo>
                    <a:pt x="3300" y="262"/>
                  </a:lnTo>
                  <a:lnTo>
                    <a:pt x="3299" y="264"/>
                  </a:lnTo>
                  <a:lnTo>
                    <a:pt x="3297" y="266"/>
                  </a:lnTo>
                  <a:lnTo>
                    <a:pt x="3295" y="267"/>
                  </a:lnTo>
                  <a:lnTo>
                    <a:pt x="3293" y="271"/>
                  </a:lnTo>
                  <a:lnTo>
                    <a:pt x="3309" y="269"/>
                  </a:lnTo>
                  <a:lnTo>
                    <a:pt x="3309" y="264"/>
                  </a:lnTo>
                  <a:lnTo>
                    <a:pt x="3311" y="266"/>
                  </a:lnTo>
                  <a:lnTo>
                    <a:pt x="3311" y="266"/>
                  </a:lnTo>
                  <a:lnTo>
                    <a:pt x="3313" y="267"/>
                  </a:lnTo>
                  <a:lnTo>
                    <a:pt x="3316" y="267"/>
                  </a:lnTo>
                  <a:lnTo>
                    <a:pt x="3320" y="267"/>
                  </a:lnTo>
                  <a:lnTo>
                    <a:pt x="3321" y="266"/>
                  </a:lnTo>
                  <a:lnTo>
                    <a:pt x="3325" y="267"/>
                  </a:lnTo>
                  <a:lnTo>
                    <a:pt x="3327" y="267"/>
                  </a:lnTo>
                  <a:lnTo>
                    <a:pt x="3328" y="269"/>
                  </a:lnTo>
                  <a:lnTo>
                    <a:pt x="3330" y="271"/>
                  </a:lnTo>
                  <a:lnTo>
                    <a:pt x="3332" y="274"/>
                  </a:lnTo>
                  <a:lnTo>
                    <a:pt x="3332" y="280"/>
                  </a:lnTo>
                  <a:lnTo>
                    <a:pt x="3333" y="281"/>
                  </a:lnTo>
                  <a:lnTo>
                    <a:pt x="3335" y="281"/>
                  </a:lnTo>
                  <a:lnTo>
                    <a:pt x="3337" y="281"/>
                  </a:lnTo>
                  <a:lnTo>
                    <a:pt x="3337" y="283"/>
                  </a:lnTo>
                  <a:lnTo>
                    <a:pt x="3339" y="283"/>
                  </a:lnTo>
                  <a:lnTo>
                    <a:pt x="3339" y="285"/>
                  </a:lnTo>
                  <a:lnTo>
                    <a:pt x="3354" y="285"/>
                  </a:lnTo>
                  <a:lnTo>
                    <a:pt x="3354" y="283"/>
                  </a:lnTo>
                  <a:lnTo>
                    <a:pt x="3358" y="281"/>
                  </a:lnTo>
                  <a:lnTo>
                    <a:pt x="3358" y="281"/>
                  </a:lnTo>
                  <a:lnTo>
                    <a:pt x="3360" y="281"/>
                  </a:lnTo>
                  <a:lnTo>
                    <a:pt x="3360" y="283"/>
                  </a:lnTo>
                  <a:lnTo>
                    <a:pt x="3360" y="283"/>
                  </a:lnTo>
                  <a:lnTo>
                    <a:pt x="3370" y="283"/>
                  </a:lnTo>
                  <a:lnTo>
                    <a:pt x="3370" y="281"/>
                  </a:lnTo>
                  <a:lnTo>
                    <a:pt x="3372" y="281"/>
                  </a:lnTo>
                  <a:lnTo>
                    <a:pt x="3372" y="281"/>
                  </a:lnTo>
                  <a:lnTo>
                    <a:pt x="3375" y="280"/>
                  </a:lnTo>
                  <a:lnTo>
                    <a:pt x="3375" y="278"/>
                  </a:lnTo>
                  <a:lnTo>
                    <a:pt x="3379" y="276"/>
                  </a:lnTo>
                  <a:lnTo>
                    <a:pt x="3379" y="274"/>
                  </a:lnTo>
                  <a:lnTo>
                    <a:pt x="3377" y="274"/>
                  </a:lnTo>
                  <a:lnTo>
                    <a:pt x="3377" y="273"/>
                  </a:lnTo>
                  <a:lnTo>
                    <a:pt x="3377" y="269"/>
                  </a:lnTo>
                  <a:lnTo>
                    <a:pt x="3379" y="266"/>
                  </a:lnTo>
                  <a:lnTo>
                    <a:pt x="3381" y="264"/>
                  </a:lnTo>
                  <a:lnTo>
                    <a:pt x="3381" y="264"/>
                  </a:lnTo>
                  <a:lnTo>
                    <a:pt x="3382" y="264"/>
                  </a:lnTo>
                  <a:lnTo>
                    <a:pt x="3382" y="266"/>
                  </a:lnTo>
                  <a:lnTo>
                    <a:pt x="3384" y="266"/>
                  </a:lnTo>
                  <a:lnTo>
                    <a:pt x="3384" y="264"/>
                  </a:lnTo>
                  <a:lnTo>
                    <a:pt x="3388" y="264"/>
                  </a:lnTo>
                  <a:lnTo>
                    <a:pt x="3391" y="264"/>
                  </a:lnTo>
                  <a:lnTo>
                    <a:pt x="3393" y="266"/>
                  </a:lnTo>
                  <a:lnTo>
                    <a:pt x="3395" y="267"/>
                  </a:lnTo>
                  <a:lnTo>
                    <a:pt x="3400" y="267"/>
                  </a:lnTo>
                  <a:lnTo>
                    <a:pt x="3400" y="266"/>
                  </a:lnTo>
                  <a:lnTo>
                    <a:pt x="3400" y="266"/>
                  </a:lnTo>
                  <a:lnTo>
                    <a:pt x="3400" y="267"/>
                  </a:lnTo>
                  <a:lnTo>
                    <a:pt x="3405" y="267"/>
                  </a:lnTo>
                  <a:lnTo>
                    <a:pt x="3405" y="267"/>
                  </a:lnTo>
                  <a:lnTo>
                    <a:pt x="3409" y="267"/>
                  </a:lnTo>
                  <a:lnTo>
                    <a:pt x="3409" y="269"/>
                  </a:lnTo>
                  <a:lnTo>
                    <a:pt x="3410" y="269"/>
                  </a:lnTo>
                  <a:lnTo>
                    <a:pt x="3412" y="271"/>
                  </a:lnTo>
                  <a:lnTo>
                    <a:pt x="3414" y="271"/>
                  </a:lnTo>
                  <a:lnTo>
                    <a:pt x="3416" y="274"/>
                  </a:lnTo>
                  <a:lnTo>
                    <a:pt x="3417" y="276"/>
                  </a:lnTo>
                  <a:lnTo>
                    <a:pt x="3417" y="278"/>
                  </a:lnTo>
                  <a:lnTo>
                    <a:pt x="3419" y="281"/>
                  </a:lnTo>
                  <a:lnTo>
                    <a:pt x="3419" y="285"/>
                  </a:lnTo>
                  <a:lnTo>
                    <a:pt x="3421" y="285"/>
                  </a:lnTo>
                  <a:lnTo>
                    <a:pt x="3423" y="288"/>
                  </a:lnTo>
                  <a:lnTo>
                    <a:pt x="3426" y="290"/>
                  </a:lnTo>
                  <a:lnTo>
                    <a:pt x="3429" y="290"/>
                  </a:lnTo>
                  <a:lnTo>
                    <a:pt x="3429" y="293"/>
                  </a:lnTo>
                  <a:lnTo>
                    <a:pt x="3431" y="295"/>
                  </a:lnTo>
                  <a:lnTo>
                    <a:pt x="3433" y="295"/>
                  </a:lnTo>
                  <a:lnTo>
                    <a:pt x="3435" y="297"/>
                  </a:lnTo>
                  <a:lnTo>
                    <a:pt x="3436" y="299"/>
                  </a:lnTo>
                  <a:lnTo>
                    <a:pt x="3436" y="299"/>
                  </a:lnTo>
                  <a:lnTo>
                    <a:pt x="3436" y="302"/>
                  </a:lnTo>
                  <a:lnTo>
                    <a:pt x="3443" y="304"/>
                  </a:lnTo>
                  <a:lnTo>
                    <a:pt x="3443" y="306"/>
                  </a:lnTo>
                  <a:lnTo>
                    <a:pt x="3445" y="306"/>
                  </a:lnTo>
                  <a:lnTo>
                    <a:pt x="3445" y="306"/>
                  </a:lnTo>
                  <a:lnTo>
                    <a:pt x="3447" y="306"/>
                  </a:lnTo>
                  <a:lnTo>
                    <a:pt x="3449" y="306"/>
                  </a:lnTo>
                  <a:lnTo>
                    <a:pt x="3450" y="306"/>
                  </a:lnTo>
                  <a:lnTo>
                    <a:pt x="3450" y="306"/>
                  </a:lnTo>
                  <a:lnTo>
                    <a:pt x="3452" y="306"/>
                  </a:lnTo>
                  <a:lnTo>
                    <a:pt x="3452" y="307"/>
                  </a:lnTo>
                  <a:lnTo>
                    <a:pt x="3463" y="309"/>
                  </a:lnTo>
                  <a:lnTo>
                    <a:pt x="3466" y="313"/>
                  </a:lnTo>
                  <a:lnTo>
                    <a:pt x="3470" y="313"/>
                  </a:lnTo>
                  <a:lnTo>
                    <a:pt x="3470" y="313"/>
                  </a:lnTo>
                  <a:lnTo>
                    <a:pt x="3475" y="313"/>
                  </a:lnTo>
                  <a:lnTo>
                    <a:pt x="3475" y="313"/>
                  </a:lnTo>
                  <a:lnTo>
                    <a:pt x="3477" y="313"/>
                  </a:lnTo>
                  <a:lnTo>
                    <a:pt x="3475" y="309"/>
                  </a:lnTo>
                  <a:lnTo>
                    <a:pt x="3475" y="306"/>
                  </a:lnTo>
                  <a:lnTo>
                    <a:pt x="3468" y="306"/>
                  </a:lnTo>
                  <a:lnTo>
                    <a:pt x="3468" y="302"/>
                  </a:lnTo>
                  <a:lnTo>
                    <a:pt x="3466" y="302"/>
                  </a:lnTo>
                  <a:lnTo>
                    <a:pt x="3468" y="297"/>
                  </a:lnTo>
                  <a:lnTo>
                    <a:pt x="3464" y="297"/>
                  </a:lnTo>
                  <a:lnTo>
                    <a:pt x="3463" y="295"/>
                  </a:lnTo>
                  <a:lnTo>
                    <a:pt x="3459" y="297"/>
                  </a:lnTo>
                  <a:lnTo>
                    <a:pt x="3459" y="293"/>
                  </a:lnTo>
                  <a:lnTo>
                    <a:pt x="3457" y="292"/>
                  </a:lnTo>
                  <a:lnTo>
                    <a:pt x="3457" y="290"/>
                  </a:lnTo>
                  <a:lnTo>
                    <a:pt x="3457" y="287"/>
                  </a:lnTo>
                  <a:lnTo>
                    <a:pt x="3454" y="285"/>
                  </a:lnTo>
                  <a:lnTo>
                    <a:pt x="3447" y="285"/>
                  </a:lnTo>
                  <a:lnTo>
                    <a:pt x="3447" y="281"/>
                  </a:lnTo>
                  <a:lnTo>
                    <a:pt x="3447" y="278"/>
                  </a:lnTo>
                  <a:lnTo>
                    <a:pt x="3447" y="276"/>
                  </a:lnTo>
                  <a:lnTo>
                    <a:pt x="3445" y="274"/>
                  </a:lnTo>
                  <a:lnTo>
                    <a:pt x="3445" y="269"/>
                  </a:lnTo>
                  <a:lnTo>
                    <a:pt x="3443" y="269"/>
                  </a:lnTo>
                  <a:lnTo>
                    <a:pt x="3442" y="269"/>
                  </a:lnTo>
                  <a:lnTo>
                    <a:pt x="3442" y="267"/>
                  </a:lnTo>
                  <a:lnTo>
                    <a:pt x="3442" y="269"/>
                  </a:lnTo>
                  <a:lnTo>
                    <a:pt x="3440" y="269"/>
                  </a:lnTo>
                  <a:lnTo>
                    <a:pt x="3438" y="267"/>
                  </a:lnTo>
                  <a:lnTo>
                    <a:pt x="3438" y="267"/>
                  </a:lnTo>
                  <a:lnTo>
                    <a:pt x="3436" y="267"/>
                  </a:lnTo>
                  <a:lnTo>
                    <a:pt x="3436" y="266"/>
                  </a:lnTo>
                  <a:lnTo>
                    <a:pt x="3433" y="262"/>
                  </a:lnTo>
                  <a:lnTo>
                    <a:pt x="3431" y="257"/>
                  </a:lnTo>
                  <a:lnTo>
                    <a:pt x="3429" y="257"/>
                  </a:lnTo>
                  <a:lnTo>
                    <a:pt x="3431" y="248"/>
                  </a:lnTo>
                  <a:lnTo>
                    <a:pt x="3431" y="248"/>
                  </a:lnTo>
                  <a:lnTo>
                    <a:pt x="3429" y="248"/>
                  </a:lnTo>
                  <a:lnTo>
                    <a:pt x="3429" y="246"/>
                  </a:lnTo>
                  <a:lnTo>
                    <a:pt x="3429" y="246"/>
                  </a:lnTo>
                  <a:lnTo>
                    <a:pt x="3429" y="245"/>
                  </a:lnTo>
                  <a:lnTo>
                    <a:pt x="3431" y="245"/>
                  </a:lnTo>
                  <a:lnTo>
                    <a:pt x="3431" y="246"/>
                  </a:lnTo>
                  <a:lnTo>
                    <a:pt x="3433" y="246"/>
                  </a:lnTo>
                  <a:lnTo>
                    <a:pt x="3435" y="246"/>
                  </a:lnTo>
                  <a:lnTo>
                    <a:pt x="3435" y="245"/>
                  </a:lnTo>
                  <a:lnTo>
                    <a:pt x="3438" y="243"/>
                  </a:lnTo>
                  <a:lnTo>
                    <a:pt x="3440" y="241"/>
                  </a:lnTo>
                  <a:lnTo>
                    <a:pt x="3440" y="238"/>
                  </a:lnTo>
                  <a:lnTo>
                    <a:pt x="3440" y="234"/>
                  </a:lnTo>
                  <a:lnTo>
                    <a:pt x="3438" y="234"/>
                  </a:lnTo>
                  <a:lnTo>
                    <a:pt x="3436" y="229"/>
                  </a:lnTo>
                  <a:lnTo>
                    <a:pt x="3433" y="229"/>
                  </a:lnTo>
                  <a:lnTo>
                    <a:pt x="3433" y="229"/>
                  </a:lnTo>
                  <a:lnTo>
                    <a:pt x="3431" y="229"/>
                  </a:lnTo>
                  <a:lnTo>
                    <a:pt x="3429" y="231"/>
                  </a:lnTo>
                  <a:lnTo>
                    <a:pt x="3428" y="229"/>
                  </a:lnTo>
                  <a:lnTo>
                    <a:pt x="3426" y="229"/>
                  </a:lnTo>
                  <a:lnTo>
                    <a:pt x="3424" y="227"/>
                  </a:lnTo>
                  <a:lnTo>
                    <a:pt x="3424" y="225"/>
                  </a:lnTo>
                  <a:lnTo>
                    <a:pt x="3423" y="224"/>
                  </a:lnTo>
                  <a:lnTo>
                    <a:pt x="3423" y="220"/>
                  </a:lnTo>
                  <a:lnTo>
                    <a:pt x="3409" y="218"/>
                  </a:lnTo>
                  <a:lnTo>
                    <a:pt x="3409" y="217"/>
                  </a:lnTo>
                  <a:lnTo>
                    <a:pt x="3409" y="215"/>
                  </a:lnTo>
                  <a:lnTo>
                    <a:pt x="3409" y="213"/>
                  </a:lnTo>
                  <a:close/>
                  <a:moveTo>
                    <a:pt x="590" y="136"/>
                  </a:moveTo>
                  <a:lnTo>
                    <a:pt x="591" y="136"/>
                  </a:lnTo>
                  <a:lnTo>
                    <a:pt x="591" y="136"/>
                  </a:lnTo>
                  <a:lnTo>
                    <a:pt x="591" y="135"/>
                  </a:lnTo>
                  <a:lnTo>
                    <a:pt x="593" y="135"/>
                  </a:lnTo>
                  <a:lnTo>
                    <a:pt x="593" y="135"/>
                  </a:lnTo>
                  <a:lnTo>
                    <a:pt x="593" y="135"/>
                  </a:lnTo>
                  <a:lnTo>
                    <a:pt x="591" y="135"/>
                  </a:lnTo>
                  <a:lnTo>
                    <a:pt x="590" y="136"/>
                  </a:lnTo>
                  <a:close/>
                  <a:moveTo>
                    <a:pt x="3199" y="138"/>
                  </a:moveTo>
                  <a:lnTo>
                    <a:pt x="3199" y="136"/>
                  </a:lnTo>
                  <a:lnTo>
                    <a:pt x="3194" y="136"/>
                  </a:lnTo>
                  <a:lnTo>
                    <a:pt x="3194" y="138"/>
                  </a:lnTo>
                  <a:lnTo>
                    <a:pt x="3199" y="138"/>
                  </a:lnTo>
                  <a:close/>
                  <a:moveTo>
                    <a:pt x="2742" y="138"/>
                  </a:moveTo>
                  <a:lnTo>
                    <a:pt x="2745" y="149"/>
                  </a:lnTo>
                  <a:lnTo>
                    <a:pt x="2747" y="152"/>
                  </a:lnTo>
                  <a:lnTo>
                    <a:pt x="2752" y="152"/>
                  </a:lnTo>
                  <a:lnTo>
                    <a:pt x="2751" y="149"/>
                  </a:lnTo>
                  <a:lnTo>
                    <a:pt x="2751" y="145"/>
                  </a:lnTo>
                  <a:lnTo>
                    <a:pt x="2749" y="142"/>
                  </a:lnTo>
                  <a:lnTo>
                    <a:pt x="2749" y="138"/>
                  </a:lnTo>
                  <a:lnTo>
                    <a:pt x="2745" y="138"/>
                  </a:lnTo>
                  <a:lnTo>
                    <a:pt x="2742" y="138"/>
                  </a:lnTo>
                  <a:close/>
                  <a:moveTo>
                    <a:pt x="3190" y="140"/>
                  </a:moveTo>
                  <a:lnTo>
                    <a:pt x="3190" y="138"/>
                  </a:lnTo>
                  <a:lnTo>
                    <a:pt x="3192" y="138"/>
                  </a:lnTo>
                  <a:lnTo>
                    <a:pt x="3192" y="138"/>
                  </a:lnTo>
                  <a:lnTo>
                    <a:pt x="3189" y="138"/>
                  </a:lnTo>
                  <a:lnTo>
                    <a:pt x="3189" y="138"/>
                  </a:lnTo>
                  <a:lnTo>
                    <a:pt x="3190" y="140"/>
                  </a:lnTo>
                  <a:lnTo>
                    <a:pt x="3190" y="140"/>
                  </a:lnTo>
                  <a:lnTo>
                    <a:pt x="3190" y="140"/>
                  </a:lnTo>
                  <a:close/>
                  <a:moveTo>
                    <a:pt x="3196" y="147"/>
                  </a:moveTo>
                  <a:lnTo>
                    <a:pt x="3197" y="147"/>
                  </a:lnTo>
                  <a:lnTo>
                    <a:pt x="3197" y="145"/>
                  </a:lnTo>
                  <a:lnTo>
                    <a:pt x="3199" y="145"/>
                  </a:lnTo>
                  <a:lnTo>
                    <a:pt x="3199" y="142"/>
                  </a:lnTo>
                  <a:lnTo>
                    <a:pt x="3199" y="142"/>
                  </a:lnTo>
                  <a:lnTo>
                    <a:pt x="3199" y="142"/>
                  </a:lnTo>
                  <a:lnTo>
                    <a:pt x="3194" y="142"/>
                  </a:lnTo>
                  <a:lnTo>
                    <a:pt x="3194" y="145"/>
                  </a:lnTo>
                  <a:lnTo>
                    <a:pt x="3194" y="145"/>
                  </a:lnTo>
                  <a:lnTo>
                    <a:pt x="3194" y="145"/>
                  </a:lnTo>
                  <a:lnTo>
                    <a:pt x="3196" y="147"/>
                  </a:lnTo>
                  <a:close/>
                  <a:moveTo>
                    <a:pt x="3155" y="143"/>
                  </a:moveTo>
                  <a:lnTo>
                    <a:pt x="3154" y="143"/>
                  </a:lnTo>
                  <a:lnTo>
                    <a:pt x="3154" y="143"/>
                  </a:lnTo>
                  <a:lnTo>
                    <a:pt x="3154" y="143"/>
                  </a:lnTo>
                  <a:lnTo>
                    <a:pt x="3152" y="143"/>
                  </a:lnTo>
                  <a:lnTo>
                    <a:pt x="3152" y="145"/>
                  </a:lnTo>
                  <a:lnTo>
                    <a:pt x="3155" y="145"/>
                  </a:lnTo>
                  <a:lnTo>
                    <a:pt x="3155" y="143"/>
                  </a:lnTo>
                  <a:close/>
                  <a:moveTo>
                    <a:pt x="3091" y="152"/>
                  </a:moveTo>
                  <a:lnTo>
                    <a:pt x="3091" y="150"/>
                  </a:lnTo>
                  <a:lnTo>
                    <a:pt x="3093" y="150"/>
                  </a:lnTo>
                  <a:lnTo>
                    <a:pt x="3093" y="149"/>
                  </a:lnTo>
                  <a:lnTo>
                    <a:pt x="3084" y="147"/>
                  </a:lnTo>
                  <a:lnTo>
                    <a:pt x="3082" y="147"/>
                  </a:lnTo>
                  <a:lnTo>
                    <a:pt x="3082" y="149"/>
                  </a:lnTo>
                  <a:lnTo>
                    <a:pt x="3082" y="149"/>
                  </a:lnTo>
                  <a:lnTo>
                    <a:pt x="3082" y="150"/>
                  </a:lnTo>
                  <a:lnTo>
                    <a:pt x="3082" y="152"/>
                  </a:lnTo>
                  <a:lnTo>
                    <a:pt x="3082" y="152"/>
                  </a:lnTo>
                  <a:lnTo>
                    <a:pt x="3089" y="152"/>
                  </a:lnTo>
                  <a:lnTo>
                    <a:pt x="3089" y="152"/>
                  </a:lnTo>
                  <a:lnTo>
                    <a:pt x="3091" y="152"/>
                  </a:lnTo>
                  <a:close/>
                  <a:moveTo>
                    <a:pt x="2845" y="157"/>
                  </a:moveTo>
                  <a:lnTo>
                    <a:pt x="2845" y="159"/>
                  </a:lnTo>
                  <a:lnTo>
                    <a:pt x="2845" y="159"/>
                  </a:lnTo>
                  <a:lnTo>
                    <a:pt x="2845" y="159"/>
                  </a:lnTo>
                  <a:lnTo>
                    <a:pt x="2845" y="161"/>
                  </a:lnTo>
                  <a:lnTo>
                    <a:pt x="2845" y="161"/>
                  </a:lnTo>
                  <a:lnTo>
                    <a:pt x="2845" y="163"/>
                  </a:lnTo>
                  <a:lnTo>
                    <a:pt x="2845" y="163"/>
                  </a:lnTo>
                  <a:lnTo>
                    <a:pt x="2845" y="166"/>
                  </a:lnTo>
                  <a:lnTo>
                    <a:pt x="2847" y="166"/>
                  </a:lnTo>
                  <a:lnTo>
                    <a:pt x="2847" y="168"/>
                  </a:lnTo>
                  <a:lnTo>
                    <a:pt x="2847" y="170"/>
                  </a:lnTo>
                  <a:lnTo>
                    <a:pt x="2848" y="170"/>
                  </a:lnTo>
                  <a:lnTo>
                    <a:pt x="2850" y="171"/>
                  </a:lnTo>
                  <a:lnTo>
                    <a:pt x="2852" y="173"/>
                  </a:lnTo>
                  <a:lnTo>
                    <a:pt x="2853" y="173"/>
                  </a:lnTo>
                  <a:lnTo>
                    <a:pt x="2853" y="173"/>
                  </a:lnTo>
                  <a:lnTo>
                    <a:pt x="2853" y="173"/>
                  </a:lnTo>
                  <a:lnTo>
                    <a:pt x="2853" y="173"/>
                  </a:lnTo>
                  <a:lnTo>
                    <a:pt x="2855" y="173"/>
                  </a:lnTo>
                  <a:lnTo>
                    <a:pt x="2853" y="163"/>
                  </a:lnTo>
                  <a:lnTo>
                    <a:pt x="2852" y="161"/>
                  </a:lnTo>
                  <a:lnTo>
                    <a:pt x="2852" y="159"/>
                  </a:lnTo>
                  <a:lnTo>
                    <a:pt x="2850" y="159"/>
                  </a:lnTo>
                  <a:lnTo>
                    <a:pt x="2850" y="156"/>
                  </a:lnTo>
                  <a:lnTo>
                    <a:pt x="2848" y="154"/>
                  </a:lnTo>
                  <a:lnTo>
                    <a:pt x="2848" y="152"/>
                  </a:lnTo>
                  <a:lnTo>
                    <a:pt x="2847" y="152"/>
                  </a:lnTo>
                  <a:lnTo>
                    <a:pt x="2847" y="150"/>
                  </a:lnTo>
                  <a:lnTo>
                    <a:pt x="2845" y="152"/>
                  </a:lnTo>
                  <a:lnTo>
                    <a:pt x="2845" y="150"/>
                  </a:lnTo>
                  <a:lnTo>
                    <a:pt x="2843" y="150"/>
                  </a:lnTo>
                  <a:lnTo>
                    <a:pt x="2841" y="149"/>
                  </a:lnTo>
                  <a:lnTo>
                    <a:pt x="2841" y="150"/>
                  </a:lnTo>
                  <a:lnTo>
                    <a:pt x="2840" y="150"/>
                  </a:lnTo>
                  <a:lnTo>
                    <a:pt x="2838" y="150"/>
                  </a:lnTo>
                  <a:lnTo>
                    <a:pt x="2840" y="152"/>
                  </a:lnTo>
                  <a:lnTo>
                    <a:pt x="2840" y="154"/>
                  </a:lnTo>
                  <a:lnTo>
                    <a:pt x="2840" y="156"/>
                  </a:lnTo>
                  <a:lnTo>
                    <a:pt x="2838" y="157"/>
                  </a:lnTo>
                  <a:lnTo>
                    <a:pt x="2845" y="157"/>
                  </a:lnTo>
                  <a:close/>
                  <a:moveTo>
                    <a:pt x="3183" y="152"/>
                  </a:moveTo>
                  <a:lnTo>
                    <a:pt x="3189" y="154"/>
                  </a:lnTo>
                  <a:lnTo>
                    <a:pt x="3189" y="150"/>
                  </a:lnTo>
                  <a:lnTo>
                    <a:pt x="3189" y="150"/>
                  </a:lnTo>
                  <a:lnTo>
                    <a:pt x="3189" y="149"/>
                  </a:lnTo>
                  <a:lnTo>
                    <a:pt x="3185" y="149"/>
                  </a:lnTo>
                  <a:lnTo>
                    <a:pt x="3185" y="150"/>
                  </a:lnTo>
                  <a:lnTo>
                    <a:pt x="3183" y="152"/>
                  </a:lnTo>
                  <a:close/>
                  <a:moveTo>
                    <a:pt x="3131" y="150"/>
                  </a:moveTo>
                  <a:lnTo>
                    <a:pt x="3128" y="149"/>
                  </a:lnTo>
                  <a:lnTo>
                    <a:pt x="3124" y="150"/>
                  </a:lnTo>
                  <a:lnTo>
                    <a:pt x="3121" y="150"/>
                  </a:lnTo>
                  <a:lnTo>
                    <a:pt x="3121" y="150"/>
                  </a:lnTo>
                  <a:lnTo>
                    <a:pt x="3121" y="152"/>
                  </a:lnTo>
                  <a:lnTo>
                    <a:pt x="3131" y="152"/>
                  </a:lnTo>
                  <a:lnTo>
                    <a:pt x="3131" y="150"/>
                  </a:lnTo>
                  <a:close/>
                  <a:moveTo>
                    <a:pt x="3115" y="152"/>
                  </a:moveTo>
                  <a:lnTo>
                    <a:pt x="3103" y="152"/>
                  </a:lnTo>
                  <a:lnTo>
                    <a:pt x="3103" y="156"/>
                  </a:lnTo>
                  <a:lnTo>
                    <a:pt x="3103" y="156"/>
                  </a:lnTo>
                  <a:lnTo>
                    <a:pt x="3103" y="156"/>
                  </a:lnTo>
                  <a:lnTo>
                    <a:pt x="3103" y="156"/>
                  </a:lnTo>
                  <a:lnTo>
                    <a:pt x="3115" y="156"/>
                  </a:lnTo>
                  <a:lnTo>
                    <a:pt x="3115" y="152"/>
                  </a:lnTo>
                  <a:close/>
                  <a:moveTo>
                    <a:pt x="1817" y="159"/>
                  </a:moveTo>
                  <a:lnTo>
                    <a:pt x="1817" y="159"/>
                  </a:lnTo>
                  <a:lnTo>
                    <a:pt x="1817" y="157"/>
                  </a:lnTo>
                  <a:lnTo>
                    <a:pt x="1815" y="157"/>
                  </a:lnTo>
                  <a:lnTo>
                    <a:pt x="1815" y="156"/>
                  </a:lnTo>
                  <a:lnTo>
                    <a:pt x="1810" y="156"/>
                  </a:lnTo>
                  <a:lnTo>
                    <a:pt x="1810" y="159"/>
                  </a:lnTo>
                  <a:lnTo>
                    <a:pt x="1817" y="159"/>
                  </a:lnTo>
                  <a:close/>
                  <a:moveTo>
                    <a:pt x="3421" y="164"/>
                  </a:moveTo>
                  <a:lnTo>
                    <a:pt x="3424" y="166"/>
                  </a:lnTo>
                  <a:lnTo>
                    <a:pt x="3428" y="166"/>
                  </a:lnTo>
                  <a:lnTo>
                    <a:pt x="3429" y="164"/>
                  </a:lnTo>
                  <a:lnTo>
                    <a:pt x="3431" y="164"/>
                  </a:lnTo>
                  <a:lnTo>
                    <a:pt x="3431" y="164"/>
                  </a:lnTo>
                  <a:lnTo>
                    <a:pt x="3431" y="164"/>
                  </a:lnTo>
                  <a:lnTo>
                    <a:pt x="3421" y="161"/>
                  </a:lnTo>
                  <a:lnTo>
                    <a:pt x="3421" y="163"/>
                  </a:lnTo>
                  <a:lnTo>
                    <a:pt x="3421" y="163"/>
                  </a:lnTo>
                  <a:lnTo>
                    <a:pt x="3421" y="164"/>
                  </a:lnTo>
                  <a:close/>
                  <a:moveTo>
                    <a:pt x="2763" y="166"/>
                  </a:moveTo>
                  <a:lnTo>
                    <a:pt x="2763" y="164"/>
                  </a:lnTo>
                  <a:lnTo>
                    <a:pt x="2763" y="164"/>
                  </a:lnTo>
                  <a:lnTo>
                    <a:pt x="2761" y="164"/>
                  </a:lnTo>
                  <a:lnTo>
                    <a:pt x="2761" y="164"/>
                  </a:lnTo>
                  <a:lnTo>
                    <a:pt x="2761" y="164"/>
                  </a:lnTo>
                  <a:lnTo>
                    <a:pt x="2761" y="168"/>
                  </a:lnTo>
                  <a:lnTo>
                    <a:pt x="2761" y="168"/>
                  </a:lnTo>
                  <a:lnTo>
                    <a:pt x="2763" y="168"/>
                  </a:lnTo>
                  <a:lnTo>
                    <a:pt x="2763" y="168"/>
                  </a:lnTo>
                  <a:lnTo>
                    <a:pt x="2763" y="166"/>
                  </a:lnTo>
                  <a:lnTo>
                    <a:pt x="2763" y="166"/>
                  </a:lnTo>
                  <a:close/>
                  <a:moveTo>
                    <a:pt x="2867" y="170"/>
                  </a:moveTo>
                  <a:lnTo>
                    <a:pt x="2867" y="170"/>
                  </a:lnTo>
                  <a:lnTo>
                    <a:pt x="2866" y="175"/>
                  </a:lnTo>
                  <a:lnTo>
                    <a:pt x="2867" y="177"/>
                  </a:lnTo>
                  <a:lnTo>
                    <a:pt x="2867" y="178"/>
                  </a:lnTo>
                  <a:lnTo>
                    <a:pt x="2871" y="178"/>
                  </a:lnTo>
                  <a:lnTo>
                    <a:pt x="2871" y="177"/>
                  </a:lnTo>
                  <a:lnTo>
                    <a:pt x="2876" y="177"/>
                  </a:lnTo>
                  <a:lnTo>
                    <a:pt x="2878" y="175"/>
                  </a:lnTo>
                  <a:lnTo>
                    <a:pt x="2878" y="173"/>
                  </a:lnTo>
                  <a:lnTo>
                    <a:pt x="2880" y="170"/>
                  </a:lnTo>
                  <a:lnTo>
                    <a:pt x="2878" y="170"/>
                  </a:lnTo>
                  <a:lnTo>
                    <a:pt x="2878" y="168"/>
                  </a:lnTo>
                  <a:lnTo>
                    <a:pt x="2874" y="168"/>
                  </a:lnTo>
                  <a:lnTo>
                    <a:pt x="2871" y="168"/>
                  </a:lnTo>
                  <a:lnTo>
                    <a:pt x="2867" y="170"/>
                  </a:lnTo>
                  <a:close/>
                  <a:moveTo>
                    <a:pt x="3471" y="171"/>
                  </a:moveTo>
                  <a:lnTo>
                    <a:pt x="3470" y="173"/>
                  </a:lnTo>
                  <a:lnTo>
                    <a:pt x="3471" y="173"/>
                  </a:lnTo>
                  <a:lnTo>
                    <a:pt x="3471" y="175"/>
                  </a:lnTo>
                  <a:lnTo>
                    <a:pt x="3475" y="175"/>
                  </a:lnTo>
                  <a:lnTo>
                    <a:pt x="3478" y="175"/>
                  </a:lnTo>
                  <a:lnTo>
                    <a:pt x="3478" y="173"/>
                  </a:lnTo>
                  <a:lnTo>
                    <a:pt x="3478" y="173"/>
                  </a:lnTo>
                  <a:lnTo>
                    <a:pt x="3478" y="173"/>
                  </a:lnTo>
                  <a:lnTo>
                    <a:pt x="3478" y="171"/>
                  </a:lnTo>
                  <a:lnTo>
                    <a:pt x="3478" y="171"/>
                  </a:lnTo>
                  <a:lnTo>
                    <a:pt x="3478" y="171"/>
                  </a:lnTo>
                  <a:lnTo>
                    <a:pt x="3478" y="171"/>
                  </a:lnTo>
                  <a:lnTo>
                    <a:pt x="3471" y="171"/>
                  </a:lnTo>
                  <a:close/>
                  <a:moveTo>
                    <a:pt x="3171" y="173"/>
                  </a:moveTo>
                  <a:lnTo>
                    <a:pt x="3171" y="173"/>
                  </a:lnTo>
                  <a:lnTo>
                    <a:pt x="3162" y="173"/>
                  </a:lnTo>
                  <a:lnTo>
                    <a:pt x="3162" y="173"/>
                  </a:lnTo>
                  <a:lnTo>
                    <a:pt x="3161" y="175"/>
                  </a:lnTo>
                  <a:lnTo>
                    <a:pt x="3159" y="175"/>
                  </a:lnTo>
                  <a:lnTo>
                    <a:pt x="3157" y="175"/>
                  </a:lnTo>
                  <a:lnTo>
                    <a:pt x="3157" y="178"/>
                  </a:lnTo>
                  <a:lnTo>
                    <a:pt x="3161" y="178"/>
                  </a:lnTo>
                  <a:lnTo>
                    <a:pt x="3161" y="180"/>
                  </a:lnTo>
                  <a:lnTo>
                    <a:pt x="3162" y="180"/>
                  </a:lnTo>
                  <a:lnTo>
                    <a:pt x="3164" y="182"/>
                  </a:lnTo>
                  <a:lnTo>
                    <a:pt x="3166" y="182"/>
                  </a:lnTo>
                  <a:lnTo>
                    <a:pt x="3168" y="178"/>
                  </a:lnTo>
                  <a:lnTo>
                    <a:pt x="3171" y="178"/>
                  </a:lnTo>
                  <a:lnTo>
                    <a:pt x="3171" y="180"/>
                  </a:lnTo>
                  <a:lnTo>
                    <a:pt x="3176" y="180"/>
                  </a:lnTo>
                  <a:lnTo>
                    <a:pt x="3176" y="182"/>
                  </a:lnTo>
                  <a:lnTo>
                    <a:pt x="3176" y="182"/>
                  </a:lnTo>
                  <a:lnTo>
                    <a:pt x="3178" y="182"/>
                  </a:lnTo>
                  <a:lnTo>
                    <a:pt x="3178" y="180"/>
                  </a:lnTo>
                  <a:lnTo>
                    <a:pt x="3180" y="180"/>
                  </a:lnTo>
                  <a:lnTo>
                    <a:pt x="3180" y="180"/>
                  </a:lnTo>
                  <a:lnTo>
                    <a:pt x="3190" y="184"/>
                  </a:lnTo>
                  <a:lnTo>
                    <a:pt x="3190" y="184"/>
                  </a:lnTo>
                  <a:lnTo>
                    <a:pt x="3192" y="184"/>
                  </a:lnTo>
                  <a:lnTo>
                    <a:pt x="3194" y="184"/>
                  </a:lnTo>
                  <a:lnTo>
                    <a:pt x="3196" y="184"/>
                  </a:lnTo>
                  <a:lnTo>
                    <a:pt x="3194" y="180"/>
                  </a:lnTo>
                  <a:lnTo>
                    <a:pt x="3194" y="178"/>
                  </a:lnTo>
                  <a:lnTo>
                    <a:pt x="3194" y="178"/>
                  </a:lnTo>
                  <a:lnTo>
                    <a:pt x="3192" y="177"/>
                  </a:lnTo>
                  <a:lnTo>
                    <a:pt x="3189" y="175"/>
                  </a:lnTo>
                  <a:lnTo>
                    <a:pt x="3187" y="175"/>
                  </a:lnTo>
                  <a:lnTo>
                    <a:pt x="3183" y="173"/>
                  </a:lnTo>
                  <a:lnTo>
                    <a:pt x="3180" y="173"/>
                  </a:lnTo>
                  <a:lnTo>
                    <a:pt x="3178" y="175"/>
                  </a:lnTo>
                  <a:lnTo>
                    <a:pt x="3175" y="175"/>
                  </a:lnTo>
                  <a:lnTo>
                    <a:pt x="3175" y="173"/>
                  </a:lnTo>
                  <a:lnTo>
                    <a:pt x="3171" y="173"/>
                  </a:lnTo>
                  <a:close/>
                  <a:moveTo>
                    <a:pt x="3126" y="177"/>
                  </a:moveTo>
                  <a:lnTo>
                    <a:pt x="3126" y="180"/>
                  </a:lnTo>
                  <a:lnTo>
                    <a:pt x="3129" y="180"/>
                  </a:lnTo>
                  <a:lnTo>
                    <a:pt x="3129" y="180"/>
                  </a:lnTo>
                  <a:lnTo>
                    <a:pt x="3131" y="182"/>
                  </a:lnTo>
                  <a:lnTo>
                    <a:pt x="3135" y="182"/>
                  </a:lnTo>
                  <a:lnTo>
                    <a:pt x="3136" y="185"/>
                  </a:lnTo>
                  <a:lnTo>
                    <a:pt x="3138" y="185"/>
                  </a:lnTo>
                  <a:lnTo>
                    <a:pt x="3138" y="184"/>
                  </a:lnTo>
                  <a:lnTo>
                    <a:pt x="3141" y="184"/>
                  </a:lnTo>
                  <a:lnTo>
                    <a:pt x="3145" y="184"/>
                  </a:lnTo>
                  <a:lnTo>
                    <a:pt x="3147" y="184"/>
                  </a:lnTo>
                  <a:lnTo>
                    <a:pt x="3148" y="182"/>
                  </a:lnTo>
                  <a:lnTo>
                    <a:pt x="3148" y="178"/>
                  </a:lnTo>
                  <a:lnTo>
                    <a:pt x="3145" y="178"/>
                  </a:lnTo>
                  <a:lnTo>
                    <a:pt x="3145" y="173"/>
                  </a:lnTo>
                  <a:lnTo>
                    <a:pt x="3126" y="177"/>
                  </a:lnTo>
                  <a:close/>
                  <a:moveTo>
                    <a:pt x="3482" y="177"/>
                  </a:moveTo>
                  <a:lnTo>
                    <a:pt x="3494" y="184"/>
                  </a:lnTo>
                  <a:lnTo>
                    <a:pt x="3494" y="185"/>
                  </a:lnTo>
                  <a:lnTo>
                    <a:pt x="3499" y="185"/>
                  </a:lnTo>
                  <a:lnTo>
                    <a:pt x="3499" y="182"/>
                  </a:lnTo>
                  <a:lnTo>
                    <a:pt x="3494" y="180"/>
                  </a:lnTo>
                  <a:lnTo>
                    <a:pt x="3491" y="178"/>
                  </a:lnTo>
                  <a:lnTo>
                    <a:pt x="3487" y="177"/>
                  </a:lnTo>
                  <a:lnTo>
                    <a:pt x="3482" y="175"/>
                  </a:lnTo>
                  <a:lnTo>
                    <a:pt x="3482" y="177"/>
                  </a:lnTo>
                  <a:close/>
                  <a:moveTo>
                    <a:pt x="3510" y="206"/>
                  </a:moveTo>
                  <a:lnTo>
                    <a:pt x="3512" y="199"/>
                  </a:lnTo>
                  <a:lnTo>
                    <a:pt x="3513" y="199"/>
                  </a:lnTo>
                  <a:lnTo>
                    <a:pt x="3513" y="197"/>
                  </a:lnTo>
                  <a:lnTo>
                    <a:pt x="3512" y="196"/>
                  </a:lnTo>
                  <a:lnTo>
                    <a:pt x="3510" y="194"/>
                  </a:lnTo>
                  <a:lnTo>
                    <a:pt x="3508" y="190"/>
                  </a:lnTo>
                  <a:lnTo>
                    <a:pt x="3505" y="187"/>
                  </a:lnTo>
                  <a:lnTo>
                    <a:pt x="3499" y="185"/>
                  </a:lnTo>
                  <a:lnTo>
                    <a:pt x="3501" y="189"/>
                  </a:lnTo>
                  <a:lnTo>
                    <a:pt x="3503" y="192"/>
                  </a:lnTo>
                  <a:lnTo>
                    <a:pt x="3503" y="194"/>
                  </a:lnTo>
                  <a:lnTo>
                    <a:pt x="3505" y="196"/>
                  </a:lnTo>
                  <a:lnTo>
                    <a:pt x="3506" y="197"/>
                  </a:lnTo>
                  <a:lnTo>
                    <a:pt x="3506" y="201"/>
                  </a:lnTo>
                  <a:lnTo>
                    <a:pt x="3505" y="204"/>
                  </a:lnTo>
                  <a:lnTo>
                    <a:pt x="3508" y="206"/>
                  </a:lnTo>
                  <a:lnTo>
                    <a:pt x="3510" y="206"/>
                  </a:lnTo>
                  <a:close/>
                  <a:moveTo>
                    <a:pt x="3464" y="225"/>
                  </a:moveTo>
                  <a:lnTo>
                    <a:pt x="3461" y="225"/>
                  </a:lnTo>
                  <a:lnTo>
                    <a:pt x="3459" y="224"/>
                  </a:lnTo>
                  <a:lnTo>
                    <a:pt x="3457" y="224"/>
                  </a:lnTo>
                  <a:lnTo>
                    <a:pt x="3456" y="222"/>
                  </a:lnTo>
                  <a:lnTo>
                    <a:pt x="3454" y="224"/>
                  </a:lnTo>
                  <a:lnTo>
                    <a:pt x="3450" y="225"/>
                  </a:lnTo>
                  <a:lnTo>
                    <a:pt x="3452" y="227"/>
                  </a:lnTo>
                  <a:lnTo>
                    <a:pt x="3454" y="229"/>
                  </a:lnTo>
                  <a:lnTo>
                    <a:pt x="3457" y="229"/>
                  </a:lnTo>
                  <a:lnTo>
                    <a:pt x="3457" y="231"/>
                  </a:lnTo>
                  <a:lnTo>
                    <a:pt x="3463" y="232"/>
                  </a:lnTo>
                  <a:lnTo>
                    <a:pt x="3466" y="232"/>
                  </a:lnTo>
                  <a:lnTo>
                    <a:pt x="3471" y="232"/>
                  </a:lnTo>
                  <a:lnTo>
                    <a:pt x="3471" y="231"/>
                  </a:lnTo>
                  <a:lnTo>
                    <a:pt x="3473" y="232"/>
                  </a:lnTo>
                  <a:lnTo>
                    <a:pt x="3475" y="232"/>
                  </a:lnTo>
                  <a:lnTo>
                    <a:pt x="3478" y="232"/>
                  </a:lnTo>
                  <a:lnTo>
                    <a:pt x="3478" y="231"/>
                  </a:lnTo>
                  <a:lnTo>
                    <a:pt x="3485" y="231"/>
                  </a:lnTo>
                  <a:lnTo>
                    <a:pt x="3487" y="227"/>
                  </a:lnTo>
                  <a:lnTo>
                    <a:pt x="3491" y="225"/>
                  </a:lnTo>
                  <a:lnTo>
                    <a:pt x="3492" y="224"/>
                  </a:lnTo>
                  <a:lnTo>
                    <a:pt x="3492" y="222"/>
                  </a:lnTo>
                  <a:lnTo>
                    <a:pt x="3494" y="218"/>
                  </a:lnTo>
                  <a:lnTo>
                    <a:pt x="3501" y="218"/>
                  </a:lnTo>
                  <a:lnTo>
                    <a:pt x="3501" y="217"/>
                  </a:lnTo>
                  <a:lnTo>
                    <a:pt x="3501" y="217"/>
                  </a:lnTo>
                  <a:lnTo>
                    <a:pt x="3501" y="215"/>
                  </a:lnTo>
                  <a:lnTo>
                    <a:pt x="3501" y="211"/>
                  </a:lnTo>
                  <a:lnTo>
                    <a:pt x="3505" y="210"/>
                  </a:lnTo>
                  <a:lnTo>
                    <a:pt x="3505" y="208"/>
                  </a:lnTo>
                  <a:lnTo>
                    <a:pt x="3505" y="208"/>
                  </a:lnTo>
                  <a:lnTo>
                    <a:pt x="3505" y="206"/>
                  </a:lnTo>
                  <a:lnTo>
                    <a:pt x="3505" y="206"/>
                  </a:lnTo>
                  <a:lnTo>
                    <a:pt x="3505" y="203"/>
                  </a:lnTo>
                  <a:lnTo>
                    <a:pt x="3501" y="203"/>
                  </a:lnTo>
                  <a:lnTo>
                    <a:pt x="3501" y="199"/>
                  </a:lnTo>
                  <a:lnTo>
                    <a:pt x="3499" y="199"/>
                  </a:lnTo>
                  <a:lnTo>
                    <a:pt x="3498" y="201"/>
                  </a:lnTo>
                  <a:lnTo>
                    <a:pt x="3496" y="201"/>
                  </a:lnTo>
                  <a:lnTo>
                    <a:pt x="3494" y="201"/>
                  </a:lnTo>
                  <a:lnTo>
                    <a:pt x="3494" y="204"/>
                  </a:lnTo>
                  <a:lnTo>
                    <a:pt x="3496" y="204"/>
                  </a:lnTo>
                  <a:lnTo>
                    <a:pt x="3494" y="206"/>
                  </a:lnTo>
                  <a:lnTo>
                    <a:pt x="3494" y="208"/>
                  </a:lnTo>
                  <a:lnTo>
                    <a:pt x="3492" y="210"/>
                  </a:lnTo>
                  <a:lnTo>
                    <a:pt x="3491" y="210"/>
                  </a:lnTo>
                  <a:lnTo>
                    <a:pt x="3491" y="210"/>
                  </a:lnTo>
                  <a:lnTo>
                    <a:pt x="3489" y="210"/>
                  </a:lnTo>
                  <a:lnTo>
                    <a:pt x="3489" y="213"/>
                  </a:lnTo>
                  <a:lnTo>
                    <a:pt x="3489" y="213"/>
                  </a:lnTo>
                  <a:lnTo>
                    <a:pt x="3489" y="217"/>
                  </a:lnTo>
                  <a:lnTo>
                    <a:pt x="3487" y="218"/>
                  </a:lnTo>
                  <a:lnTo>
                    <a:pt x="3487" y="218"/>
                  </a:lnTo>
                  <a:lnTo>
                    <a:pt x="3482" y="218"/>
                  </a:lnTo>
                  <a:lnTo>
                    <a:pt x="3482" y="220"/>
                  </a:lnTo>
                  <a:lnTo>
                    <a:pt x="3478" y="220"/>
                  </a:lnTo>
                  <a:lnTo>
                    <a:pt x="3477" y="220"/>
                  </a:lnTo>
                  <a:lnTo>
                    <a:pt x="3475" y="218"/>
                  </a:lnTo>
                  <a:lnTo>
                    <a:pt x="3475" y="217"/>
                  </a:lnTo>
                  <a:lnTo>
                    <a:pt x="3475" y="217"/>
                  </a:lnTo>
                  <a:lnTo>
                    <a:pt x="3475" y="217"/>
                  </a:lnTo>
                  <a:lnTo>
                    <a:pt x="3475" y="215"/>
                  </a:lnTo>
                  <a:lnTo>
                    <a:pt x="3473" y="215"/>
                  </a:lnTo>
                  <a:lnTo>
                    <a:pt x="3471" y="217"/>
                  </a:lnTo>
                  <a:lnTo>
                    <a:pt x="3471" y="220"/>
                  </a:lnTo>
                  <a:lnTo>
                    <a:pt x="3470" y="222"/>
                  </a:lnTo>
                  <a:lnTo>
                    <a:pt x="3466" y="222"/>
                  </a:lnTo>
                  <a:lnTo>
                    <a:pt x="3464" y="224"/>
                  </a:lnTo>
                  <a:lnTo>
                    <a:pt x="3464" y="225"/>
                  </a:lnTo>
                  <a:close/>
                  <a:moveTo>
                    <a:pt x="3087" y="208"/>
                  </a:moveTo>
                  <a:lnTo>
                    <a:pt x="3087" y="208"/>
                  </a:lnTo>
                  <a:lnTo>
                    <a:pt x="3087" y="210"/>
                  </a:lnTo>
                  <a:lnTo>
                    <a:pt x="3086" y="210"/>
                  </a:lnTo>
                  <a:lnTo>
                    <a:pt x="3086" y="210"/>
                  </a:lnTo>
                  <a:lnTo>
                    <a:pt x="3084" y="206"/>
                  </a:lnTo>
                  <a:lnTo>
                    <a:pt x="3084" y="206"/>
                  </a:lnTo>
                  <a:lnTo>
                    <a:pt x="3084" y="206"/>
                  </a:lnTo>
                  <a:lnTo>
                    <a:pt x="3082" y="206"/>
                  </a:lnTo>
                  <a:lnTo>
                    <a:pt x="3082" y="206"/>
                  </a:lnTo>
                  <a:lnTo>
                    <a:pt x="3082" y="210"/>
                  </a:lnTo>
                  <a:lnTo>
                    <a:pt x="3080" y="210"/>
                  </a:lnTo>
                  <a:lnTo>
                    <a:pt x="3080" y="213"/>
                  </a:lnTo>
                  <a:lnTo>
                    <a:pt x="3082" y="215"/>
                  </a:lnTo>
                  <a:lnTo>
                    <a:pt x="3082" y="215"/>
                  </a:lnTo>
                  <a:lnTo>
                    <a:pt x="3084" y="213"/>
                  </a:lnTo>
                  <a:lnTo>
                    <a:pt x="3086" y="220"/>
                  </a:lnTo>
                  <a:lnTo>
                    <a:pt x="3089" y="220"/>
                  </a:lnTo>
                  <a:lnTo>
                    <a:pt x="3091" y="218"/>
                  </a:lnTo>
                  <a:lnTo>
                    <a:pt x="3093" y="217"/>
                  </a:lnTo>
                  <a:lnTo>
                    <a:pt x="3093" y="215"/>
                  </a:lnTo>
                  <a:lnTo>
                    <a:pt x="3094" y="213"/>
                  </a:lnTo>
                  <a:lnTo>
                    <a:pt x="3093" y="213"/>
                  </a:lnTo>
                  <a:lnTo>
                    <a:pt x="3091" y="210"/>
                  </a:lnTo>
                  <a:lnTo>
                    <a:pt x="3091" y="206"/>
                  </a:lnTo>
                  <a:lnTo>
                    <a:pt x="3093" y="204"/>
                  </a:lnTo>
                  <a:lnTo>
                    <a:pt x="3093" y="201"/>
                  </a:lnTo>
                  <a:lnTo>
                    <a:pt x="3093" y="201"/>
                  </a:lnTo>
                  <a:lnTo>
                    <a:pt x="3093" y="201"/>
                  </a:lnTo>
                  <a:lnTo>
                    <a:pt x="3087" y="201"/>
                  </a:lnTo>
                  <a:lnTo>
                    <a:pt x="3087" y="208"/>
                  </a:lnTo>
                  <a:close/>
                  <a:moveTo>
                    <a:pt x="3548" y="234"/>
                  </a:moveTo>
                  <a:lnTo>
                    <a:pt x="3548" y="232"/>
                  </a:lnTo>
                  <a:lnTo>
                    <a:pt x="3541" y="227"/>
                  </a:lnTo>
                  <a:lnTo>
                    <a:pt x="3541" y="222"/>
                  </a:lnTo>
                  <a:lnTo>
                    <a:pt x="3541" y="222"/>
                  </a:lnTo>
                  <a:lnTo>
                    <a:pt x="3539" y="220"/>
                  </a:lnTo>
                  <a:lnTo>
                    <a:pt x="3538" y="220"/>
                  </a:lnTo>
                  <a:lnTo>
                    <a:pt x="3536" y="218"/>
                  </a:lnTo>
                  <a:lnTo>
                    <a:pt x="3534" y="213"/>
                  </a:lnTo>
                  <a:lnTo>
                    <a:pt x="3532" y="213"/>
                  </a:lnTo>
                  <a:lnTo>
                    <a:pt x="3532" y="218"/>
                  </a:lnTo>
                  <a:lnTo>
                    <a:pt x="3534" y="218"/>
                  </a:lnTo>
                  <a:lnTo>
                    <a:pt x="3532" y="225"/>
                  </a:lnTo>
                  <a:lnTo>
                    <a:pt x="3534" y="225"/>
                  </a:lnTo>
                  <a:lnTo>
                    <a:pt x="3534" y="229"/>
                  </a:lnTo>
                  <a:lnTo>
                    <a:pt x="3536" y="231"/>
                  </a:lnTo>
                  <a:lnTo>
                    <a:pt x="3538" y="238"/>
                  </a:lnTo>
                  <a:lnTo>
                    <a:pt x="3538" y="238"/>
                  </a:lnTo>
                  <a:lnTo>
                    <a:pt x="3539" y="239"/>
                  </a:lnTo>
                  <a:lnTo>
                    <a:pt x="3541" y="241"/>
                  </a:lnTo>
                  <a:lnTo>
                    <a:pt x="3541" y="243"/>
                  </a:lnTo>
                  <a:lnTo>
                    <a:pt x="3545" y="245"/>
                  </a:lnTo>
                  <a:lnTo>
                    <a:pt x="3545" y="246"/>
                  </a:lnTo>
                  <a:lnTo>
                    <a:pt x="3548" y="246"/>
                  </a:lnTo>
                  <a:lnTo>
                    <a:pt x="3550" y="248"/>
                  </a:lnTo>
                  <a:lnTo>
                    <a:pt x="3553" y="246"/>
                  </a:lnTo>
                  <a:lnTo>
                    <a:pt x="3555" y="243"/>
                  </a:lnTo>
                  <a:lnTo>
                    <a:pt x="3555" y="243"/>
                  </a:lnTo>
                  <a:lnTo>
                    <a:pt x="3552" y="234"/>
                  </a:lnTo>
                  <a:lnTo>
                    <a:pt x="3548" y="234"/>
                  </a:lnTo>
                  <a:close/>
                  <a:moveTo>
                    <a:pt x="3424" y="217"/>
                  </a:moveTo>
                  <a:lnTo>
                    <a:pt x="3426" y="217"/>
                  </a:lnTo>
                  <a:lnTo>
                    <a:pt x="3426" y="217"/>
                  </a:lnTo>
                  <a:lnTo>
                    <a:pt x="3426" y="217"/>
                  </a:lnTo>
                  <a:lnTo>
                    <a:pt x="3426" y="217"/>
                  </a:lnTo>
                  <a:lnTo>
                    <a:pt x="3426" y="217"/>
                  </a:lnTo>
                  <a:lnTo>
                    <a:pt x="3428" y="215"/>
                  </a:lnTo>
                  <a:lnTo>
                    <a:pt x="3428" y="215"/>
                  </a:lnTo>
                  <a:lnTo>
                    <a:pt x="3426" y="215"/>
                  </a:lnTo>
                  <a:lnTo>
                    <a:pt x="3426" y="213"/>
                  </a:lnTo>
                  <a:lnTo>
                    <a:pt x="3424" y="217"/>
                  </a:lnTo>
                  <a:close/>
                  <a:moveTo>
                    <a:pt x="2949" y="262"/>
                  </a:moveTo>
                  <a:lnTo>
                    <a:pt x="2951" y="262"/>
                  </a:lnTo>
                  <a:lnTo>
                    <a:pt x="2953" y="264"/>
                  </a:lnTo>
                  <a:lnTo>
                    <a:pt x="2955" y="264"/>
                  </a:lnTo>
                  <a:lnTo>
                    <a:pt x="2955" y="267"/>
                  </a:lnTo>
                  <a:lnTo>
                    <a:pt x="2960" y="267"/>
                  </a:lnTo>
                  <a:lnTo>
                    <a:pt x="2960" y="269"/>
                  </a:lnTo>
                  <a:lnTo>
                    <a:pt x="2965" y="269"/>
                  </a:lnTo>
                  <a:lnTo>
                    <a:pt x="2967" y="271"/>
                  </a:lnTo>
                  <a:lnTo>
                    <a:pt x="2969" y="271"/>
                  </a:lnTo>
                  <a:lnTo>
                    <a:pt x="2969" y="273"/>
                  </a:lnTo>
                  <a:lnTo>
                    <a:pt x="2970" y="273"/>
                  </a:lnTo>
                  <a:lnTo>
                    <a:pt x="2969" y="267"/>
                  </a:lnTo>
                  <a:lnTo>
                    <a:pt x="2967" y="267"/>
                  </a:lnTo>
                  <a:lnTo>
                    <a:pt x="2967" y="264"/>
                  </a:lnTo>
                  <a:lnTo>
                    <a:pt x="2967" y="264"/>
                  </a:lnTo>
                  <a:lnTo>
                    <a:pt x="2965" y="262"/>
                  </a:lnTo>
                  <a:lnTo>
                    <a:pt x="2965" y="259"/>
                  </a:lnTo>
                  <a:lnTo>
                    <a:pt x="2965" y="257"/>
                  </a:lnTo>
                  <a:lnTo>
                    <a:pt x="2967" y="255"/>
                  </a:lnTo>
                  <a:lnTo>
                    <a:pt x="2967" y="252"/>
                  </a:lnTo>
                  <a:lnTo>
                    <a:pt x="2965" y="250"/>
                  </a:lnTo>
                  <a:lnTo>
                    <a:pt x="2962" y="248"/>
                  </a:lnTo>
                  <a:lnTo>
                    <a:pt x="2962" y="248"/>
                  </a:lnTo>
                  <a:lnTo>
                    <a:pt x="2955" y="248"/>
                  </a:lnTo>
                  <a:lnTo>
                    <a:pt x="2955" y="248"/>
                  </a:lnTo>
                  <a:lnTo>
                    <a:pt x="2955" y="248"/>
                  </a:lnTo>
                  <a:lnTo>
                    <a:pt x="2955" y="248"/>
                  </a:lnTo>
                  <a:lnTo>
                    <a:pt x="2949" y="248"/>
                  </a:lnTo>
                  <a:lnTo>
                    <a:pt x="2949" y="248"/>
                  </a:lnTo>
                  <a:lnTo>
                    <a:pt x="2943" y="248"/>
                  </a:lnTo>
                  <a:lnTo>
                    <a:pt x="2943" y="246"/>
                  </a:lnTo>
                  <a:lnTo>
                    <a:pt x="2943" y="245"/>
                  </a:lnTo>
                  <a:lnTo>
                    <a:pt x="2943" y="241"/>
                  </a:lnTo>
                  <a:lnTo>
                    <a:pt x="2943" y="241"/>
                  </a:lnTo>
                  <a:lnTo>
                    <a:pt x="2944" y="239"/>
                  </a:lnTo>
                  <a:lnTo>
                    <a:pt x="2943" y="238"/>
                  </a:lnTo>
                  <a:lnTo>
                    <a:pt x="2941" y="238"/>
                  </a:lnTo>
                  <a:lnTo>
                    <a:pt x="2941" y="231"/>
                  </a:lnTo>
                  <a:lnTo>
                    <a:pt x="2937" y="231"/>
                  </a:lnTo>
                  <a:lnTo>
                    <a:pt x="2936" y="231"/>
                  </a:lnTo>
                  <a:lnTo>
                    <a:pt x="2932" y="232"/>
                  </a:lnTo>
                  <a:lnTo>
                    <a:pt x="2932" y="229"/>
                  </a:lnTo>
                  <a:lnTo>
                    <a:pt x="2925" y="227"/>
                  </a:lnTo>
                  <a:lnTo>
                    <a:pt x="2925" y="227"/>
                  </a:lnTo>
                  <a:lnTo>
                    <a:pt x="2922" y="227"/>
                  </a:lnTo>
                  <a:lnTo>
                    <a:pt x="2922" y="227"/>
                  </a:lnTo>
                  <a:lnTo>
                    <a:pt x="2920" y="227"/>
                  </a:lnTo>
                  <a:lnTo>
                    <a:pt x="2918" y="227"/>
                  </a:lnTo>
                  <a:lnTo>
                    <a:pt x="2918" y="227"/>
                  </a:lnTo>
                  <a:lnTo>
                    <a:pt x="2916" y="225"/>
                  </a:lnTo>
                  <a:lnTo>
                    <a:pt x="2913" y="225"/>
                  </a:lnTo>
                  <a:lnTo>
                    <a:pt x="2911" y="227"/>
                  </a:lnTo>
                  <a:lnTo>
                    <a:pt x="2911" y="231"/>
                  </a:lnTo>
                  <a:lnTo>
                    <a:pt x="2895" y="231"/>
                  </a:lnTo>
                  <a:lnTo>
                    <a:pt x="2895" y="229"/>
                  </a:lnTo>
                  <a:lnTo>
                    <a:pt x="2892" y="229"/>
                  </a:lnTo>
                  <a:lnTo>
                    <a:pt x="2892" y="227"/>
                  </a:lnTo>
                  <a:lnTo>
                    <a:pt x="2888" y="227"/>
                  </a:lnTo>
                  <a:lnTo>
                    <a:pt x="2887" y="227"/>
                  </a:lnTo>
                  <a:lnTo>
                    <a:pt x="2885" y="227"/>
                  </a:lnTo>
                  <a:lnTo>
                    <a:pt x="2883" y="225"/>
                  </a:lnTo>
                  <a:lnTo>
                    <a:pt x="2881" y="224"/>
                  </a:lnTo>
                  <a:lnTo>
                    <a:pt x="2881" y="224"/>
                  </a:lnTo>
                  <a:lnTo>
                    <a:pt x="2881" y="222"/>
                  </a:lnTo>
                  <a:lnTo>
                    <a:pt x="2881" y="222"/>
                  </a:lnTo>
                  <a:lnTo>
                    <a:pt x="2880" y="220"/>
                  </a:lnTo>
                  <a:lnTo>
                    <a:pt x="2880" y="220"/>
                  </a:lnTo>
                  <a:lnTo>
                    <a:pt x="2878" y="220"/>
                  </a:lnTo>
                  <a:lnTo>
                    <a:pt x="2876" y="220"/>
                  </a:lnTo>
                  <a:lnTo>
                    <a:pt x="2874" y="218"/>
                  </a:lnTo>
                  <a:lnTo>
                    <a:pt x="2871" y="218"/>
                  </a:lnTo>
                  <a:lnTo>
                    <a:pt x="2871" y="220"/>
                  </a:lnTo>
                  <a:lnTo>
                    <a:pt x="2869" y="220"/>
                  </a:lnTo>
                  <a:lnTo>
                    <a:pt x="2867" y="220"/>
                  </a:lnTo>
                  <a:lnTo>
                    <a:pt x="2867" y="218"/>
                  </a:lnTo>
                  <a:lnTo>
                    <a:pt x="2859" y="217"/>
                  </a:lnTo>
                  <a:lnTo>
                    <a:pt x="2857" y="218"/>
                  </a:lnTo>
                  <a:lnTo>
                    <a:pt x="2841" y="218"/>
                  </a:lnTo>
                  <a:lnTo>
                    <a:pt x="2840" y="224"/>
                  </a:lnTo>
                  <a:lnTo>
                    <a:pt x="2838" y="227"/>
                  </a:lnTo>
                  <a:lnTo>
                    <a:pt x="2836" y="232"/>
                  </a:lnTo>
                  <a:lnTo>
                    <a:pt x="2833" y="234"/>
                  </a:lnTo>
                  <a:lnTo>
                    <a:pt x="2834" y="238"/>
                  </a:lnTo>
                  <a:lnTo>
                    <a:pt x="2838" y="238"/>
                  </a:lnTo>
                  <a:lnTo>
                    <a:pt x="2838" y="236"/>
                  </a:lnTo>
                  <a:lnTo>
                    <a:pt x="2850" y="238"/>
                  </a:lnTo>
                  <a:lnTo>
                    <a:pt x="2850" y="239"/>
                  </a:lnTo>
                  <a:lnTo>
                    <a:pt x="2847" y="239"/>
                  </a:lnTo>
                  <a:lnTo>
                    <a:pt x="2847" y="243"/>
                  </a:lnTo>
                  <a:lnTo>
                    <a:pt x="2850" y="245"/>
                  </a:lnTo>
                  <a:lnTo>
                    <a:pt x="2852" y="243"/>
                  </a:lnTo>
                  <a:lnTo>
                    <a:pt x="2853" y="243"/>
                  </a:lnTo>
                  <a:lnTo>
                    <a:pt x="2855" y="243"/>
                  </a:lnTo>
                  <a:lnTo>
                    <a:pt x="2855" y="245"/>
                  </a:lnTo>
                  <a:lnTo>
                    <a:pt x="2859" y="245"/>
                  </a:lnTo>
                  <a:lnTo>
                    <a:pt x="2859" y="246"/>
                  </a:lnTo>
                  <a:lnTo>
                    <a:pt x="2864" y="246"/>
                  </a:lnTo>
                  <a:lnTo>
                    <a:pt x="2864" y="246"/>
                  </a:lnTo>
                  <a:lnTo>
                    <a:pt x="2867" y="248"/>
                  </a:lnTo>
                  <a:lnTo>
                    <a:pt x="2867" y="248"/>
                  </a:lnTo>
                  <a:lnTo>
                    <a:pt x="2867" y="248"/>
                  </a:lnTo>
                  <a:lnTo>
                    <a:pt x="2869" y="252"/>
                  </a:lnTo>
                  <a:lnTo>
                    <a:pt x="2878" y="252"/>
                  </a:lnTo>
                  <a:lnTo>
                    <a:pt x="2878" y="252"/>
                  </a:lnTo>
                  <a:lnTo>
                    <a:pt x="2890" y="252"/>
                  </a:lnTo>
                  <a:lnTo>
                    <a:pt x="2890" y="252"/>
                  </a:lnTo>
                  <a:lnTo>
                    <a:pt x="2894" y="250"/>
                  </a:lnTo>
                  <a:lnTo>
                    <a:pt x="2894" y="252"/>
                  </a:lnTo>
                  <a:lnTo>
                    <a:pt x="2897" y="252"/>
                  </a:lnTo>
                  <a:lnTo>
                    <a:pt x="2897" y="252"/>
                  </a:lnTo>
                  <a:lnTo>
                    <a:pt x="2908" y="255"/>
                  </a:lnTo>
                  <a:lnTo>
                    <a:pt x="2908" y="255"/>
                  </a:lnTo>
                  <a:lnTo>
                    <a:pt x="2909" y="255"/>
                  </a:lnTo>
                  <a:lnTo>
                    <a:pt x="2909" y="257"/>
                  </a:lnTo>
                  <a:lnTo>
                    <a:pt x="2913" y="257"/>
                  </a:lnTo>
                  <a:lnTo>
                    <a:pt x="2913" y="259"/>
                  </a:lnTo>
                  <a:lnTo>
                    <a:pt x="2916" y="259"/>
                  </a:lnTo>
                  <a:lnTo>
                    <a:pt x="2916" y="259"/>
                  </a:lnTo>
                  <a:lnTo>
                    <a:pt x="2920" y="259"/>
                  </a:lnTo>
                  <a:lnTo>
                    <a:pt x="2920" y="260"/>
                  </a:lnTo>
                  <a:lnTo>
                    <a:pt x="2929" y="259"/>
                  </a:lnTo>
                  <a:lnTo>
                    <a:pt x="2929" y="260"/>
                  </a:lnTo>
                  <a:lnTo>
                    <a:pt x="2932" y="260"/>
                  </a:lnTo>
                  <a:lnTo>
                    <a:pt x="2932" y="260"/>
                  </a:lnTo>
                  <a:lnTo>
                    <a:pt x="2936" y="260"/>
                  </a:lnTo>
                  <a:lnTo>
                    <a:pt x="2936" y="262"/>
                  </a:lnTo>
                  <a:lnTo>
                    <a:pt x="2939" y="262"/>
                  </a:lnTo>
                  <a:lnTo>
                    <a:pt x="2939" y="264"/>
                  </a:lnTo>
                  <a:lnTo>
                    <a:pt x="2941" y="264"/>
                  </a:lnTo>
                  <a:lnTo>
                    <a:pt x="2943" y="262"/>
                  </a:lnTo>
                  <a:lnTo>
                    <a:pt x="2944" y="262"/>
                  </a:lnTo>
                  <a:lnTo>
                    <a:pt x="2946" y="260"/>
                  </a:lnTo>
                  <a:lnTo>
                    <a:pt x="2948" y="260"/>
                  </a:lnTo>
                  <a:lnTo>
                    <a:pt x="2949" y="262"/>
                  </a:lnTo>
                  <a:close/>
                  <a:moveTo>
                    <a:pt x="3070" y="218"/>
                  </a:moveTo>
                  <a:lnTo>
                    <a:pt x="3070" y="220"/>
                  </a:lnTo>
                  <a:lnTo>
                    <a:pt x="3072" y="220"/>
                  </a:lnTo>
                  <a:lnTo>
                    <a:pt x="3072" y="218"/>
                  </a:lnTo>
                  <a:lnTo>
                    <a:pt x="3072" y="218"/>
                  </a:lnTo>
                  <a:lnTo>
                    <a:pt x="3070" y="218"/>
                  </a:lnTo>
                  <a:close/>
                  <a:moveTo>
                    <a:pt x="3440" y="224"/>
                  </a:moveTo>
                  <a:lnTo>
                    <a:pt x="3442" y="220"/>
                  </a:lnTo>
                  <a:lnTo>
                    <a:pt x="3436" y="220"/>
                  </a:lnTo>
                  <a:lnTo>
                    <a:pt x="3436" y="222"/>
                  </a:lnTo>
                  <a:lnTo>
                    <a:pt x="3440" y="224"/>
                  </a:lnTo>
                  <a:close/>
                  <a:moveTo>
                    <a:pt x="3253" y="232"/>
                  </a:moveTo>
                  <a:lnTo>
                    <a:pt x="3253" y="229"/>
                  </a:lnTo>
                  <a:lnTo>
                    <a:pt x="3255" y="227"/>
                  </a:lnTo>
                  <a:lnTo>
                    <a:pt x="3253" y="227"/>
                  </a:lnTo>
                  <a:lnTo>
                    <a:pt x="3253" y="225"/>
                  </a:lnTo>
                  <a:lnTo>
                    <a:pt x="3251" y="225"/>
                  </a:lnTo>
                  <a:lnTo>
                    <a:pt x="3251" y="225"/>
                  </a:lnTo>
                  <a:lnTo>
                    <a:pt x="3250" y="224"/>
                  </a:lnTo>
                  <a:lnTo>
                    <a:pt x="3246" y="224"/>
                  </a:lnTo>
                  <a:lnTo>
                    <a:pt x="3244" y="225"/>
                  </a:lnTo>
                  <a:lnTo>
                    <a:pt x="3244" y="225"/>
                  </a:lnTo>
                  <a:lnTo>
                    <a:pt x="3248" y="227"/>
                  </a:lnTo>
                  <a:lnTo>
                    <a:pt x="3248" y="229"/>
                  </a:lnTo>
                  <a:lnTo>
                    <a:pt x="3246" y="229"/>
                  </a:lnTo>
                  <a:lnTo>
                    <a:pt x="3246" y="231"/>
                  </a:lnTo>
                  <a:lnTo>
                    <a:pt x="3248" y="231"/>
                  </a:lnTo>
                  <a:lnTo>
                    <a:pt x="3248" y="231"/>
                  </a:lnTo>
                  <a:lnTo>
                    <a:pt x="3246" y="239"/>
                  </a:lnTo>
                  <a:lnTo>
                    <a:pt x="3243" y="241"/>
                  </a:lnTo>
                  <a:lnTo>
                    <a:pt x="3244" y="243"/>
                  </a:lnTo>
                  <a:lnTo>
                    <a:pt x="3244" y="246"/>
                  </a:lnTo>
                  <a:lnTo>
                    <a:pt x="3246" y="248"/>
                  </a:lnTo>
                  <a:lnTo>
                    <a:pt x="3248" y="248"/>
                  </a:lnTo>
                  <a:lnTo>
                    <a:pt x="3248" y="243"/>
                  </a:lnTo>
                  <a:lnTo>
                    <a:pt x="3246" y="243"/>
                  </a:lnTo>
                  <a:lnTo>
                    <a:pt x="3246" y="241"/>
                  </a:lnTo>
                  <a:lnTo>
                    <a:pt x="3248" y="241"/>
                  </a:lnTo>
                  <a:lnTo>
                    <a:pt x="3248" y="243"/>
                  </a:lnTo>
                  <a:lnTo>
                    <a:pt x="3250" y="243"/>
                  </a:lnTo>
                  <a:lnTo>
                    <a:pt x="3250" y="243"/>
                  </a:lnTo>
                  <a:lnTo>
                    <a:pt x="3250" y="239"/>
                  </a:lnTo>
                  <a:lnTo>
                    <a:pt x="3253" y="239"/>
                  </a:lnTo>
                  <a:lnTo>
                    <a:pt x="3253" y="239"/>
                  </a:lnTo>
                  <a:lnTo>
                    <a:pt x="3255" y="238"/>
                  </a:lnTo>
                  <a:lnTo>
                    <a:pt x="3255" y="234"/>
                  </a:lnTo>
                  <a:lnTo>
                    <a:pt x="3251" y="234"/>
                  </a:lnTo>
                  <a:lnTo>
                    <a:pt x="3251" y="232"/>
                  </a:lnTo>
                  <a:lnTo>
                    <a:pt x="3253" y="232"/>
                  </a:lnTo>
                  <a:close/>
                  <a:moveTo>
                    <a:pt x="1895" y="234"/>
                  </a:moveTo>
                  <a:lnTo>
                    <a:pt x="1897" y="234"/>
                  </a:lnTo>
                  <a:lnTo>
                    <a:pt x="1897" y="234"/>
                  </a:lnTo>
                  <a:lnTo>
                    <a:pt x="1899" y="232"/>
                  </a:lnTo>
                  <a:lnTo>
                    <a:pt x="1899" y="232"/>
                  </a:lnTo>
                  <a:lnTo>
                    <a:pt x="1899" y="231"/>
                  </a:lnTo>
                  <a:lnTo>
                    <a:pt x="1897" y="229"/>
                  </a:lnTo>
                  <a:lnTo>
                    <a:pt x="1895" y="227"/>
                  </a:lnTo>
                  <a:lnTo>
                    <a:pt x="1893" y="225"/>
                  </a:lnTo>
                  <a:lnTo>
                    <a:pt x="1893" y="227"/>
                  </a:lnTo>
                  <a:lnTo>
                    <a:pt x="1893" y="227"/>
                  </a:lnTo>
                  <a:lnTo>
                    <a:pt x="1893" y="229"/>
                  </a:lnTo>
                  <a:lnTo>
                    <a:pt x="1893" y="229"/>
                  </a:lnTo>
                  <a:lnTo>
                    <a:pt x="1893" y="232"/>
                  </a:lnTo>
                  <a:lnTo>
                    <a:pt x="1893" y="232"/>
                  </a:lnTo>
                  <a:lnTo>
                    <a:pt x="1893" y="234"/>
                  </a:lnTo>
                  <a:lnTo>
                    <a:pt x="1895" y="234"/>
                  </a:lnTo>
                  <a:close/>
                  <a:moveTo>
                    <a:pt x="2946" y="232"/>
                  </a:moveTo>
                  <a:lnTo>
                    <a:pt x="2946" y="234"/>
                  </a:lnTo>
                  <a:lnTo>
                    <a:pt x="2946" y="234"/>
                  </a:lnTo>
                  <a:lnTo>
                    <a:pt x="2946" y="238"/>
                  </a:lnTo>
                  <a:lnTo>
                    <a:pt x="2946" y="238"/>
                  </a:lnTo>
                  <a:lnTo>
                    <a:pt x="2948" y="238"/>
                  </a:lnTo>
                  <a:lnTo>
                    <a:pt x="2948" y="238"/>
                  </a:lnTo>
                  <a:lnTo>
                    <a:pt x="2953" y="238"/>
                  </a:lnTo>
                  <a:lnTo>
                    <a:pt x="2956" y="238"/>
                  </a:lnTo>
                  <a:lnTo>
                    <a:pt x="2958" y="236"/>
                  </a:lnTo>
                  <a:lnTo>
                    <a:pt x="2960" y="236"/>
                  </a:lnTo>
                  <a:lnTo>
                    <a:pt x="2960" y="234"/>
                  </a:lnTo>
                  <a:lnTo>
                    <a:pt x="2958" y="234"/>
                  </a:lnTo>
                  <a:lnTo>
                    <a:pt x="2951" y="234"/>
                  </a:lnTo>
                  <a:lnTo>
                    <a:pt x="2951" y="232"/>
                  </a:lnTo>
                  <a:lnTo>
                    <a:pt x="2946" y="232"/>
                  </a:lnTo>
                  <a:close/>
                  <a:moveTo>
                    <a:pt x="3569" y="252"/>
                  </a:moveTo>
                  <a:lnTo>
                    <a:pt x="3567" y="248"/>
                  </a:lnTo>
                  <a:lnTo>
                    <a:pt x="3567" y="246"/>
                  </a:lnTo>
                  <a:lnTo>
                    <a:pt x="3566" y="246"/>
                  </a:lnTo>
                  <a:lnTo>
                    <a:pt x="3562" y="245"/>
                  </a:lnTo>
                  <a:lnTo>
                    <a:pt x="3562" y="248"/>
                  </a:lnTo>
                  <a:lnTo>
                    <a:pt x="3564" y="252"/>
                  </a:lnTo>
                  <a:lnTo>
                    <a:pt x="3566" y="253"/>
                  </a:lnTo>
                  <a:lnTo>
                    <a:pt x="3567" y="255"/>
                  </a:lnTo>
                  <a:lnTo>
                    <a:pt x="3567" y="255"/>
                  </a:lnTo>
                  <a:lnTo>
                    <a:pt x="3569" y="255"/>
                  </a:lnTo>
                  <a:lnTo>
                    <a:pt x="3569" y="257"/>
                  </a:lnTo>
                  <a:lnTo>
                    <a:pt x="3576" y="257"/>
                  </a:lnTo>
                  <a:lnTo>
                    <a:pt x="3574" y="255"/>
                  </a:lnTo>
                  <a:lnTo>
                    <a:pt x="3571" y="253"/>
                  </a:lnTo>
                  <a:lnTo>
                    <a:pt x="3569" y="252"/>
                  </a:lnTo>
                  <a:close/>
                  <a:moveTo>
                    <a:pt x="3306" y="248"/>
                  </a:moveTo>
                  <a:lnTo>
                    <a:pt x="3306" y="250"/>
                  </a:lnTo>
                  <a:lnTo>
                    <a:pt x="3306" y="250"/>
                  </a:lnTo>
                  <a:lnTo>
                    <a:pt x="3304" y="250"/>
                  </a:lnTo>
                  <a:lnTo>
                    <a:pt x="3304" y="250"/>
                  </a:lnTo>
                  <a:lnTo>
                    <a:pt x="3304" y="253"/>
                  </a:lnTo>
                  <a:lnTo>
                    <a:pt x="3306" y="253"/>
                  </a:lnTo>
                  <a:lnTo>
                    <a:pt x="3306" y="248"/>
                  </a:lnTo>
                  <a:close/>
                  <a:moveTo>
                    <a:pt x="3199" y="269"/>
                  </a:moveTo>
                  <a:lnTo>
                    <a:pt x="3201" y="262"/>
                  </a:lnTo>
                  <a:lnTo>
                    <a:pt x="3204" y="260"/>
                  </a:lnTo>
                  <a:lnTo>
                    <a:pt x="3204" y="255"/>
                  </a:lnTo>
                  <a:lnTo>
                    <a:pt x="3203" y="257"/>
                  </a:lnTo>
                  <a:lnTo>
                    <a:pt x="3201" y="259"/>
                  </a:lnTo>
                  <a:lnTo>
                    <a:pt x="3199" y="262"/>
                  </a:lnTo>
                  <a:lnTo>
                    <a:pt x="3197" y="262"/>
                  </a:lnTo>
                  <a:lnTo>
                    <a:pt x="3197" y="267"/>
                  </a:lnTo>
                  <a:lnTo>
                    <a:pt x="3199" y="267"/>
                  </a:lnTo>
                  <a:lnTo>
                    <a:pt x="3199" y="269"/>
                  </a:lnTo>
                  <a:lnTo>
                    <a:pt x="3199" y="269"/>
                  </a:lnTo>
                  <a:close/>
                  <a:moveTo>
                    <a:pt x="3606" y="273"/>
                  </a:moveTo>
                  <a:lnTo>
                    <a:pt x="3608" y="273"/>
                  </a:lnTo>
                  <a:lnTo>
                    <a:pt x="3608" y="273"/>
                  </a:lnTo>
                  <a:lnTo>
                    <a:pt x="3608" y="273"/>
                  </a:lnTo>
                  <a:lnTo>
                    <a:pt x="3602" y="267"/>
                  </a:lnTo>
                  <a:lnTo>
                    <a:pt x="3602" y="266"/>
                  </a:lnTo>
                  <a:lnTo>
                    <a:pt x="3601" y="264"/>
                  </a:lnTo>
                  <a:lnTo>
                    <a:pt x="3601" y="262"/>
                  </a:lnTo>
                  <a:lnTo>
                    <a:pt x="3595" y="262"/>
                  </a:lnTo>
                  <a:lnTo>
                    <a:pt x="3595" y="260"/>
                  </a:lnTo>
                  <a:lnTo>
                    <a:pt x="3592" y="259"/>
                  </a:lnTo>
                  <a:lnTo>
                    <a:pt x="3590" y="260"/>
                  </a:lnTo>
                  <a:lnTo>
                    <a:pt x="3590" y="262"/>
                  </a:lnTo>
                  <a:lnTo>
                    <a:pt x="3590" y="264"/>
                  </a:lnTo>
                  <a:lnTo>
                    <a:pt x="3592" y="264"/>
                  </a:lnTo>
                  <a:lnTo>
                    <a:pt x="3594" y="266"/>
                  </a:lnTo>
                  <a:lnTo>
                    <a:pt x="3594" y="266"/>
                  </a:lnTo>
                  <a:lnTo>
                    <a:pt x="3595" y="267"/>
                  </a:lnTo>
                  <a:lnTo>
                    <a:pt x="3595" y="267"/>
                  </a:lnTo>
                  <a:lnTo>
                    <a:pt x="3597" y="267"/>
                  </a:lnTo>
                  <a:lnTo>
                    <a:pt x="3597" y="269"/>
                  </a:lnTo>
                  <a:lnTo>
                    <a:pt x="3601" y="269"/>
                  </a:lnTo>
                  <a:lnTo>
                    <a:pt x="3601" y="273"/>
                  </a:lnTo>
                  <a:lnTo>
                    <a:pt x="3606" y="274"/>
                  </a:lnTo>
                  <a:lnTo>
                    <a:pt x="3606" y="273"/>
                  </a:lnTo>
                  <a:close/>
                  <a:moveTo>
                    <a:pt x="2976" y="274"/>
                  </a:moveTo>
                  <a:lnTo>
                    <a:pt x="2976" y="273"/>
                  </a:lnTo>
                  <a:lnTo>
                    <a:pt x="2979" y="271"/>
                  </a:lnTo>
                  <a:lnTo>
                    <a:pt x="2981" y="269"/>
                  </a:lnTo>
                  <a:lnTo>
                    <a:pt x="2983" y="267"/>
                  </a:lnTo>
                  <a:lnTo>
                    <a:pt x="2981" y="264"/>
                  </a:lnTo>
                  <a:lnTo>
                    <a:pt x="2981" y="262"/>
                  </a:lnTo>
                  <a:lnTo>
                    <a:pt x="2979" y="262"/>
                  </a:lnTo>
                  <a:lnTo>
                    <a:pt x="2977" y="264"/>
                  </a:lnTo>
                  <a:lnTo>
                    <a:pt x="2976" y="264"/>
                  </a:lnTo>
                  <a:lnTo>
                    <a:pt x="2974" y="264"/>
                  </a:lnTo>
                  <a:lnTo>
                    <a:pt x="2974" y="262"/>
                  </a:lnTo>
                  <a:lnTo>
                    <a:pt x="2972" y="262"/>
                  </a:lnTo>
                  <a:lnTo>
                    <a:pt x="2972" y="260"/>
                  </a:lnTo>
                  <a:lnTo>
                    <a:pt x="2970" y="260"/>
                  </a:lnTo>
                  <a:lnTo>
                    <a:pt x="2970" y="262"/>
                  </a:lnTo>
                  <a:lnTo>
                    <a:pt x="2970" y="266"/>
                  </a:lnTo>
                  <a:lnTo>
                    <a:pt x="2970" y="267"/>
                  </a:lnTo>
                  <a:lnTo>
                    <a:pt x="2974" y="267"/>
                  </a:lnTo>
                  <a:lnTo>
                    <a:pt x="2976" y="269"/>
                  </a:lnTo>
                  <a:lnTo>
                    <a:pt x="2974" y="271"/>
                  </a:lnTo>
                  <a:lnTo>
                    <a:pt x="2974" y="273"/>
                  </a:lnTo>
                  <a:lnTo>
                    <a:pt x="2974" y="273"/>
                  </a:lnTo>
                  <a:lnTo>
                    <a:pt x="2976" y="273"/>
                  </a:lnTo>
                  <a:lnTo>
                    <a:pt x="2976" y="274"/>
                  </a:lnTo>
                  <a:lnTo>
                    <a:pt x="2976" y="274"/>
                  </a:lnTo>
                  <a:close/>
                  <a:moveTo>
                    <a:pt x="3126" y="264"/>
                  </a:moveTo>
                  <a:lnTo>
                    <a:pt x="3126" y="266"/>
                  </a:lnTo>
                  <a:lnTo>
                    <a:pt x="3126" y="266"/>
                  </a:lnTo>
                  <a:lnTo>
                    <a:pt x="3126" y="269"/>
                  </a:lnTo>
                  <a:lnTo>
                    <a:pt x="3140" y="269"/>
                  </a:lnTo>
                  <a:lnTo>
                    <a:pt x="3138" y="264"/>
                  </a:lnTo>
                  <a:lnTo>
                    <a:pt x="3133" y="264"/>
                  </a:lnTo>
                  <a:lnTo>
                    <a:pt x="3133" y="266"/>
                  </a:lnTo>
                  <a:lnTo>
                    <a:pt x="3131" y="266"/>
                  </a:lnTo>
                  <a:lnTo>
                    <a:pt x="3131" y="264"/>
                  </a:lnTo>
                  <a:lnTo>
                    <a:pt x="3126" y="264"/>
                  </a:lnTo>
                  <a:close/>
                  <a:moveTo>
                    <a:pt x="3578" y="267"/>
                  </a:moveTo>
                  <a:lnTo>
                    <a:pt x="3574" y="267"/>
                  </a:lnTo>
                  <a:lnTo>
                    <a:pt x="3573" y="271"/>
                  </a:lnTo>
                  <a:lnTo>
                    <a:pt x="3573" y="273"/>
                  </a:lnTo>
                  <a:lnTo>
                    <a:pt x="3574" y="273"/>
                  </a:lnTo>
                  <a:lnTo>
                    <a:pt x="3576" y="274"/>
                  </a:lnTo>
                  <a:lnTo>
                    <a:pt x="3576" y="276"/>
                  </a:lnTo>
                  <a:lnTo>
                    <a:pt x="3576" y="276"/>
                  </a:lnTo>
                  <a:lnTo>
                    <a:pt x="3578" y="278"/>
                  </a:lnTo>
                  <a:lnTo>
                    <a:pt x="3581" y="278"/>
                  </a:lnTo>
                  <a:lnTo>
                    <a:pt x="3581" y="274"/>
                  </a:lnTo>
                  <a:lnTo>
                    <a:pt x="3580" y="271"/>
                  </a:lnTo>
                  <a:lnTo>
                    <a:pt x="3578" y="267"/>
                  </a:lnTo>
                  <a:lnTo>
                    <a:pt x="3578" y="267"/>
                  </a:lnTo>
                  <a:close/>
                  <a:moveTo>
                    <a:pt x="2997" y="278"/>
                  </a:moveTo>
                  <a:lnTo>
                    <a:pt x="2997" y="274"/>
                  </a:lnTo>
                  <a:lnTo>
                    <a:pt x="2997" y="271"/>
                  </a:lnTo>
                  <a:lnTo>
                    <a:pt x="2997" y="269"/>
                  </a:lnTo>
                  <a:lnTo>
                    <a:pt x="2997" y="269"/>
                  </a:lnTo>
                  <a:lnTo>
                    <a:pt x="2997" y="267"/>
                  </a:lnTo>
                  <a:lnTo>
                    <a:pt x="2991" y="267"/>
                  </a:lnTo>
                  <a:lnTo>
                    <a:pt x="2988" y="278"/>
                  </a:lnTo>
                  <a:lnTo>
                    <a:pt x="2991" y="278"/>
                  </a:lnTo>
                  <a:lnTo>
                    <a:pt x="2991" y="280"/>
                  </a:lnTo>
                  <a:lnTo>
                    <a:pt x="2993" y="278"/>
                  </a:lnTo>
                  <a:lnTo>
                    <a:pt x="2995" y="278"/>
                  </a:lnTo>
                  <a:lnTo>
                    <a:pt x="2997" y="278"/>
                  </a:lnTo>
                  <a:close/>
                  <a:moveTo>
                    <a:pt x="3009" y="287"/>
                  </a:moveTo>
                  <a:lnTo>
                    <a:pt x="3009" y="285"/>
                  </a:lnTo>
                  <a:lnTo>
                    <a:pt x="3011" y="285"/>
                  </a:lnTo>
                  <a:lnTo>
                    <a:pt x="3011" y="285"/>
                  </a:lnTo>
                  <a:lnTo>
                    <a:pt x="3019" y="285"/>
                  </a:lnTo>
                  <a:lnTo>
                    <a:pt x="3019" y="283"/>
                  </a:lnTo>
                  <a:lnTo>
                    <a:pt x="3023" y="283"/>
                  </a:lnTo>
                  <a:lnTo>
                    <a:pt x="3026" y="283"/>
                  </a:lnTo>
                  <a:lnTo>
                    <a:pt x="3030" y="283"/>
                  </a:lnTo>
                  <a:lnTo>
                    <a:pt x="3030" y="281"/>
                  </a:lnTo>
                  <a:lnTo>
                    <a:pt x="3030" y="281"/>
                  </a:lnTo>
                  <a:lnTo>
                    <a:pt x="3030" y="280"/>
                  </a:lnTo>
                  <a:lnTo>
                    <a:pt x="3030" y="278"/>
                  </a:lnTo>
                  <a:lnTo>
                    <a:pt x="3030" y="278"/>
                  </a:lnTo>
                  <a:lnTo>
                    <a:pt x="3028" y="276"/>
                  </a:lnTo>
                  <a:lnTo>
                    <a:pt x="3018" y="274"/>
                  </a:lnTo>
                  <a:lnTo>
                    <a:pt x="3018" y="271"/>
                  </a:lnTo>
                  <a:lnTo>
                    <a:pt x="3014" y="271"/>
                  </a:lnTo>
                  <a:lnTo>
                    <a:pt x="3012" y="269"/>
                  </a:lnTo>
                  <a:lnTo>
                    <a:pt x="3011" y="271"/>
                  </a:lnTo>
                  <a:lnTo>
                    <a:pt x="3011" y="274"/>
                  </a:lnTo>
                  <a:lnTo>
                    <a:pt x="3016" y="274"/>
                  </a:lnTo>
                  <a:lnTo>
                    <a:pt x="3016" y="278"/>
                  </a:lnTo>
                  <a:lnTo>
                    <a:pt x="3014" y="278"/>
                  </a:lnTo>
                  <a:lnTo>
                    <a:pt x="3014" y="280"/>
                  </a:lnTo>
                  <a:lnTo>
                    <a:pt x="3005" y="278"/>
                  </a:lnTo>
                  <a:lnTo>
                    <a:pt x="3004" y="274"/>
                  </a:lnTo>
                  <a:lnTo>
                    <a:pt x="3002" y="274"/>
                  </a:lnTo>
                  <a:lnTo>
                    <a:pt x="3002" y="276"/>
                  </a:lnTo>
                  <a:lnTo>
                    <a:pt x="2998" y="276"/>
                  </a:lnTo>
                  <a:lnTo>
                    <a:pt x="2997" y="285"/>
                  </a:lnTo>
                  <a:lnTo>
                    <a:pt x="3004" y="285"/>
                  </a:lnTo>
                  <a:lnTo>
                    <a:pt x="3004" y="285"/>
                  </a:lnTo>
                  <a:lnTo>
                    <a:pt x="3009" y="287"/>
                  </a:lnTo>
                  <a:close/>
                  <a:moveTo>
                    <a:pt x="3159" y="273"/>
                  </a:moveTo>
                  <a:lnTo>
                    <a:pt x="3159" y="271"/>
                  </a:lnTo>
                  <a:lnTo>
                    <a:pt x="3157" y="271"/>
                  </a:lnTo>
                  <a:lnTo>
                    <a:pt x="3157" y="273"/>
                  </a:lnTo>
                  <a:lnTo>
                    <a:pt x="3159" y="273"/>
                  </a:lnTo>
                  <a:close/>
                  <a:moveTo>
                    <a:pt x="3066" y="285"/>
                  </a:moveTo>
                  <a:lnTo>
                    <a:pt x="3068" y="281"/>
                  </a:lnTo>
                  <a:lnTo>
                    <a:pt x="3073" y="281"/>
                  </a:lnTo>
                  <a:lnTo>
                    <a:pt x="3073" y="281"/>
                  </a:lnTo>
                  <a:lnTo>
                    <a:pt x="3082" y="280"/>
                  </a:lnTo>
                  <a:lnTo>
                    <a:pt x="3084" y="281"/>
                  </a:lnTo>
                  <a:lnTo>
                    <a:pt x="3084" y="281"/>
                  </a:lnTo>
                  <a:lnTo>
                    <a:pt x="3084" y="280"/>
                  </a:lnTo>
                  <a:lnTo>
                    <a:pt x="3086" y="278"/>
                  </a:lnTo>
                  <a:lnTo>
                    <a:pt x="3087" y="276"/>
                  </a:lnTo>
                  <a:lnTo>
                    <a:pt x="3086" y="276"/>
                  </a:lnTo>
                  <a:lnTo>
                    <a:pt x="3086" y="276"/>
                  </a:lnTo>
                  <a:lnTo>
                    <a:pt x="3084" y="274"/>
                  </a:lnTo>
                  <a:lnTo>
                    <a:pt x="3080" y="274"/>
                  </a:lnTo>
                  <a:lnTo>
                    <a:pt x="3079" y="276"/>
                  </a:lnTo>
                  <a:lnTo>
                    <a:pt x="3075" y="276"/>
                  </a:lnTo>
                  <a:lnTo>
                    <a:pt x="3072" y="276"/>
                  </a:lnTo>
                  <a:lnTo>
                    <a:pt x="3072" y="274"/>
                  </a:lnTo>
                  <a:lnTo>
                    <a:pt x="3063" y="273"/>
                  </a:lnTo>
                  <a:lnTo>
                    <a:pt x="3063" y="274"/>
                  </a:lnTo>
                  <a:lnTo>
                    <a:pt x="3058" y="274"/>
                  </a:lnTo>
                  <a:lnTo>
                    <a:pt x="3058" y="273"/>
                  </a:lnTo>
                  <a:lnTo>
                    <a:pt x="3045" y="273"/>
                  </a:lnTo>
                  <a:lnTo>
                    <a:pt x="3045" y="273"/>
                  </a:lnTo>
                  <a:lnTo>
                    <a:pt x="3039" y="274"/>
                  </a:lnTo>
                  <a:lnTo>
                    <a:pt x="3040" y="280"/>
                  </a:lnTo>
                  <a:lnTo>
                    <a:pt x="3052" y="281"/>
                  </a:lnTo>
                  <a:lnTo>
                    <a:pt x="3052" y="283"/>
                  </a:lnTo>
                  <a:lnTo>
                    <a:pt x="3063" y="281"/>
                  </a:lnTo>
                  <a:lnTo>
                    <a:pt x="3063" y="283"/>
                  </a:lnTo>
                  <a:lnTo>
                    <a:pt x="3063" y="283"/>
                  </a:lnTo>
                  <a:lnTo>
                    <a:pt x="3065" y="285"/>
                  </a:lnTo>
                  <a:lnTo>
                    <a:pt x="3066" y="285"/>
                  </a:lnTo>
                  <a:close/>
                  <a:moveTo>
                    <a:pt x="3107" y="276"/>
                  </a:moveTo>
                  <a:lnTo>
                    <a:pt x="3114" y="276"/>
                  </a:lnTo>
                  <a:lnTo>
                    <a:pt x="3114" y="274"/>
                  </a:lnTo>
                  <a:lnTo>
                    <a:pt x="3110" y="274"/>
                  </a:lnTo>
                  <a:lnTo>
                    <a:pt x="3110" y="274"/>
                  </a:lnTo>
                  <a:lnTo>
                    <a:pt x="3108" y="274"/>
                  </a:lnTo>
                  <a:lnTo>
                    <a:pt x="3107" y="274"/>
                  </a:lnTo>
                  <a:lnTo>
                    <a:pt x="3107" y="276"/>
                  </a:lnTo>
                  <a:close/>
                  <a:moveTo>
                    <a:pt x="3094" y="278"/>
                  </a:moveTo>
                  <a:lnTo>
                    <a:pt x="3094" y="276"/>
                  </a:lnTo>
                  <a:lnTo>
                    <a:pt x="3094" y="276"/>
                  </a:lnTo>
                  <a:lnTo>
                    <a:pt x="3094" y="276"/>
                  </a:lnTo>
                  <a:lnTo>
                    <a:pt x="3096" y="276"/>
                  </a:lnTo>
                  <a:lnTo>
                    <a:pt x="3093" y="276"/>
                  </a:lnTo>
                  <a:lnTo>
                    <a:pt x="3094" y="276"/>
                  </a:lnTo>
                  <a:lnTo>
                    <a:pt x="3094" y="278"/>
                  </a:lnTo>
                  <a:lnTo>
                    <a:pt x="3094" y="27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3" name="Freeform 17">
              <a:extLst>
                <a:ext uri="{FF2B5EF4-FFF2-40B4-BE49-F238E27FC236}">
                  <a16:creationId xmlns:a16="http://schemas.microsoft.com/office/drawing/2014/main" id="{05C1F64F-380A-EAC7-2045-71388C9A30F9}"/>
                </a:ext>
              </a:extLst>
            </p:cNvPr>
            <p:cNvSpPr>
              <a:spLocks noEditPoints="1"/>
            </p:cNvSpPr>
            <p:nvPr/>
          </p:nvSpPr>
          <p:spPr bwMode="auto">
            <a:xfrm>
              <a:off x="3394075" y="4365625"/>
              <a:ext cx="5292725" cy="989013"/>
            </a:xfrm>
            <a:custGeom>
              <a:avLst/>
              <a:gdLst>
                <a:gd name="T0" fmla="*/ 2547 w 3334"/>
                <a:gd name="T1" fmla="*/ 19 h 623"/>
                <a:gd name="T2" fmla="*/ 2524 w 3334"/>
                <a:gd name="T3" fmla="*/ 23 h 623"/>
                <a:gd name="T4" fmla="*/ 3053 w 3334"/>
                <a:gd name="T5" fmla="*/ 7 h 623"/>
                <a:gd name="T6" fmla="*/ 2472 w 3334"/>
                <a:gd name="T7" fmla="*/ 33 h 623"/>
                <a:gd name="T8" fmla="*/ 3062 w 3334"/>
                <a:gd name="T9" fmla="*/ 37 h 623"/>
                <a:gd name="T10" fmla="*/ 2938 w 3334"/>
                <a:gd name="T11" fmla="*/ 318 h 623"/>
                <a:gd name="T12" fmla="*/ 2894 w 3334"/>
                <a:gd name="T13" fmla="*/ 250 h 623"/>
                <a:gd name="T14" fmla="*/ 2852 w 3334"/>
                <a:gd name="T15" fmla="*/ 192 h 623"/>
                <a:gd name="T16" fmla="*/ 2833 w 3334"/>
                <a:gd name="T17" fmla="*/ 119 h 623"/>
                <a:gd name="T18" fmla="*/ 2786 w 3334"/>
                <a:gd name="T19" fmla="*/ 47 h 623"/>
                <a:gd name="T20" fmla="*/ 2774 w 3334"/>
                <a:gd name="T21" fmla="*/ 143 h 623"/>
                <a:gd name="T22" fmla="*/ 2700 w 3334"/>
                <a:gd name="T23" fmla="*/ 122 h 623"/>
                <a:gd name="T24" fmla="*/ 2706 w 3334"/>
                <a:gd name="T25" fmla="*/ 66 h 623"/>
                <a:gd name="T26" fmla="*/ 2646 w 3334"/>
                <a:gd name="T27" fmla="*/ 52 h 623"/>
                <a:gd name="T28" fmla="*/ 2627 w 3334"/>
                <a:gd name="T29" fmla="*/ 73 h 623"/>
                <a:gd name="T30" fmla="*/ 2606 w 3334"/>
                <a:gd name="T31" fmla="*/ 100 h 623"/>
                <a:gd name="T32" fmla="*/ 2582 w 3334"/>
                <a:gd name="T33" fmla="*/ 103 h 623"/>
                <a:gd name="T34" fmla="*/ 2547 w 3334"/>
                <a:gd name="T35" fmla="*/ 117 h 623"/>
                <a:gd name="T36" fmla="*/ 2528 w 3334"/>
                <a:gd name="T37" fmla="*/ 152 h 623"/>
                <a:gd name="T38" fmla="*/ 2493 w 3334"/>
                <a:gd name="T39" fmla="*/ 189 h 623"/>
                <a:gd name="T40" fmla="*/ 2407 w 3334"/>
                <a:gd name="T41" fmla="*/ 234 h 623"/>
                <a:gd name="T42" fmla="*/ 2383 w 3334"/>
                <a:gd name="T43" fmla="*/ 262 h 623"/>
                <a:gd name="T44" fmla="*/ 2381 w 3334"/>
                <a:gd name="T45" fmla="*/ 318 h 623"/>
                <a:gd name="T46" fmla="*/ 2397 w 3334"/>
                <a:gd name="T47" fmla="*/ 365 h 623"/>
                <a:gd name="T48" fmla="*/ 2412 w 3334"/>
                <a:gd name="T49" fmla="*/ 435 h 623"/>
                <a:gd name="T50" fmla="*/ 2423 w 3334"/>
                <a:gd name="T51" fmla="*/ 480 h 623"/>
                <a:gd name="T52" fmla="*/ 2472 w 3334"/>
                <a:gd name="T53" fmla="*/ 464 h 623"/>
                <a:gd name="T54" fmla="*/ 2522 w 3334"/>
                <a:gd name="T55" fmla="*/ 461 h 623"/>
                <a:gd name="T56" fmla="*/ 2594 w 3334"/>
                <a:gd name="T57" fmla="*/ 424 h 623"/>
                <a:gd name="T58" fmla="*/ 2662 w 3334"/>
                <a:gd name="T59" fmla="*/ 426 h 623"/>
                <a:gd name="T60" fmla="*/ 2692 w 3334"/>
                <a:gd name="T61" fmla="*/ 473 h 623"/>
                <a:gd name="T62" fmla="*/ 2709 w 3334"/>
                <a:gd name="T63" fmla="*/ 487 h 623"/>
                <a:gd name="T64" fmla="*/ 2748 w 3334"/>
                <a:gd name="T65" fmla="*/ 506 h 623"/>
                <a:gd name="T66" fmla="*/ 2786 w 3334"/>
                <a:gd name="T67" fmla="*/ 553 h 623"/>
                <a:gd name="T68" fmla="*/ 2824 w 3334"/>
                <a:gd name="T69" fmla="*/ 541 h 623"/>
                <a:gd name="T70" fmla="*/ 2857 w 3334"/>
                <a:gd name="T71" fmla="*/ 555 h 623"/>
                <a:gd name="T72" fmla="*/ 2896 w 3334"/>
                <a:gd name="T73" fmla="*/ 517 h 623"/>
                <a:gd name="T74" fmla="*/ 2920 w 3334"/>
                <a:gd name="T75" fmla="*/ 445 h 623"/>
                <a:gd name="T76" fmla="*/ 2941 w 3334"/>
                <a:gd name="T77" fmla="*/ 379 h 623"/>
                <a:gd name="T78" fmla="*/ 2725 w 3334"/>
                <a:gd name="T79" fmla="*/ 416 h 623"/>
                <a:gd name="T80" fmla="*/ 2618 w 3334"/>
                <a:gd name="T81" fmla="*/ 58 h 623"/>
                <a:gd name="T82" fmla="*/ 1459 w 3334"/>
                <a:gd name="T83" fmla="*/ 66 h 623"/>
                <a:gd name="T84" fmla="*/ 1440 w 3334"/>
                <a:gd name="T85" fmla="*/ 108 h 623"/>
                <a:gd name="T86" fmla="*/ 1386 w 3334"/>
                <a:gd name="T87" fmla="*/ 148 h 623"/>
                <a:gd name="T88" fmla="*/ 1372 w 3334"/>
                <a:gd name="T89" fmla="*/ 234 h 623"/>
                <a:gd name="T90" fmla="*/ 1390 w 3334"/>
                <a:gd name="T91" fmla="*/ 293 h 623"/>
                <a:gd name="T92" fmla="*/ 1438 w 3334"/>
                <a:gd name="T93" fmla="*/ 255 h 623"/>
                <a:gd name="T94" fmla="*/ 1465 w 3334"/>
                <a:gd name="T95" fmla="*/ 171 h 623"/>
                <a:gd name="T96" fmla="*/ 1479 w 3334"/>
                <a:gd name="T97" fmla="*/ 108 h 623"/>
                <a:gd name="T98" fmla="*/ 3166 w 3334"/>
                <a:gd name="T99" fmla="*/ 145 h 623"/>
                <a:gd name="T100" fmla="*/ 3318 w 3334"/>
                <a:gd name="T101" fmla="*/ 150 h 623"/>
                <a:gd name="T102" fmla="*/ 3301 w 3334"/>
                <a:gd name="T103" fmla="*/ 180 h 623"/>
                <a:gd name="T104" fmla="*/ 3145 w 3334"/>
                <a:gd name="T105" fmla="*/ 255 h 623"/>
                <a:gd name="T106" fmla="*/ 3109 w 3334"/>
                <a:gd name="T107" fmla="*/ 218 h 623"/>
                <a:gd name="T108" fmla="*/ 3149 w 3334"/>
                <a:gd name="T109" fmla="*/ 230 h 623"/>
                <a:gd name="T110" fmla="*/ 18 w 3334"/>
                <a:gd name="T111" fmla="*/ 431 h 623"/>
                <a:gd name="T112" fmla="*/ 3276 w 3334"/>
                <a:gd name="T113" fmla="*/ 538 h 623"/>
                <a:gd name="T114" fmla="*/ 3247 w 3334"/>
                <a:gd name="T115" fmla="*/ 496 h 623"/>
                <a:gd name="T116" fmla="*/ 3241 w 3334"/>
                <a:gd name="T117" fmla="*/ 510 h 623"/>
                <a:gd name="T118" fmla="*/ 3241 w 3334"/>
                <a:gd name="T119" fmla="*/ 573 h 623"/>
                <a:gd name="T120" fmla="*/ 3275 w 3334"/>
                <a:gd name="T121" fmla="*/ 618 h 623"/>
                <a:gd name="T122" fmla="*/ 3311 w 3334"/>
                <a:gd name="T123" fmla="*/ 555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34" h="623">
                  <a:moveTo>
                    <a:pt x="2529" y="0"/>
                  </a:moveTo>
                  <a:lnTo>
                    <a:pt x="2528" y="4"/>
                  </a:lnTo>
                  <a:lnTo>
                    <a:pt x="2529" y="2"/>
                  </a:lnTo>
                  <a:lnTo>
                    <a:pt x="2529" y="2"/>
                  </a:lnTo>
                  <a:lnTo>
                    <a:pt x="2531" y="2"/>
                  </a:lnTo>
                  <a:lnTo>
                    <a:pt x="2531" y="2"/>
                  </a:lnTo>
                  <a:lnTo>
                    <a:pt x="2531" y="2"/>
                  </a:lnTo>
                  <a:lnTo>
                    <a:pt x="2531" y="0"/>
                  </a:lnTo>
                  <a:lnTo>
                    <a:pt x="2531" y="0"/>
                  </a:lnTo>
                  <a:lnTo>
                    <a:pt x="2531" y="0"/>
                  </a:lnTo>
                  <a:lnTo>
                    <a:pt x="2529" y="0"/>
                  </a:lnTo>
                  <a:close/>
                  <a:moveTo>
                    <a:pt x="2508" y="42"/>
                  </a:moveTo>
                  <a:lnTo>
                    <a:pt x="2512" y="42"/>
                  </a:lnTo>
                  <a:lnTo>
                    <a:pt x="2514" y="42"/>
                  </a:lnTo>
                  <a:lnTo>
                    <a:pt x="2515" y="40"/>
                  </a:lnTo>
                  <a:lnTo>
                    <a:pt x="2519" y="40"/>
                  </a:lnTo>
                  <a:lnTo>
                    <a:pt x="2519" y="37"/>
                  </a:lnTo>
                  <a:lnTo>
                    <a:pt x="2519" y="37"/>
                  </a:lnTo>
                  <a:lnTo>
                    <a:pt x="2521" y="35"/>
                  </a:lnTo>
                  <a:lnTo>
                    <a:pt x="2521" y="35"/>
                  </a:lnTo>
                  <a:lnTo>
                    <a:pt x="2521" y="35"/>
                  </a:lnTo>
                  <a:lnTo>
                    <a:pt x="2522" y="35"/>
                  </a:lnTo>
                  <a:lnTo>
                    <a:pt x="2524" y="31"/>
                  </a:lnTo>
                  <a:lnTo>
                    <a:pt x="2531" y="31"/>
                  </a:lnTo>
                  <a:lnTo>
                    <a:pt x="2531" y="30"/>
                  </a:lnTo>
                  <a:lnTo>
                    <a:pt x="2538" y="30"/>
                  </a:lnTo>
                  <a:lnTo>
                    <a:pt x="2540" y="26"/>
                  </a:lnTo>
                  <a:lnTo>
                    <a:pt x="2542" y="26"/>
                  </a:lnTo>
                  <a:lnTo>
                    <a:pt x="2543" y="24"/>
                  </a:lnTo>
                  <a:lnTo>
                    <a:pt x="2543" y="23"/>
                  </a:lnTo>
                  <a:lnTo>
                    <a:pt x="2545" y="21"/>
                  </a:lnTo>
                  <a:lnTo>
                    <a:pt x="2547" y="19"/>
                  </a:lnTo>
                  <a:lnTo>
                    <a:pt x="2549" y="19"/>
                  </a:lnTo>
                  <a:lnTo>
                    <a:pt x="2549" y="19"/>
                  </a:lnTo>
                  <a:lnTo>
                    <a:pt x="2549" y="17"/>
                  </a:lnTo>
                  <a:lnTo>
                    <a:pt x="2550" y="16"/>
                  </a:lnTo>
                  <a:lnTo>
                    <a:pt x="2554" y="16"/>
                  </a:lnTo>
                  <a:lnTo>
                    <a:pt x="2556" y="14"/>
                  </a:lnTo>
                  <a:lnTo>
                    <a:pt x="2557" y="14"/>
                  </a:lnTo>
                  <a:lnTo>
                    <a:pt x="2557" y="11"/>
                  </a:lnTo>
                  <a:lnTo>
                    <a:pt x="2561" y="11"/>
                  </a:lnTo>
                  <a:lnTo>
                    <a:pt x="2561" y="9"/>
                  </a:lnTo>
                  <a:lnTo>
                    <a:pt x="2566" y="9"/>
                  </a:lnTo>
                  <a:lnTo>
                    <a:pt x="2566" y="7"/>
                  </a:lnTo>
                  <a:lnTo>
                    <a:pt x="2568" y="5"/>
                  </a:lnTo>
                  <a:lnTo>
                    <a:pt x="2569" y="4"/>
                  </a:lnTo>
                  <a:lnTo>
                    <a:pt x="2573" y="4"/>
                  </a:lnTo>
                  <a:lnTo>
                    <a:pt x="2573" y="0"/>
                  </a:lnTo>
                  <a:lnTo>
                    <a:pt x="2564" y="0"/>
                  </a:lnTo>
                  <a:lnTo>
                    <a:pt x="2564" y="2"/>
                  </a:lnTo>
                  <a:lnTo>
                    <a:pt x="2557" y="2"/>
                  </a:lnTo>
                  <a:lnTo>
                    <a:pt x="2554" y="5"/>
                  </a:lnTo>
                  <a:lnTo>
                    <a:pt x="2549" y="4"/>
                  </a:lnTo>
                  <a:lnTo>
                    <a:pt x="2549" y="5"/>
                  </a:lnTo>
                  <a:lnTo>
                    <a:pt x="2540" y="5"/>
                  </a:lnTo>
                  <a:lnTo>
                    <a:pt x="2538" y="12"/>
                  </a:lnTo>
                  <a:lnTo>
                    <a:pt x="2533" y="14"/>
                  </a:lnTo>
                  <a:lnTo>
                    <a:pt x="2531" y="17"/>
                  </a:lnTo>
                  <a:lnTo>
                    <a:pt x="2529" y="19"/>
                  </a:lnTo>
                  <a:lnTo>
                    <a:pt x="2528" y="21"/>
                  </a:lnTo>
                  <a:lnTo>
                    <a:pt x="2526" y="21"/>
                  </a:lnTo>
                  <a:lnTo>
                    <a:pt x="2526" y="23"/>
                  </a:lnTo>
                  <a:lnTo>
                    <a:pt x="2524" y="23"/>
                  </a:lnTo>
                  <a:lnTo>
                    <a:pt x="2524" y="23"/>
                  </a:lnTo>
                  <a:lnTo>
                    <a:pt x="2522" y="23"/>
                  </a:lnTo>
                  <a:lnTo>
                    <a:pt x="2522" y="23"/>
                  </a:lnTo>
                  <a:lnTo>
                    <a:pt x="2521" y="24"/>
                  </a:lnTo>
                  <a:lnTo>
                    <a:pt x="2519" y="24"/>
                  </a:lnTo>
                  <a:lnTo>
                    <a:pt x="2521" y="30"/>
                  </a:lnTo>
                  <a:lnTo>
                    <a:pt x="2521" y="31"/>
                  </a:lnTo>
                  <a:lnTo>
                    <a:pt x="2519" y="33"/>
                  </a:lnTo>
                  <a:lnTo>
                    <a:pt x="2517" y="33"/>
                  </a:lnTo>
                  <a:lnTo>
                    <a:pt x="2515" y="37"/>
                  </a:lnTo>
                  <a:lnTo>
                    <a:pt x="2514" y="35"/>
                  </a:lnTo>
                  <a:lnTo>
                    <a:pt x="2510" y="35"/>
                  </a:lnTo>
                  <a:lnTo>
                    <a:pt x="2508" y="35"/>
                  </a:lnTo>
                  <a:lnTo>
                    <a:pt x="2508" y="37"/>
                  </a:lnTo>
                  <a:lnTo>
                    <a:pt x="2507" y="37"/>
                  </a:lnTo>
                  <a:lnTo>
                    <a:pt x="2507" y="38"/>
                  </a:lnTo>
                  <a:lnTo>
                    <a:pt x="2507" y="38"/>
                  </a:lnTo>
                  <a:lnTo>
                    <a:pt x="2507" y="40"/>
                  </a:lnTo>
                  <a:lnTo>
                    <a:pt x="2507" y="40"/>
                  </a:lnTo>
                  <a:lnTo>
                    <a:pt x="2508" y="42"/>
                  </a:lnTo>
                  <a:lnTo>
                    <a:pt x="2508" y="42"/>
                  </a:lnTo>
                  <a:close/>
                  <a:moveTo>
                    <a:pt x="3060" y="17"/>
                  </a:moveTo>
                  <a:lnTo>
                    <a:pt x="3058" y="17"/>
                  </a:lnTo>
                  <a:lnTo>
                    <a:pt x="3058" y="12"/>
                  </a:lnTo>
                  <a:lnTo>
                    <a:pt x="3058" y="12"/>
                  </a:lnTo>
                  <a:lnTo>
                    <a:pt x="3056" y="11"/>
                  </a:lnTo>
                  <a:lnTo>
                    <a:pt x="3056" y="11"/>
                  </a:lnTo>
                  <a:lnTo>
                    <a:pt x="3055" y="9"/>
                  </a:lnTo>
                  <a:lnTo>
                    <a:pt x="3055" y="5"/>
                  </a:lnTo>
                  <a:lnTo>
                    <a:pt x="3053" y="4"/>
                  </a:lnTo>
                  <a:lnTo>
                    <a:pt x="3049" y="2"/>
                  </a:lnTo>
                  <a:lnTo>
                    <a:pt x="3049" y="5"/>
                  </a:lnTo>
                  <a:lnTo>
                    <a:pt x="3053" y="7"/>
                  </a:lnTo>
                  <a:lnTo>
                    <a:pt x="3053" y="12"/>
                  </a:lnTo>
                  <a:lnTo>
                    <a:pt x="3053" y="12"/>
                  </a:lnTo>
                  <a:lnTo>
                    <a:pt x="3053" y="14"/>
                  </a:lnTo>
                  <a:lnTo>
                    <a:pt x="3055" y="14"/>
                  </a:lnTo>
                  <a:lnTo>
                    <a:pt x="3056" y="17"/>
                  </a:lnTo>
                  <a:lnTo>
                    <a:pt x="3060" y="17"/>
                  </a:lnTo>
                  <a:lnTo>
                    <a:pt x="3060" y="17"/>
                  </a:lnTo>
                  <a:close/>
                  <a:moveTo>
                    <a:pt x="2905" y="19"/>
                  </a:moveTo>
                  <a:lnTo>
                    <a:pt x="2910" y="21"/>
                  </a:lnTo>
                  <a:lnTo>
                    <a:pt x="2910" y="17"/>
                  </a:lnTo>
                  <a:lnTo>
                    <a:pt x="2906" y="16"/>
                  </a:lnTo>
                  <a:lnTo>
                    <a:pt x="2905" y="19"/>
                  </a:lnTo>
                  <a:close/>
                  <a:moveTo>
                    <a:pt x="3049" y="21"/>
                  </a:moveTo>
                  <a:lnTo>
                    <a:pt x="3046" y="21"/>
                  </a:lnTo>
                  <a:lnTo>
                    <a:pt x="3046" y="17"/>
                  </a:lnTo>
                  <a:lnTo>
                    <a:pt x="3039" y="17"/>
                  </a:lnTo>
                  <a:lnTo>
                    <a:pt x="3039" y="17"/>
                  </a:lnTo>
                  <a:lnTo>
                    <a:pt x="3037" y="16"/>
                  </a:lnTo>
                  <a:lnTo>
                    <a:pt x="3034" y="16"/>
                  </a:lnTo>
                  <a:lnTo>
                    <a:pt x="3034" y="17"/>
                  </a:lnTo>
                  <a:lnTo>
                    <a:pt x="3034" y="17"/>
                  </a:lnTo>
                  <a:lnTo>
                    <a:pt x="3036" y="19"/>
                  </a:lnTo>
                  <a:lnTo>
                    <a:pt x="3036" y="23"/>
                  </a:lnTo>
                  <a:lnTo>
                    <a:pt x="3037" y="24"/>
                  </a:lnTo>
                  <a:lnTo>
                    <a:pt x="3043" y="24"/>
                  </a:lnTo>
                  <a:lnTo>
                    <a:pt x="3044" y="24"/>
                  </a:lnTo>
                  <a:lnTo>
                    <a:pt x="3048" y="24"/>
                  </a:lnTo>
                  <a:lnTo>
                    <a:pt x="3053" y="24"/>
                  </a:lnTo>
                  <a:lnTo>
                    <a:pt x="3053" y="23"/>
                  </a:lnTo>
                  <a:lnTo>
                    <a:pt x="3049" y="21"/>
                  </a:lnTo>
                  <a:lnTo>
                    <a:pt x="3049" y="21"/>
                  </a:lnTo>
                  <a:close/>
                  <a:moveTo>
                    <a:pt x="2472" y="33"/>
                  </a:moveTo>
                  <a:lnTo>
                    <a:pt x="2482" y="33"/>
                  </a:lnTo>
                  <a:lnTo>
                    <a:pt x="2482" y="31"/>
                  </a:lnTo>
                  <a:lnTo>
                    <a:pt x="2484" y="30"/>
                  </a:lnTo>
                  <a:lnTo>
                    <a:pt x="2484" y="28"/>
                  </a:lnTo>
                  <a:lnTo>
                    <a:pt x="2480" y="26"/>
                  </a:lnTo>
                  <a:lnTo>
                    <a:pt x="2480" y="24"/>
                  </a:lnTo>
                  <a:lnTo>
                    <a:pt x="2473" y="24"/>
                  </a:lnTo>
                  <a:lnTo>
                    <a:pt x="2473" y="23"/>
                  </a:lnTo>
                  <a:lnTo>
                    <a:pt x="2470" y="21"/>
                  </a:lnTo>
                  <a:lnTo>
                    <a:pt x="2465" y="19"/>
                  </a:lnTo>
                  <a:lnTo>
                    <a:pt x="2460" y="21"/>
                  </a:lnTo>
                  <a:lnTo>
                    <a:pt x="2458" y="24"/>
                  </a:lnTo>
                  <a:lnTo>
                    <a:pt x="2465" y="28"/>
                  </a:lnTo>
                  <a:lnTo>
                    <a:pt x="2470" y="30"/>
                  </a:lnTo>
                  <a:lnTo>
                    <a:pt x="2472" y="33"/>
                  </a:lnTo>
                  <a:close/>
                  <a:moveTo>
                    <a:pt x="2913" y="30"/>
                  </a:moveTo>
                  <a:lnTo>
                    <a:pt x="2915" y="26"/>
                  </a:lnTo>
                  <a:lnTo>
                    <a:pt x="2915" y="26"/>
                  </a:lnTo>
                  <a:lnTo>
                    <a:pt x="2913" y="26"/>
                  </a:lnTo>
                  <a:lnTo>
                    <a:pt x="2913" y="26"/>
                  </a:lnTo>
                  <a:lnTo>
                    <a:pt x="2912" y="26"/>
                  </a:lnTo>
                  <a:lnTo>
                    <a:pt x="2912" y="26"/>
                  </a:lnTo>
                  <a:lnTo>
                    <a:pt x="2912" y="28"/>
                  </a:lnTo>
                  <a:lnTo>
                    <a:pt x="2912" y="28"/>
                  </a:lnTo>
                  <a:lnTo>
                    <a:pt x="2912" y="30"/>
                  </a:lnTo>
                  <a:lnTo>
                    <a:pt x="2913" y="30"/>
                  </a:lnTo>
                  <a:close/>
                  <a:moveTo>
                    <a:pt x="3062" y="33"/>
                  </a:moveTo>
                  <a:lnTo>
                    <a:pt x="3062" y="35"/>
                  </a:lnTo>
                  <a:lnTo>
                    <a:pt x="3060" y="35"/>
                  </a:lnTo>
                  <a:lnTo>
                    <a:pt x="3060" y="35"/>
                  </a:lnTo>
                  <a:lnTo>
                    <a:pt x="3060" y="37"/>
                  </a:lnTo>
                  <a:lnTo>
                    <a:pt x="3062" y="37"/>
                  </a:lnTo>
                  <a:lnTo>
                    <a:pt x="3062" y="38"/>
                  </a:lnTo>
                  <a:lnTo>
                    <a:pt x="3063" y="40"/>
                  </a:lnTo>
                  <a:lnTo>
                    <a:pt x="3067" y="42"/>
                  </a:lnTo>
                  <a:lnTo>
                    <a:pt x="3070" y="44"/>
                  </a:lnTo>
                  <a:lnTo>
                    <a:pt x="3074" y="45"/>
                  </a:lnTo>
                  <a:lnTo>
                    <a:pt x="3072" y="42"/>
                  </a:lnTo>
                  <a:lnTo>
                    <a:pt x="3070" y="40"/>
                  </a:lnTo>
                  <a:lnTo>
                    <a:pt x="3070" y="40"/>
                  </a:lnTo>
                  <a:lnTo>
                    <a:pt x="3069" y="37"/>
                  </a:lnTo>
                  <a:lnTo>
                    <a:pt x="3067" y="37"/>
                  </a:lnTo>
                  <a:lnTo>
                    <a:pt x="3063" y="35"/>
                  </a:lnTo>
                  <a:lnTo>
                    <a:pt x="3062" y="33"/>
                  </a:lnTo>
                  <a:close/>
                  <a:moveTo>
                    <a:pt x="2945" y="356"/>
                  </a:moveTo>
                  <a:lnTo>
                    <a:pt x="2941" y="353"/>
                  </a:lnTo>
                  <a:lnTo>
                    <a:pt x="2941" y="349"/>
                  </a:lnTo>
                  <a:lnTo>
                    <a:pt x="2940" y="349"/>
                  </a:lnTo>
                  <a:lnTo>
                    <a:pt x="2940" y="347"/>
                  </a:lnTo>
                  <a:lnTo>
                    <a:pt x="2938" y="347"/>
                  </a:lnTo>
                  <a:lnTo>
                    <a:pt x="2938" y="339"/>
                  </a:lnTo>
                  <a:lnTo>
                    <a:pt x="2938" y="339"/>
                  </a:lnTo>
                  <a:lnTo>
                    <a:pt x="2938" y="333"/>
                  </a:lnTo>
                  <a:lnTo>
                    <a:pt x="2938" y="333"/>
                  </a:lnTo>
                  <a:lnTo>
                    <a:pt x="2938" y="328"/>
                  </a:lnTo>
                  <a:lnTo>
                    <a:pt x="2938" y="328"/>
                  </a:lnTo>
                  <a:lnTo>
                    <a:pt x="2936" y="328"/>
                  </a:lnTo>
                  <a:lnTo>
                    <a:pt x="2936" y="326"/>
                  </a:lnTo>
                  <a:lnTo>
                    <a:pt x="2938" y="326"/>
                  </a:lnTo>
                  <a:lnTo>
                    <a:pt x="2938" y="321"/>
                  </a:lnTo>
                  <a:lnTo>
                    <a:pt x="2940" y="321"/>
                  </a:lnTo>
                  <a:lnTo>
                    <a:pt x="2940" y="319"/>
                  </a:lnTo>
                  <a:lnTo>
                    <a:pt x="2940" y="319"/>
                  </a:lnTo>
                  <a:lnTo>
                    <a:pt x="2938" y="318"/>
                  </a:lnTo>
                  <a:lnTo>
                    <a:pt x="2938" y="313"/>
                  </a:lnTo>
                  <a:lnTo>
                    <a:pt x="2936" y="311"/>
                  </a:lnTo>
                  <a:lnTo>
                    <a:pt x="2936" y="306"/>
                  </a:lnTo>
                  <a:lnTo>
                    <a:pt x="2933" y="304"/>
                  </a:lnTo>
                  <a:lnTo>
                    <a:pt x="2933" y="302"/>
                  </a:lnTo>
                  <a:lnTo>
                    <a:pt x="2931" y="302"/>
                  </a:lnTo>
                  <a:lnTo>
                    <a:pt x="2931" y="299"/>
                  </a:lnTo>
                  <a:lnTo>
                    <a:pt x="2929" y="299"/>
                  </a:lnTo>
                  <a:lnTo>
                    <a:pt x="2927" y="297"/>
                  </a:lnTo>
                  <a:lnTo>
                    <a:pt x="2927" y="295"/>
                  </a:lnTo>
                  <a:lnTo>
                    <a:pt x="2924" y="293"/>
                  </a:lnTo>
                  <a:lnTo>
                    <a:pt x="2924" y="288"/>
                  </a:lnTo>
                  <a:lnTo>
                    <a:pt x="2919" y="283"/>
                  </a:lnTo>
                  <a:lnTo>
                    <a:pt x="2915" y="279"/>
                  </a:lnTo>
                  <a:lnTo>
                    <a:pt x="2915" y="278"/>
                  </a:lnTo>
                  <a:lnTo>
                    <a:pt x="2912" y="278"/>
                  </a:lnTo>
                  <a:lnTo>
                    <a:pt x="2912" y="276"/>
                  </a:lnTo>
                  <a:lnTo>
                    <a:pt x="2912" y="276"/>
                  </a:lnTo>
                  <a:lnTo>
                    <a:pt x="2910" y="274"/>
                  </a:lnTo>
                  <a:lnTo>
                    <a:pt x="2910" y="272"/>
                  </a:lnTo>
                  <a:lnTo>
                    <a:pt x="2908" y="272"/>
                  </a:lnTo>
                  <a:lnTo>
                    <a:pt x="2908" y="258"/>
                  </a:lnTo>
                  <a:lnTo>
                    <a:pt x="2908" y="258"/>
                  </a:lnTo>
                  <a:lnTo>
                    <a:pt x="2908" y="255"/>
                  </a:lnTo>
                  <a:lnTo>
                    <a:pt x="2905" y="255"/>
                  </a:lnTo>
                  <a:lnTo>
                    <a:pt x="2903" y="253"/>
                  </a:lnTo>
                  <a:lnTo>
                    <a:pt x="2901" y="251"/>
                  </a:lnTo>
                  <a:lnTo>
                    <a:pt x="2901" y="250"/>
                  </a:lnTo>
                  <a:lnTo>
                    <a:pt x="2899" y="250"/>
                  </a:lnTo>
                  <a:lnTo>
                    <a:pt x="2899" y="251"/>
                  </a:lnTo>
                  <a:lnTo>
                    <a:pt x="2896" y="251"/>
                  </a:lnTo>
                  <a:lnTo>
                    <a:pt x="2894" y="250"/>
                  </a:lnTo>
                  <a:lnTo>
                    <a:pt x="2892" y="250"/>
                  </a:lnTo>
                  <a:lnTo>
                    <a:pt x="2892" y="246"/>
                  </a:lnTo>
                  <a:lnTo>
                    <a:pt x="2891" y="244"/>
                  </a:lnTo>
                  <a:lnTo>
                    <a:pt x="2891" y="241"/>
                  </a:lnTo>
                  <a:lnTo>
                    <a:pt x="2892" y="241"/>
                  </a:lnTo>
                  <a:lnTo>
                    <a:pt x="2894" y="234"/>
                  </a:lnTo>
                  <a:lnTo>
                    <a:pt x="2891" y="234"/>
                  </a:lnTo>
                  <a:lnTo>
                    <a:pt x="2891" y="229"/>
                  </a:lnTo>
                  <a:lnTo>
                    <a:pt x="2891" y="229"/>
                  </a:lnTo>
                  <a:lnTo>
                    <a:pt x="2891" y="227"/>
                  </a:lnTo>
                  <a:lnTo>
                    <a:pt x="2889" y="227"/>
                  </a:lnTo>
                  <a:lnTo>
                    <a:pt x="2887" y="223"/>
                  </a:lnTo>
                  <a:lnTo>
                    <a:pt x="2884" y="223"/>
                  </a:lnTo>
                  <a:lnTo>
                    <a:pt x="2884" y="222"/>
                  </a:lnTo>
                  <a:lnTo>
                    <a:pt x="2882" y="222"/>
                  </a:lnTo>
                  <a:lnTo>
                    <a:pt x="2882" y="218"/>
                  </a:lnTo>
                  <a:lnTo>
                    <a:pt x="2882" y="216"/>
                  </a:lnTo>
                  <a:lnTo>
                    <a:pt x="2884" y="215"/>
                  </a:lnTo>
                  <a:lnTo>
                    <a:pt x="2884" y="211"/>
                  </a:lnTo>
                  <a:lnTo>
                    <a:pt x="2882" y="211"/>
                  </a:lnTo>
                  <a:lnTo>
                    <a:pt x="2882" y="210"/>
                  </a:lnTo>
                  <a:lnTo>
                    <a:pt x="2882" y="208"/>
                  </a:lnTo>
                  <a:lnTo>
                    <a:pt x="2875" y="208"/>
                  </a:lnTo>
                  <a:lnTo>
                    <a:pt x="2875" y="201"/>
                  </a:lnTo>
                  <a:lnTo>
                    <a:pt x="2870" y="201"/>
                  </a:lnTo>
                  <a:lnTo>
                    <a:pt x="2870" y="197"/>
                  </a:lnTo>
                  <a:lnTo>
                    <a:pt x="2866" y="197"/>
                  </a:lnTo>
                  <a:lnTo>
                    <a:pt x="2866" y="201"/>
                  </a:lnTo>
                  <a:lnTo>
                    <a:pt x="2864" y="199"/>
                  </a:lnTo>
                  <a:lnTo>
                    <a:pt x="2861" y="197"/>
                  </a:lnTo>
                  <a:lnTo>
                    <a:pt x="2861" y="194"/>
                  </a:lnTo>
                  <a:lnTo>
                    <a:pt x="2852" y="192"/>
                  </a:lnTo>
                  <a:lnTo>
                    <a:pt x="2852" y="192"/>
                  </a:lnTo>
                  <a:lnTo>
                    <a:pt x="2851" y="190"/>
                  </a:lnTo>
                  <a:lnTo>
                    <a:pt x="2849" y="190"/>
                  </a:lnTo>
                  <a:lnTo>
                    <a:pt x="2847" y="189"/>
                  </a:lnTo>
                  <a:lnTo>
                    <a:pt x="2847" y="187"/>
                  </a:lnTo>
                  <a:lnTo>
                    <a:pt x="2845" y="183"/>
                  </a:lnTo>
                  <a:lnTo>
                    <a:pt x="2845" y="180"/>
                  </a:lnTo>
                  <a:lnTo>
                    <a:pt x="2847" y="180"/>
                  </a:lnTo>
                  <a:lnTo>
                    <a:pt x="2847" y="176"/>
                  </a:lnTo>
                  <a:lnTo>
                    <a:pt x="2845" y="176"/>
                  </a:lnTo>
                  <a:lnTo>
                    <a:pt x="2845" y="175"/>
                  </a:lnTo>
                  <a:lnTo>
                    <a:pt x="2845" y="175"/>
                  </a:lnTo>
                  <a:lnTo>
                    <a:pt x="2845" y="159"/>
                  </a:lnTo>
                  <a:lnTo>
                    <a:pt x="2844" y="159"/>
                  </a:lnTo>
                  <a:lnTo>
                    <a:pt x="2842" y="154"/>
                  </a:lnTo>
                  <a:lnTo>
                    <a:pt x="2842" y="154"/>
                  </a:lnTo>
                  <a:lnTo>
                    <a:pt x="2842" y="148"/>
                  </a:lnTo>
                  <a:lnTo>
                    <a:pt x="2838" y="147"/>
                  </a:lnTo>
                  <a:lnTo>
                    <a:pt x="2837" y="143"/>
                  </a:lnTo>
                  <a:lnTo>
                    <a:pt x="2835" y="141"/>
                  </a:lnTo>
                  <a:lnTo>
                    <a:pt x="2833" y="138"/>
                  </a:lnTo>
                  <a:lnTo>
                    <a:pt x="2833" y="138"/>
                  </a:lnTo>
                  <a:lnTo>
                    <a:pt x="2833" y="136"/>
                  </a:lnTo>
                  <a:lnTo>
                    <a:pt x="2833" y="134"/>
                  </a:lnTo>
                  <a:lnTo>
                    <a:pt x="2833" y="133"/>
                  </a:lnTo>
                  <a:lnTo>
                    <a:pt x="2833" y="133"/>
                  </a:lnTo>
                  <a:lnTo>
                    <a:pt x="2833" y="127"/>
                  </a:lnTo>
                  <a:lnTo>
                    <a:pt x="2833" y="127"/>
                  </a:lnTo>
                  <a:lnTo>
                    <a:pt x="2833" y="122"/>
                  </a:lnTo>
                  <a:lnTo>
                    <a:pt x="2833" y="122"/>
                  </a:lnTo>
                  <a:lnTo>
                    <a:pt x="2833" y="119"/>
                  </a:lnTo>
                  <a:lnTo>
                    <a:pt x="2833" y="119"/>
                  </a:lnTo>
                  <a:lnTo>
                    <a:pt x="2833" y="114"/>
                  </a:lnTo>
                  <a:lnTo>
                    <a:pt x="2830" y="114"/>
                  </a:lnTo>
                  <a:lnTo>
                    <a:pt x="2828" y="112"/>
                  </a:lnTo>
                  <a:lnTo>
                    <a:pt x="2826" y="112"/>
                  </a:lnTo>
                  <a:lnTo>
                    <a:pt x="2826" y="108"/>
                  </a:lnTo>
                  <a:lnTo>
                    <a:pt x="2824" y="108"/>
                  </a:lnTo>
                  <a:lnTo>
                    <a:pt x="2823" y="103"/>
                  </a:lnTo>
                  <a:lnTo>
                    <a:pt x="2819" y="101"/>
                  </a:lnTo>
                  <a:lnTo>
                    <a:pt x="2819" y="105"/>
                  </a:lnTo>
                  <a:lnTo>
                    <a:pt x="2817" y="105"/>
                  </a:lnTo>
                  <a:lnTo>
                    <a:pt x="2816" y="107"/>
                  </a:lnTo>
                  <a:lnTo>
                    <a:pt x="2816" y="107"/>
                  </a:lnTo>
                  <a:lnTo>
                    <a:pt x="2814" y="108"/>
                  </a:lnTo>
                  <a:lnTo>
                    <a:pt x="2814" y="110"/>
                  </a:lnTo>
                  <a:lnTo>
                    <a:pt x="2809" y="107"/>
                  </a:lnTo>
                  <a:lnTo>
                    <a:pt x="2809" y="96"/>
                  </a:lnTo>
                  <a:lnTo>
                    <a:pt x="2809" y="96"/>
                  </a:lnTo>
                  <a:lnTo>
                    <a:pt x="2810" y="93"/>
                  </a:lnTo>
                  <a:lnTo>
                    <a:pt x="2810" y="89"/>
                  </a:lnTo>
                  <a:lnTo>
                    <a:pt x="2810" y="86"/>
                  </a:lnTo>
                  <a:lnTo>
                    <a:pt x="2809" y="82"/>
                  </a:lnTo>
                  <a:lnTo>
                    <a:pt x="2807" y="80"/>
                  </a:lnTo>
                  <a:lnTo>
                    <a:pt x="2807" y="77"/>
                  </a:lnTo>
                  <a:lnTo>
                    <a:pt x="2803" y="75"/>
                  </a:lnTo>
                  <a:lnTo>
                    <a:pt x="2803" y="72"/>
                  </a:lnTo>
                  <a:lnTo>
                    <a:pt x="2802" y="72"/>
                  </a:lnTo>
                  <a:lnTo>
                    <a:pt x="2802" y="65"/>
                  </a:lnTo>
                  <a:lnTo>
                    <a:pt x="2798" y="63"/>
                  </a:lnTo>
                  <a:lnTo>
                    <a:pt x="2798" y="58"/>
                  </a:lnTo>
                  <a:lnTo>
                    <a:pt x="2793" y="54"/>
                  </a:lnTo>
                  <a:lnTo>
                    <a:pt x="2791" y="45"/>
                  </a:lnTo>
                  <a:lnTo>
                    <a:pt x="2786" y="47"/>
                  </a:lnTo>
                  <a:lnTo>
                    <a:pt x="2784" y="63"/>
                  </a:lnTo>
                  <a:lnTo>
                    <a:pt x="2782" y="65"/>
                  </a:lnTo>
                  <a:lnTo>
                    <a:pt x="2781" y="70"/>
                  </a:lnTo>
                  <a:lnTo>
                    <a:pt x="2779" y="70"/>
                  </a:lnTo>
                  <a:lnTo>
                    <a:pt x="2781" y="72"/>
                  </a:lnTo>
                  <a:lnTo>
                    <a:pt x="2781" y="72"/>
                  </a:lnTo>
                  <a:lnTo>
                    <a:pt x="2782" y="72"/>
                  </a:lnTo>
                  <a:lnTo>
                    <a:pt x="2781" y="84"/>
                  </a:lnTo>
                  <a:lnTo>
                    <a:pt x="2782" y="84"/>
                  </a:lnTo>
                  <a:lnTo>
                    <a:pt x="2782" y="89"/>
                  </a:lnTo>
                  <a:lnTo>
                    <a:pt x="2779" y="89"/>
                  </a:lnTo>
                  <a:lnTo>
                    <a:pt x="2779" y="93"/>
                  </a:lnTo>
                  <a:lnTo>
                    <a:pt x="2779" y="93"/>
                  </a:lnTo>
                  <a:lnTo>
                    <a:pt x="2779" y="94"/>
                  </a:lnTo>
                  <a:lnTo>
                    <a:pt x="2777" y="94"/>
                  </a:lnTo>
                  <a:lnTo>
                    <a:pt x="2779" y="117"/>
                  </a:lnTo>
                  <a:lnTo>
                    <a:pt x="2781" y="117"/>
                  </a:lnTo>
                  <a:lnTo>
                    <a:pt x="2781" y="120"/>
                  </a:lnTo>
                  <a:lnTo>
                    <a:pt x="2782" y="120"/>
                  </a:lnTo>
                  <a:lnTo>
                    <a:pt x="2782" y="120"/>
                  </a:lnTo>
                  <a:lnTo>
                    <a:pt x="2781" y="120"/>
                  </a:lnTo>
                  <a:lnTo>
                    <a:pt x="2781" y="122"/>
                  </a:lnTo>
                  <a:lnTo>
                    <a:pt x="2779" y="124"/>
                  </a:lnTo>
                  <a:lnTo>
                    <a:pt x="2779" y="134"/>
                  </a:lnTo>
                  <a:lnTo>
                    <a:pt x="2777" y="134"/>
                  </a:lnTo>
                  <a:lnTo>
                    <a:pt x="2777" y="136"/>
                  </a:lnTo>
                  <a:lnTo>
                    <a:pt x="2777" y="136"/>
                  </a:lnTo>
                  <a:lnTo>
                    <a:pt x="2777" y="138"/>
                  </a:lnTo>
                  <a:lnTo>
                    <a:pt x="2774" y="140"/>
                  </a:lnTo>
                  <a:lnTo>
                    <a:pt x="2774" y="141"/>
                  </a:lnTo>
                  <a:lnTo>
                    <a:pt x="2774" y="141"/>
                  </a:lnTo>
                  <a:lnTo>
                    <a:pt x="2774" y="143"/>
                  </a:lnTo>
                  <a:lnTo>
                    <a:pt x="2774" y="145"/>
                  </a:lnTo>
                  <a:lnTo>
                    <a:pt x="2774" y="147"/>
                  </a:lnTo>
                  <a:lnTo>
                    <a:pt x="2774" y="150"/>
                  </a:lnTo>
                  <a:lnTo>
                    <a:pt x="2772" y="150"/>
                  </a:lnTo>
                  <a:lnTo>
                    <a:pt x="2770" y="157"/>
                  </a:lnTo>
                  <a:lnTo>
                    <a:pt x="2770" y="164"/>
                  </a:lnTo>
                  <a:lnTo>
                    <a:pt x="2765" y="166"/>
                  </a:lnTo>
                  <a:lnTo>
                    <a:pt x="2760" y="166"/>
                  </a:lnTo>
                  <a:lnTo>
                    <a:pt x="2753" y="166"/>
                  </a:lnTo>
                  <a:lnTo>
                    <a:pt x="2753" y="162"/>
                  </a:lnTo>
                  <a:lnTo>
                    <a:pt x="2751" y="161"/>
                  </a:lnTo>
                  <a:lnTo>
                    <a:pt x="2749" y="159"/>
                  </a:lnTo>
                  <a:lnTo>
                    <a:pt x="2749" y="155"/>
                  </a:lnTo>
                  <a:lnTo>
                    <a:pt x="2748" y="155"/>
                  </a:lnTo>
                  <a:lnTo>
                    <a:pt x="2746" y="154"/>
                  </a:lnTo>
                  <a:lnTo>
                    <a:pt x="2742" y="152"/>
                  </a:lnTo>
                  <a:lnTo>
                    <a:pt x="2739" y="150"/>
                  </a:lnTo>
                  <a:lnTo>
                    <a:pt x="2735" y="147"/>
                  </a:lnTo>
                  <a:lnTo>
                    <a:pt x="2734" y="143"/>
                  </a:lnTo>
                  <a:lnTo>
                    <a:pt x="2730" y="141"/>
                  </a:lnTo>
                  <a:lnTo>
                    <a:pt x="2730" y="140"/>
                  </a:lnTo>
                  <a:lnTo>
                    <a:pt x="2728" y="138"/>
                  </a:lnTo>
                  <a:lnTo>
                    <a:pt x="2728" y="138"/>
                  </a:lnTo>
                  <a:lnTo>
                    <a:pt x="2721" y="136"/>
                  </a:lnTo>
                  <a:lnTo>
                    <a:pt x="2718" y="133"/>
                  </a:lnTo>
                  <a:lnTo>
                    <a:pt x="2714" y="133"/>
                  </a:lnTo>
                  <a:lnTo>
                    <a:pt x="2714" y="131"/>
                  </a:lnTo>
                  <a:lnTo>
                    <a:pt x="2709" y="131"/>
                  </a:lnTo>
                  <a:lnTo>
                    <a:pt x="2706" y="126"/>
                  </a:lnTo>
                  <a:lnTo>
                    <a:pt x="2702" y="124"/>
                  </a:lnTo>
                  <a:lnTo>
                    <a:pt x="2702" y="122"/>
                  </a:lnTo>
                  <a:lnTo>
                    <a:pt x="2700" y="122"/>
                  </a:lnTo>
                  <a:lnTo>
                    <a:pt x="2699" y="120"/>
                  </a:lnTo>
                  <a:lnTo>
                    <a:pt x="2695" y="120"/>
                  </a:lnTo>
                  <a:lnTo>
                    <a:pt x="2695" y="119"/>
                  </a:lnTo>
                  <a:lnTo>
                    <a:pt x="2693" y="117"/>
                  </a:lnTo>
                  <a:lnTo>
                    <a:pt x="2693" y="114"/>
                  </a:lnTo>
                  <a:lnTo>
                    <a:pt x="2695" y="110"/>
                  </a:lnTo>
                  <a:lnTo>
                    <a:pt x="2695" y="107"/>
                  </a:lnTo>
                  <a:lnTo>
                    <a:pt x="2695" y="101"/>
                  </a:lnTo>
                  <a:lnTo>
                    <a:pt x="2699" y="101"/>
                  </a:lnTo>
                  <a:lnTo>
                    <a:pt x="2700" y="93"/>
                  </a:lnTo>
                  <a:lnTo>
                    <a:pt x="2699" y="93"/>
                  </a:lnTo>
                  <a:lnTo>
                    <a:pt x="2699" y="87"/>
                  </a:lnTo>
                  <a:lnTo>
                    <a:pt x="2700" y="87"/>
                  </a:lnTo>
                  <a:lnTo>
                    <a:pt x="2704" y="87"/>
                  </a:lnTo>
                  <a:lnTo>
                    <a:pt x="2706" y="89"/>
                  </a:lnTo>
                  <a:lnTo>
                    <a:pt x="2707" y="89"/>
                  </a:lnTo>
                  <a:lnTo>
                    <a:pt x="2707" y="86"/>
                  </a:lnTo>
                  <a:lnTo>
                    <a:pt x="2707" y="82"/>
                  </a:lnTo>
                  <a:lnTo>
                    <a:pt x="2706" y="80"/>
                  </a:lnTo>
                  <a:lnTo>
                    <a:pt x="2706" y="79"/>
                  </a:lnTo>
                  <a:lnTo>
                    <a:pt x="2706" y="77"/>
                  </a:lnTo>
                  <a:lnTo>
                    <a:pt x="2707" y="77"/>
                  </a:lnTo>
                  <a:lnTo>
                    <a:pt x="2711" y="77"/>
                  </a:lnTo>
                  <a:lnTo>
                    <a:pt x="2713" y="73"/>
                  </a:lnTo>
                  <a:lnTo>
                    <a:pt x="2714" y="73"/>
                  </a:lnTo>
                  <a:lnTo>
                    <a:pt x="2714" y="68"/>
                  </a:lnTo>
                  <a:lnTo>
                    <a:pt x="2711" y="70"/>
                  </a:lnTo>
                  <a:lnTo>
                    <a:pt x="2711" y="65"/>
                  </a:lnTo>
                  <a:lnTo>
                    <a:pt x="2711" y="65"/>
                  </a:lnTo>
                  <a:lnTo>
                    <a:pt x="2711" y="63"/>
                  </a:lnTo>
                  <a:lnTo>
                    <a:pt x="2709" y="65"/>
                  </a:lnTo>
                  <a:lnTo>
                    <a:pt x="2706" y="66"/>
                  </a:lnTo>
                  <a:lnTo>
                    <a:pt x="2702" y="66"/>
                  </a:lnTo>
                  <a:lnTo>
                    <a:pt x="2702" y="70"/>
                  </a:lnTo>
                  <a:lnTo>
                    <a:pt x="2699" y="66"/>
                  </a:lnTo>
                  <a:lnTo>
                    <a:pt x="2695" y="63"/>
                  </a:lnTo>
                  <a:lnTo>
                    <a:pt x="2690" y="63"/>
                  </a:lnTo>
                  <a:lnTo>
                    <a:pt x="2690" y="65"/>
                  </a:lnTo>
                  <a:lnTo>
                    <a:pt x="2688" y="65"/>
                  </a:lnTo>
                  <a:lnTo>
                    <a:pt x="2686" y="66"/>
                  </a:lnTo>
                  <a:lnTo>
                    <a:pt x="2685" y="66"/>
                  </a:lnTo>
                  <a:lnTo>
                    <a:pt x="2683" y="63"/>
                  </a:lnTo>
                  <a:lnTo>
                    <a:pt x="2681" y="63"/>
                  </a:lnTo>
                  <a:lnTo>
                    <a:pt x="2678" y="65"/>
                  </a:lnTo>
                  <a:lnTo>
                    <a:pt x="2676" y="65"/>
                  </a:lnTo>
                  <a:lnTo>
                    <a:pt x="2674" y="61"/>
                  </a:lnTo>
                  <a:lnTo>
                    <a:pt x="2667" y="63"/>
                  </a:lnTo>
                  <a:lnTo>
                    <a:pt x="2667" y="61"/>
                  </a:lnTo>
                  <a:lnTo>
                    <a:pt x="2665" y="59"/>
                  </a:lnTo>
                  <a:lnTo>
                    <a:pt x="2664" y="58"/>
                  </a:lnTo>
                  <a:lnTo>
                    <a:pt x="2662" y="58"/>
                  </a:lnTo>
                  <a:lnTo>
                    <a:pt x="2662" y="59"/>
                  </a:lnTo>
                  <a:lnTo>
                    <a:pt x="2655" y="59"/>
                  </a:lnTo>
                  <a:lnTo>
                    <a:pt x="2653" y="58"/>
                  </a:lnTo>
                  <a:lnTo>
                    <a:pt x="2653" y="58"/>
                  </a:lnTo>
                  <a:lnTo>
                    <a:pt x="2653" y="54"/>
                  </a:lnTo>
                  <a:lnTo>
                    <a:pt x="2652" y="54"/>
                  </a:lnTo>
                  <a:lnTo>
                    <a:pt x="2652" y="52"/>
                  </a:lnTo>
                  <a:lnTo>
                    <a:pt x="2650" y="54"/>
                  </a:lnTo>
                  <a:lnTo>
                    <a:pt x="2650" y="54"/>
                  </a:lnTo>
                  <a:lnTo>
                    <a:pt x="2648" y="54"/>
                  </a:lnTo>
                  <a:lnTo>
                    <a:pt x="2648" y="52"/>
                  </a:lnTo>
                  <a:lnTo>
                    <a:pt x="2646" y="52"/>
                  </a:lnTo>
                  <a:lnTo>
                    <a:pt x="2646" y="52"/>
                  </a:lnTo>
                  <a:lnTo>
                    <a:pt x="2645" y="51"/>
                  </a:lnTo>
                  <a:lnTo>
                    <a:pt x="2643" y="52"/>
                  </a:lnTo>
                  <a:lnTo>
                    <a:pt x="2643" y="52"/>
                  </a:lnTo>
                  <a:lnTo>
                    <a:pt x="2641" y="52"/>
                  </a:lnTo>
                  <a:lnTo>
                    <a:pt x="2643" y="56"/>
                  </a:lnTo>
                  <a:lnTo>
                    <a:pt x="2648" y="59"/>
                  </a:lnTo>
                  <a:lnTo>
                    <a:pt x="2653" y="59"/>
                  </a:lnTo>
                  <a:lnTo>
                    <a:pt x="2653" y="63"/>
                  </a:lnTo>
                  <a:lnTo>
                    <a:pt x="2655" y="65"/>
                  </a:lnTo>
                  <a:lnTo>
                    <a:pt x="2655" y="66"/>
                  </a:lnTo>
                  <a:lnTo>
                    <a:pt x="2657" y="68"/>
                  </a:lnTo>
                  <a:lnTo>
                    <a:pt x="2653" y="70"/>
                  </a:lnTo>
                  <a:lnTo>
                    <a:pt x="2653" y="70"/>
                  </a:lnTo>
                  <a:lnTo>
                    <a:pt x="2653" y="72"/>
                  </a:lnTo>
                  <a:lnTo>
                    <a:pt x="2652" y="72"/>
                  </a:lnTo>
                  <a:lnTo>
                    <a:pt x="2652" y="73"/>
                  </a:lnTo>
                  <a:lnTo>
                    <a:pt x="2650" y="73"/>
                  </a:lnTo>
                  <a:lnTo>
                    <a:pt x="2650" y="72"/>
                  </a:lnTo>
                  <a:lnTo>
                    <a:pt x="2650" y="72"/>
                  </a:lnTo>
                  <a:lnTo>
                    <a:pt x="2645" y="72"/>
                  </a:lnTo>
                  <a:lnTo>
                    <a:pt x="2643" y="70"/>
                  </a:lnTo>
                  <a:lnTo>
                    <a:pt x="2639" y="68"/>
                  </a:lnTo>
                  <a:lnTo>
                    <a:pt x="2638" y="70"/>
                  </a:lnTo>
                  <a:lnTo>
                    <a:pt x="2636" y="72"/>
                  </a:lnTo>
                  <a:lnTo>
                    <a:pt x="2634" y="72"/>
                  </a:lnTo>
                  <a:lnTo>
                    <a:pt x="2634" y="66"/>
                  </a:lnTo>
                  <a:lnTo>
                    <a:pt x="2632" y="68"/>
                  </a:lnTo>
                  <a:lnTo>
                    <a:pt x="2631" y="68"/>
                  </a:lnTo>
                  <a:lnTo>
                    <a:pt x="2631" y="70"/>
                  </a:lnTo>
                  <a:lnTo>
                    <a:pt x="2629" y="70"/>
                  </a:lnTo>
                  <a:lnTo>
                    <a:pt x="2627" y="72"/>
                  </a:lnTo>
                  <a:lnTo>
                    <a:pt x="2627" y="73"/>
                  </a:lnTo>
                  <a:lnTo>
                    <a:pt x="2625" y="73"/>
                  </a:lnTo>
                  <a:lnTo>
                    <a:pt x="2625" y="72"/>
                  </a:lnTo>
                  <a:lnTo>
                    <a:pt x="2624" y="70"/>
                  </a:lnTo>
                  <a:lnTo>
                    <a:pt x="2622" y="70"/>
                  </a:lnTo>
                  <a:lnTo>
                    <a:pt x="2622" y="73"/>
                  </a:lnTo>
                  <a:lnTo>
                    <a:pt x="2624" y="73"/>
                  </a:lnTo>
                  <a:lnTo>
                    <a:pt x="2622" y="77"/>
                  </a:lnTo>
                  <a:lnTo>
                    <a:pt x="2618" y="77"/>
                  </a:lnTo>
                  <a:lnTo>
                    <a:pt x="2617" y="79"/>
                  </a:lnTo>
                  <a:lnTo>
                    <a:pt x="2617" y="82"/>
                  </a:lnTo>
                  <a:lnTo>
                    <a:pt x="2618" y="84"/>
                  </a:lnTo>
                  <a:lnTo>
                    <a:pt x="2620" y="86"/>
                  </a:lnTo>
                  <a:lnTo>
                    <a:pt x="2620" y="87"/>
                  </a:lnTo>
                  <a:lnTo>
                    <a:pt x="2622" y="87"/>
                  </a:lnTo>
                  <a:lnTo>
                    <a:pt x="2622" y="87"/>
                  </a:lnTo>
                  <a:lnTo>
                    <a:pt x="2622" y="89"/>
                  </a:lnTo>
                  <a:lnTo>
                    <a:pt x="2620" y="89"/>
                  </a:lnTo>
                  <a:lnTo>
                    <a:pt x="2620" y="89"/>
                  </a:lnTo>
                  <a:lnTo>
                    <a:pt x="2617" y="89"/>
                  </a:lnTo>
                  <a:lnTo>
                    <a:pt x="2617" y="89"/>
                  </a:lnTo>
                  <a:lnTo>
                    <a:pt x="2617" y="89"/>
                  </a:lnTo>
                  <a:lnTo>
                    <a:pt x="2615" y="89"/>
                  </a:lnTo>
                  <a:lnTo>
                    <a:pt x="2615" y="89"/>
                  </a:lnTo>
                  <a:lnTo>
                    <a:pt x="2613" y="89"/>
                  </a:lnTo>
                  <a:lnTo>
                    <a:pt x="2613" y="93"/>
                  </a:lnTo>
                  <a:lnTo>
                    <a:pt x="2613" y="94"/>
                  </a:lnTo>
                  <a:lnTo>
                    <a:pt x="2613" y="98"/>
                  </a:lnTo>
                  <a:lnTo>
                    <a:pt x="2611" y="100"/>
                  </a:lnTo>
                  <a:lnTo>
                    <a:pt x="2611" y="101"/>
                  </a:lnTo>
                  <a:lnTo>
                    <a:pt x="2610" y="100"/>
                  </a:lnTo>
                  <a:lnTo>
                    <a:pt x="2608" y="100"/>
                  </a:lnTo>
                  <a:lnTo>
                    <a:pt x="2606" y="100"/>
                  </a:lnTo>
                  <a:lnTo>
                    <a:pt x="2606" y="101"/>
                  </a:lnTo>
                  <a:lnTo>
                    <a:pt x="2606" y="101"/>
                  </a:lnTo>
                  <a:lnTo>
                    <a:pt x="2606" y="107"/>
                  </a:lnTo>
                  <a:lnTo>
                    <a:pt x="2606" y="110"/>
                  </a:lnTo>
                  <a:lnTo>
                    <a:pt x="2608" y="112"/>
                  </a:lnTo>
                  <a:lnTo>
                    <a:pt x="2611" y="114"/>
                  </a:lnTo>
                  <a:lnTo>
                    <a:pt x="2611" y="119"/>
                  </a:lnTo>
                  <a:lnTo>
                    <a:pt x="2610" y="119"/>
                  </a:lnTo>
                  <a:lnTo>
                    <a:pt x="2610" y="119"/>
                  </a:lnTo>
                  <a:lnTo>
                    <a:pt x="2608" y="117"/>
                  </a:lnTo>
                  <a:lnTo>
                    <a:pt x="2608" y="117"/>
                  </a:lnTo>
                  <a:lnTo>
                    <a:pt x="2606" y="117"/>
                  </a:lnTo>
                  <a:lnTo>
                    <a:pt x="2604" y="117"/>
                  </a:lnTo>
                  <a:lnTo>
                    <a:pt x="2603" y="117"/>
                  </a:lnTo>
                  <a:lnTo>
                    <a:pt x="2603" y="115"/>
                  </a:lnTo>
                  <a:lnTo>
                    <a:pt x="2599" y="115"/>
                  </a:lnTo>
                  <a:lnTo>
                    <a:pt x="2597" y="114"/>
                  </a:lnTo>
                  <a:lnTo>
                    <a:pt x="2596" y="114"/>
                  </a:lnTo>
                  <a:lnTo>
                    <a:pt x="2594" y="112"/>
                  </a:lnTo>
                  <a:lnTo>
                    <a:pt x="2592" y="114"/>
                  </a:lnTo>
                  <a:lnTo>
                    <a:pt x="2590" y="114"/>
                  </a:lnTo>
                  <a:lnTo>
                    <a:pt x="2590" y="114"/>
                  </a:lnTo>
                  <a:lnTo>
                    <a:pt x="2590" y="122"/>
                  </a:lnTo>
                  <a:lnTo>
                    <a:pt x="2585" y="124"/>
                  </a:lnTo>
                  <a:lnTo>
                    <a:pt x="2585" y="120"/>
                  </a:lnTo>
                  <a:lnTo>
                    <a:pt x="2587" y="117"/>
                  </a:lnTo>
                  <a:lnTo>
                    <a:pt x="2587" y="114"/>
                  </a:lnTo>
                  <a:lnTo>
                    <a:pt x="2587" y="108"/>
                  </a:lnTo>
                  <a:lnTo>
                    <a:pt x="2585" y="108"/>
                  </a:lnTo>
                  <a:lnTo>
                    <a:pt x="2585" y="105"/>
                  </a:lnTo>
                  <a:lnTo>
                    <a:pt x="2583" y="105"/>
                  </a:lnTo>
                  <a:lnTo>
                    <a:pt x="2582" y="103"/>
                  </a:lnTo>
                  <a:lnTo>
                    <a:pt x="2580" y="100"/>
                  </a:lnTo>
                  <a:lnTo>
                    <a:pt x="2578" y="98"/>
                  </a:lnTo>
                  <a:lnTo>
                    <a:pt x="2576" y="96"/>
                  </a:lnTo>
                  <a:lnTo>
                    <a:pt x="2569" y="94"/>
                  </a:lnTo>
                  <a:lnTo>
                    <a:pt x="2568" y="96"/>
                  </a:lnTo>
                  <a:lnTo>
                    <a:pt x="2564" y="100"/>
                  </a:lnTo>
                  <a:lnTo>
                    <a:pt x="2564" y="100"/>
                  </a:lnTo>
                  <a:lnTo>
                    <a:pt x="2563" y="100"/>
                  </a:lnTo>
                  <a:lnTo>
                    <a:pt x="2563" y="96"/>
                  </a:lnTo>
                  <a:lnTo>
                    <a:pt x="2561" y="100"/>
                  </a:lnTo>
                  <a:lnTo>
                    <a:pt x="2561" y="103"/>
                  </a:lnTo>
                  <a:lnTo>
                    <a:pt x="2561" y="108"/>
                  </a:lnTo>
                  <a:lnTo>
                    <a:pt x="2559" y="107"/>
                  </a:lnTo>
                  <a:lnTo>
                    <a:pt x="2559" y="107"/>
                  </a:lnTo>
                  <a:lnTo>
                    <a:pt x="2557" y="107"/>
                  </a:lnTo>
                  <a:lnTo>
                    <a:pt x="2557" y="107"/>
                  </a:lnTo>
                  <a:lnTo>
                    <a:pt x="2557" y="103"/>
                  </a:lnTo>
                  <a:lnTo>
                    <a:pt x="2556" y="103"/>
                  </a:lnTo>
                  <a:lnTo>
                    <a:pt x="2556" y="103"/>
                  </a:lnTo>
                  <a:lnTo>
                    <a:pt x="2554" y="105"/>
                  </a:lnTo>
                  <a:lnTo>
                    <a:pt x="2554" y="105"/>
                  </a:lnTo>
                  <a:lnTo>
                    <a:pt x="2554" y="105"/>
                  </a:lnTo>
                  <a:lnTo>
                    <a:pt x="2554" y="105"/>
                  </a:lnTo>
                  <a:lnTo>
                    <a:pt x="2554" y="107"/>
                  </a:lnTo>
                  <a:lnTo>
                    <a:pt x="2554" y="107"/>
                  </a:lnTo>
                  <a:lnTo>
                    <a:pt x="2554" y="108"/>
                  </a:lnTo>
                  <a:lnTo>
                    <a:pt x="2554" y="108"/>
                  </a:lnTo>
                  <a:lnTo>
                    <a:pt x="2550" y="108"/>
                  </a:lnTo>
                  <a:lnTo>
                    <a:pt x="2549" y="112"/>
                  </a:lnTo>
                  <a:lnTo>
                    <a:pt x="2552" y="114"/>
                  </a:lnTo>
                  <a:lnTo>
                    <a:pt x="2552" y="117"/>
                  </a:lnTo>
                  <a:lnTo>
                    <a:pt x="2547" y="117"/>
                  </a:lnTo>
                  <a:lnTo>
                    <a:pt x="2547" y="119"/>
                  </a:lnTo>
                  <a:lnTo>
                    <a:pt x="2549" y="120"/>
                  </a:lnTo>
                  <a:lnTo>
                    <a:pt x="2549" y="120"/>
                  </a:lnTo>
                  <a:lnTo>
                    <a:pt x="2549" y="122"/>
                  </a:lnTo>
                  <a:lnTo>
                    <a:pt x="2545" y="122"/>
                  </a:lnTo>
                  <a:lnTo>
                    <a:pt x="2545" y="120"/>
                  </a:lnTo>
                  <a:lnTo>
                    <a:pt x="2542" y="120"/>
                  </a:lnTo>
                  <a:lnTo>
                    <a:pt x="2542" y="122"/>
                  </a:lnTo>
                  <a:lnTo>
                    <a:pt x="2538" y="122"/>
                  </a:lnTo>
                  <a:lnTo>
                    <a:pt x="2538" y="126"/>
                  </a:lnTo>
                  <a:lnTo>
                    <a:pt x="2538" y="129"/>
                  </a:lnTo>
                  <a:lnTo>
                    <a:pt x="2540" y="131"/>
                  </a:lnTo>
                  <a:lnTo>
                    <a:pt x="2540" y="133"/>
                  </a:lnTo>
                  <a:lnTo>
                    <a:pt x="2538" y="133"/>
                  </a:lnTo>
                  <a:lnTo>
                    <a:pt x="2538" y="136"/>
                  </a:lnTo>
                  <a:lnTo>
                    <a:pt x="2536" y="138"/>
                  </a:lnTo>
                  <a:lnTo>
                    <a:pt x="2536" y="138"/>
                  </a:lnTo>
                  <a:lnTo>
                    <a:pt x="2535" y="138"/>
                  </a:lnTo>
                  <a:lnTo>
                    <a:pt x="2533" y="138"/>
                  </a:lnTo>
                  <a:lnTo>
                    <a:pt x="2533" y="136"/>
                  </a:lnTo>
                  <a:lnTo>
                    <a:pt x="2533" y="136"/>
                  </a:lnTo>
                  <a:lnTo>
                    <a:pt x="2531" y="136"/>
                  </a:lnTo>
                  <a:lnTo>
                    <a:pt x="2531" y="133"/>
                  </a:lnTo>
                  <a:lnTo>
                    <a:pt x="2528" y="134"/>
                  </a:lnTo>
                  <a:lnTo>
                    <a:pt x="2528" y="134"/>
                  </a:lnTo>
                  <a:lnTo>
                    <a:pt x="2524" y="134"/>
                  </a:lnTo>
                  <a:lnTo>
                    <a:pt x="2524" y="140"/>
                  </a:lnTo>
                  <a:lnTo>
                    <a:pt x="2524" y="143"/>
                  </a:lnTo>
                  <a:lnTo>
                    <a:pt x="2524" y="145"/>
                  </a:lnTo>
                  <a:lnTo>
                    <a:pt x="2526" y="148"/>
                  </a:lnTo>
                  <a:lnTo>
                    <a:pt x="2528" y="150"/>
                  </a:lnTo>
                  <a:lnTo>
                    <a:pt x="2528" y="152"/>
                  </a:lnTo>
                  <a:lnTo>
                    <a:pt x="2528" y="152"/>
                  </a:lnTo>
                  <a:lnTo>
                    <a:pt x="2528" y="154"/>
                  </a:lnTo>
                  <a:lnTo>
                    <a:pt x="2524" y="154"/>
                  </a:lnTo>
                  <a:lnTo>
                    <a:pt x="2524" y="157"/>
                  </a:lnTo>
                  <a:lnTo>
                    <a:pt x="2522" y="157"/>
                  </a:lnTo>
                  <a:lnTo>
                    <a:pt x="2521" y="154"/>
                  </a:lnTo>
                  <a:lnTo>
                    <a:pt x="2519" y="154"/>
                  </a:lnTo>
                  <a:lnTo>
                    <a:pt x="2519" y="150"/>
                  </a:lnTo>
                  <a:lnTo>
                    <a:pt x="2519" y="150"/>
                  </a:lnTo>
                  <a:lnTo>
                    <a:pt x="2517" y="141"/>
                  </a:lnTo>
                  <a:lnTo>
                    <a:pt x="2514" y="141"/>
                  </a:lnTo>
                  <a:lnTo>
                    <a:pt x="2514" y="145"/>
                  </a:lnTo>
                  <a:lnTo>
                    <a:pt x="2510" y="147"/>
                  </a:lnTo>
                  <a:lnTo>
                    <a:pt x="2508" y="148"/>
                  </a:lnTo>
                  <a:lnTo>
                    <a:pt x="2507" y="148"/>
                  </a:lnTo>
                  <a:lnTo>
                    <a:pt x="2507" y="152"/>
                  </a:lnTo>
                  <a:lnTo>
                    <a:pt x="2507" y="152"/>
                  </a:lnTo>
                  <a:lnTo>
                    <a:pt x="2507" y="154"/>
                  </a:lnTo>
                  <a:lnTo>
                    <a:pt x="2505" y="154"/>
                  </a:lnTo>
                  <a:lnTo>
                    <a:pt x="2507" y="164"/>
                  </a:lnTo>
                  <a:lnTo>
                    <a:pt x="2503" y="164"/>
                  </a:lnTo>
                  <a:lnTo>
                    <a:pt x="2503" y="169"/>
                  </a:lnTo>
                  <a:lnTo>
                    <a:pt x="2507" y="171"/>
                  </a:lnTo>
                  <a:lnTo>
                    <a:pt x="2507" y="173"/>
                  </a:lnTo>
                  <a:lnTo>
                    <a:pt x="2505" y="175"/>
                  </a:lnTo>
                  <a:lnTo>
                    <a:pt x="2503" y="175"/>
                  </a:lnTo>
                  <a:lnTo>
                    <a:pt x="2500" y="178"/>
                  </a:lnTo>
                  <a:lnTo>
                    <a:pt x="2498" y="180"/>
                  </a:lnTo>
                  <a:lnTo>
                    <a:pt x="2498" y="183"/>
                  </a:lnTo>
                  <a:lnTo>
                    <a:pt x="2494" y="185"/>
                  </a:lnTo>
                  <a:lnTo>
                    <a:pt x="2494" y="189"/>
                  </a:lnTo>
                  <a:lnTo>
                    <a:pt x="2493" y="189"/>
                  </a:lnTo>
                  <a:lnTo>
                    <a:pt x="2487" y="196"/>
                  </a:lnTo>
                  <a:lnTo>
                    <a:pt x="2486" y="196"/>
                  </a:lnTo>
                  <a:lnTo>
                    <a:pt x="2486" y="196"/>
                  </a:lnTo>
                  <a:lnTo>
                    <a:pt x="2482" y="196"/>
                  </a:lnTo>
                  <a:lnTo>
                    <a:pt x="2482" y="197"/>
                  </a:lnTo>
                  <a:lnTo>
                    <a:pt x="2479" y="197"/>
                  </a:lnTo>
                  <a:lnTo>
                    <a:pt x="2479" y="197"/>
                  </a:lnTo>
                  <a:lnTo>
                    <a:pt x="2472" y="197"/>
                  </a:lnTo>
                  <a:lnTo>
                    <a:pt x="2472" y="199"/>
                  </a:lnTo>
                  <a:lnTo>
                    <a:pt x="2467" y="201"/>
                  </a:lnTo>
                  <a:lnTo>
                    <a:pt x="2465" y="203"/>
                  </a:lnTo>
                  <a:lnTo>
                    <a:pt x="2463" y="203"/>
                  </a:lnTo>
                  <a:lnTo>
                    <a:pt x="2461" y="203"/>
                  </a:lnTo>
                  <a:lnTo>
                    <a:pt x="2460" y="201"/>
                  </a:lnTo>
                  <a:lnTo>
                    <a:pt x="2458" y="201"/>
                  </a:lnTo>
                  <a:lnTo>
                    <a:pt x="2458" y="203"/>
                  </a:lnTo>
                  <a:lnTo>
                    <a:pt x="2456" y="203"/>
                  </a:lnTo>
                  <a:lnTo>
                    <a:pt x="2456" y="204"/>
                  </a:lnTo>
                  <a:lnTo>
                    <a:pt x="2454" y="206"/>
                  </a:lnTo>
                  <a:lnTo>
                    <a:pt x="2453" y="208"/>
                  </a:lnTo>
                  <a:lnTo>
                    <a:pt x="2453" y="210"/>
                  </a:lnTo>
                  <a:lnTo>
                    <a:pt x="2453" y="211"/>
                  </a:lnTo>
                  <a:lnTo>
                    <a:pt x="2444" y="213"/>
                  </a:lnTo>
                  <a:lnTo>
                    <a:pt x="2442" y="216"/>
                  </a:lnTo>
                  <a:lnTo>
                    <a:pt x="2432" y="216"/>
                  </a:lnTo>
                  <a:lnTo>
                    <a:pt x="2430" y="215"/>
                  </a:lnTo>
                  <a:lnTo>
                    <a:pt x="2428" y="215"/>
                  </a:lnTo>
                  <a:lnTo>
                    <a:pt x="2425" y="222"/>
                  </a:lnTo>
                  <a:lnTo>
                    <a:pt x="2418" y="220"/>
                  </a:lnTo>
                  <a:lnTo>
                    <a:pt x="2411" y="230"/>
                  </a:lnTo>
                  <a:lnTo>
                    <a:pt x="2407" y="230"/>
                  </a:lnTo>
                  <a:lnTo>
                    <a:pt x="2407" y="234"/>
                  </a:lnTo>
                  <a:lnTo>
                    <a:pt x="2404" y="234"/>
                  </a:lnTo>
                  <a:lnTo>
                    <a:pt x="2404" y="236"/>
                  </a:lnTo>
                  <a:lnTo>
                    <a:pt x="2397" y="241"/>
                  </a:lnTo>
                  <a:lnTo>
                    <a:pt x="2397" y="243"/>
                  </a:lnTo>
                  <a:lnTo>
                    <a:pt x="2395" y="246"/>
                  </a:lnTo>
                  <a:lnTo>
                    <a:pt x="2393" y="246"/>
                  </a:lnTo>
                  <a:lnTo>
                    <a:pt x="2391" y="248"/>
                  </a:lnTo>
                  <a:lnTo>
                    <a:pt x="2388" y="248"/>
                  </a:lnTo>
                  <a:lnTo>
                    <a:pt x="2388" y="250"/>
                  </a:lnTo>
                  <a:lnTo>
                    <a:pt x="2386" y="250"/>
                  </a:lnTo>
                  <a:lnTo>
                    <a:pt x="2386" y="246"/>
                  </a:lnTo>
                  <a:lnTo>
                    <a:pt x="2386" y="246"/>
                  </a:lnTo>
                  <a:lnTo>
                    <a:pt x="2388" y="241"/>
                  </a:lnTo>
                  <a:lnTo>
                    <a:pt x="2386" y="241"/>
                  </a:lnTo>
                  <a:lnTo>
                    <a:pt x="2386" y="239"/>
                  </a:lnTo>
                  <a:lnTo>
                    <a:pt x="2386" y="239"/>
                  </a:lnTo>
                  <a:lnTo>
                    <a:pt x="2384" y="243"/>
                  </a:lnTo>
                  <a:lnTo>
                    <a:pt x="2383" y="243"/>
                  </a:lnTo>
                  <a:lnTo>
                    <a:pt x="2383" y="246"/>
                  </a:lnTo>
                  <a:lnTo>
                    <a:pt x="2383" y="246"/>
                  </a:lnTo>
                  <a:lnTo>
                    <a:pt x="2383" y="250"/>
                  </a:lnTo>
                  <a:lnTo>
                    <a:pt x="2381" y="250"/>
                  </a:lnTo>
                  <a:lnTo>
                    <a:pt x="2381" y="251"/>
                  </a:lnTo>
                  <a:lnTo>
                    <a:pt x="2381" y="253"/>
                  </a:lnTo>
                  <a:lnTo>
                    <a:pt x="2381" y="255"/>
                  </a:lnTo>
                  <a:lnTo>
                    <a:pt x="2383" y="255"/>
                  </a:lnTo>
                  <a:lnTo>
                    <a:pt x="2383" y="255"/>
                  </a:lnTo>
                  <a:lnTo>
                    <a:pt x="2383" y="258"/>
                  </a:lnTo>
                  <a:lnTo>
                    <a:pt x="2384" y="258"/>
                  </a:lnTo>
                  <a:lnTo>
                    <a:pt x="2384" y="260"/>
                  </a:lnTo>
                  <a:lnTo>
                    <a:pt x="2384" y="260"/>
                  </a:lnTo>
                  <a:lnTo>
                    <a:pt x="2383" y="262"/>
                  </a:lnTo>
                  <a:lnTo>
                    <a:pt x="2383" y="264"/>
                  </a:lnTo>
                  <a:lnTo>
                    <a:pt x="2383" y="265"/>
                  </a:lnTo>
                  <a:lnTo>
                    <a:pt x="2383" y="272"/>
                  </a:lnTo>
                  <a:lnTo>
                    <a:pt x="2381" y="272"/>
                  </a:lnTo>
                  <a:lnTo>
                    <a:pt x="2381" y="276"/>
                  </a:lnTo>
                  <a:lnTo>
                    <a:pt x="2379" y="278"/>
                  </a:lnTo>
                  <a:lnTo>
                    <a:pt x="2379" y="279"/>
                  </a:lnTo>
                  <a:lnTo>
                    <a:pt x="2376" y="279"/>
                  </a:lnTo>
                  <a:lnTo>
                    <a:pt x="2376" y="279"/>
                  </a:lnTo>
                  <a:lnTo>
                    <a:pt x="2374" y="279"/>
                  </a:lnTo>
                  <a:lnTo>
                    <a:pt x="2376" y="283"/>
                  </a:lnTo>
                  <a:lnTo>
                    <a:pt x="2377" y="285"/>
                  </a:lnTo>
                  <a:lnTo>
                    <a:pt x="2381" y="286"/>
                  </a:lnTo>
                  <a:lnTo>
                    <a:pt x="2383" y="288"/>
                  </a:lnTo>
                  <a:lnTo>
                    <a:pt x="2384" y="290"/>
                  </a:lnTo>
                  <a:lnTo>
                    <a:pt x="2384" y="293"/>
                  </a:lnTo>
                  <a:lnTo>
                    <a:pt x="2384" y="297"/>
                  </a:lnTo>
                  <a:lnTo>
                    <a:pt x="2386" y="297"/>
                  </a:lnTo>
                  <a:lnTo>
                    <a:pt x="2384" y="299"/>
                  </a:lnTo>
                  <a:lnTo>
                    <a:pt x="2384" y="300"/>
                  </a:lnTo>
                  <a:lnTo>
                    <a:pt x="2384" y="302"/>
                  </a:lnTo>
                  <a:lnTo>
                    <a:pt x="2386" y="306"/>
                  </a:lnTo>
                  <a:lnTo>
                    <a:pt x="2386" y="309"/>
                  </a:lnTo>
                  <a:lnTo>
                    <a:pt x="2388" y="313"/>
                  </a:lnTo>
                  <a:lnTo>
                    <a:pt x="2388" y="318"/>
                  </a:lnTo>
                  <a:lnTo>
                    <a:pt x="2386" y="316"/>
                  </a:lnTo>
                  <a:lnTo>
                    <a:pt x="2384" y="316"/>
                  </a:lnTo>
                  <a:lnTo>
                    <a:pt x="2381" y="314"/>
                  </a:lnTo>
                  <a:lnTo>
                    <a:pt x="2381" y="309"/>
                  </a:lnTo>
                  <a:lnTo>
                    <a:pt x="2379" y="309"/>
                  </a:lnTo>
                  <a:lnTo>
                    <a:pt x="2379" y="314"/>
                  </a:lnTo>
                  <a:lnTo>
                    <a:pt x="2381" y="318"/>
                  </a:lnTo>
                  <a:lnTo>
                    <a:pt x="2383" y="319"/>
                  </a:lnTo>
                  <a:lnTo>
                    <a:pt x="2383" y="325"/>
                  </a:lnTo>
                  <a:lnTo>
                    <a:pt x="2384" y="325"/>
                  </a:lnTo>
                  <a:lnTo>
                    <a:pt x="2384" y="326"/>
                  </a:lnTo>
                  <a:lnTo>
                    <a:pt x="2383" y="326"/>
                  </a:lnTo>
                  <a:lnTo>
                    <a:pt x="2381" y="325"/>
                  </a:lnTo>
                  <a:lnTo>
                    <a:pt x="2381" y="325"/>
                  </a:lnTo>
                  <a:lnTo>
                    <a:pt x="2379" y="321"/>
                  </a:lnTo>
                  <a:lnTo>
                    <a:pt x="2377" y="321"/>
                  </a:lnTo>
                  <a:lnTo>
                    <a:pt x="2377" y="316"/>
                  </a:lnTo>
                  <a:lnTo>
                    <a:pt x="2376" y="313"/>
                  </a:lnTo>
                  <a:lnTo>
                    <a:pt x="2374" y="311"/>
                  </a:lnTo>
                  <a:lnTo>
                    <a:pt x="2374" y="309"/>
                  </a:lnTo>
                  <a:lnTo>
                    <a:pt x="2374" y="309"/>
                  </a:lnTo>
                  <a:lnTo>
                    <a:pt x="2376" y="325"/>
                  </a:lnTo>
                  <a:lnTo>
                    <a:pt x="2379" y="326"/>
                  </a:lnTo>
                  <a:lnTo>
                    <a:pt x="2379" y="328"/>
                  </a:lnTo>
                  <a:lnTo>
                    <a:pt x="2386" y="333"/>
                  </a:lnTo>
                  <a:lnTo>
                    <a:pt x="2386" y="335"/>
                  </a:lnTo>
                  <a:lnTo>
                    <a:pt x="2388" y="337"/>
                  </a:lnTo>
                  <a:lnTo>
                    <a:pt x="2390" y="344"/>
                  </a:lnTo>
                  <a:lnTo>
                    <a:pt x="2391" y="346"/>
                  </a:lnTo>
                  <a:lnTo>
                    <a:pt x="2391" y="346"/>
                  </a:lnTo>
                  <a:lnTo>
                    <a:pt x="2391" y="347"/>
                  </a:lnTo>
                  <a:lnTo>
                    <a:pt x="2390" y="347"/>
                  </a:lnTo>
                  <a:lnTo>
                    <a:pt x="2390" y="353"/>
                  </a:lnTo>
                  <a:lnTo>
                    <a:pt x="2391" y="353"/>
                  </a:lnTo>
                  <a:lnTo>
                    <a:pt x="2397" y="360"/>
                  </a:lnTo>
                  <a:lnTo>
                    <a:pt x="2398" y="360"/>
                  </a:lnTo>
                  <a:lnTo>
                    <a:pt x="2398" y="361"/>
                  </a:lnTo>
                  <a:lnTo>
                    <a:pt x="2398" y="363"/>
                  </a:lnTo>
                  <a:lnTo>
                    <a:pt x="2397" y="365"/>
                  </a:lnTo>
                  <a:lnTo>
                    <a:pt x="2397" y="367"/>
                  </a:lnTo>
                  <a:lnTo>
                    <a:pt x="2398" y="368"/>
                  </a:lnTo>
                  <a:lnTo>
                    <a:pt x="2398" y="368"/>
                  </a:lnTo>
                  <a:lnTo>
                    <a:pt x="2400" y="368"/>
                  </a:lnTo>
                  <a:lnTo>
                    <a:pt x="2402" y="372"/>
                  </a:lnTo>
                  <a:lnTo>
                    <a:pt x="2404" y="374"/>
                  </a:lnTo>
                  <a:lnTo>
                    <a:pt x="2404" y="377"/>
                  </a:lnTo>
                  <a:lnTo>
                    <a:pt x="2404" y="379"/>
                  </a:lnTo>
                  <a:lnTo>
                    <a:pt x="2402" y="382"/>
                  </a:lnTo>
                  <a:lnTo>
                    <a:pt x="2402" y="386"/>
                  </a:lnTo>
                  <a:lnTo>
                    <a:pt x="2402" y="389"/>
                  </a:lnTo>
                  <a:lnTo>
                    <a:pt x="2404" y="389"/>
                  </a:lnTo>
                  <a:lnTo>
                    <a:pt x="2404" y="396"/>
                  </a:lnTo>
                  <a:lnTo>
                    <a:pt x="2404" y="396"/>
                  </a:lnTo>
                  <a:lnTo>
                    <a:pt x="2404" y="400"/>
                  </a:lnTo>
                  <a:lnTo>
                    <a:pt x="2407" y="402"/>
                  </a:lnTo>
                  <a:lnTo>
                    <a:pt x="2407" y="410"/>
                  </a:lnTo>
                  <a:lnTo>
                    <a:pt x="2409" y="410"/>
                  </a:lnTo>
                  <a:lnTo>
                    <a:pt x="2407" y="414"/>
                  </a:lnTo>
                  <a:lnTo>
                    <a:pt x="2409" y="416"/>
                  </a:lnTo>
                  <a:lnTo>
                    <a:pt x="2409" y="417"/>
                  </a:lnTo>
                  <a:lnTo>
                    <a:pt x="2411" y="421"/>
                  </a:lnTo>
                  <a:lnTo>
                    <a:pt x="2412" y="422"/>
                  </a:lnTo>
                  <a:lnTo>
                    <a:pt x="2412" y="424"/>
                  </a:lnTo>
                  <a:lnTo>
                    <a:pt x="2411" y="424"/>
                  </a:lnTo>
                  <a:lnTo>
                    <a:pt x="2411" y="428"/>
                  </a:lnTo>
                  <a:lnTo>
                    <a:pt x="2411" y="428"/>
                  </a:lnTo>
                  <a:lnTo>
                    <a:pt x="2411" y="429"/>
                  </a:lnTo>
                  <a:lnTo>
                    <a:pt x="2411" y="431"/>
                  </a:lnTo>
                  <a:lnTo>
                    <a:pt x="2412" y="431"/>
                  </a:lnTo>
                  <a:lnTo>
                    <a:pt x="2412" y="433"/>
                  </a:lnTo>
                  <a:lnTo>
                    <a:pt x="2412" y="435"/>
                  </a:lnTo>
                  <a:lnTo>
                    <a:pt x="2411" y="435"/>
                  </a:lnTo>
                  <a:lnTo>
                    <a:pt x="2411" y="438"/>
                  </a:lnTo>
                  <a:lnTo>
                    <a:pt x="2409" y="438"/>
                  </a:lnTo>
                  <a:lnTo>
                    <a:pt x="2409" y="447"/>
                  </a:lnTo>
                  <a:lnTo>
                    <a:pt x="2411" y="447"/>
                  </a:lnTo>
                  <a:lnTo>
                    <a:pt x="2411" y="449"/>
                  </a:lnTo>
                  <a:lnTo>
                    <a:pt x="2409" y="452"/>
                  </a:lnTo>
                  <a:lnTo>
                    <a:pt x="2409" y="454"/>
                  </a:lnTo>
                  <a:lnTo>
                    <a:pt x="2409" y="457"/>
                  </a:lnTo>
                  <a:lnTo>
                    <a:pt x="2407" y="459"/>
                  </a:lnTo>
                  <a:lnTo>
                    <a:pt x="2407" y="459"/>
                  </a:lnTo>
                  <a:lnTo>
                    <a:pt x="2405" y="457"/>
                  </a:lnTo>
                  <a:lnTo>
                    <a:pt x="2404" y="457"/>
                  </a:lnTo>
                  <a:lnTo>
                    <a:pt x="2400" y="456"/>
                  </a:lnTo>
                  <a:lnTo>
                    <a:pt x="2400" y="456"/>
                  </a:lnTo>
                  <a:lnTo>
                    <a:pt x="2398" y="456"/>
                  </a:lnTo>
                  <a:lnTo>
                    <a:pt x="2400" y="459"/>
                  </a:lnTo>
                  <a:lnTo>
                    <a:pt x="2400" y="461"/>
                  </a:lnTo>
                  <a:lnTo>
                    <a:pt x="2402" y="464"/>
                  </a:lnTo>
                  <a:lnTo>
                    <a:pt x="2404" y="466"/>
                  </a:lnTo>
                  <a:lnTo>
                    <a:pt x="2405" y="468"/>
                  </a:lnTo>
                  <a:lnTo>
                    <a:pt x="2407" y="468"/>
                  </a:lnTo>
                  <a:lnTo>
                    <a:pt x="2409" y="468"/>
                  </a:lnTo>
                  <a:lnTo>
                    <a:pt x="2411" y="470"/>
                  </a:lnTo>
                  <a:lnTo>
                    <a:pt x="2411" y="471"/>
                  </a:lnTo>
                  <a:lnTo>
                    <a:pt x="2414" y="471"/>
                  </a:lnTo>
                  <a:lnTo>
                    <a:pt x="2414" y="475"/>
                  </a:lnTo>
                  <a:lnTo>
                    <a:pt x="2414" y="475"/>
                  </a:lnTo>
                  <a:lnTo>
                    <a:pt x="2416" y="477"/>
                  </a:lnTo>
                  <a:lnTo>
                    <a:pt x="2418" y="478"/>
                  </a:lnTo>
                  <a:lnTo>
                    <a:pt x="2418" y="480"/>
                  </a:lnTo>
                  <a:lnTo>
                    <a:pt x="2423" y="480"/>
                  </a:lnTo>
                  <a:lnTo>
                    <a:pt x="2423" y="480"/>
                  </a:lnTo>
                  <a:lnTo>
                    <a:pt x="2425" y="482"/>
                  </a:lnTo>
                  <a:lnTo>
                    <a:pt x="2425" y="482"/>
                  </a:lnTo>
                  <a:lnTo>
                    <a:pt x="2426" y="482"/>
                  </a:lnTo>
                  <a:lnTo>
                    <a:pt x="2428" y="480"/>
                  </a:lnTo>
                  <a:lnTo>
                    <a:pt x="2435" y="480"/>
                  </a:lnTo>
                  <a:lnTo>
                    <a:pt x="2435" y="482"/>
                  </a:lnTo>
                  <a:lnTo>
                    <a:pt x="2440" y="482"/>
                  </a:lnTo>
                  <a:lnTo>
                    <a:pt x="2440" y="484"/>
                  </a:lnTo>
                  <a:lnTo>
                    <a:pt x="2440" y="484"/>
                  </a:lnTo>
                  <a:lnTo>
                    <a:pt x="2442" y="480"/>
                  </a:lnTo>
                  <a:lnTo>
                    <a:pt x="2446" y="480"/>
                  </a:lnTo>
                  <a:lnTo>
                    <a:pt x="2446" y="480"/>
                  </a:lnTo>
                  <a:lnTo>
                    <a:pt x="2447" y="478"/>
                  </a:lnTo>
                  <a:lnTo>
                    <a:pt x="2449" y="475"/>
                  </a:lnTo>
                  <a:lnTo>
                    <a:pt x="2451" y="471"/>
                  </a:lnTo>
                  <a:lnTo>
                    <a:pt x="2453" y="471"/>
                  </a:lnTo>
                  <a:lnTo>
                    <a:pt x="2454" y="471"/>
                  </a:lnTo>
                  <a:lnTo>
                    <a:pt x="2454" y="468"/>
                  </a:lnTo>
                  <a:lnTo>
                    <a:pt x="2456" y="470"/>
                  </a:lnTo>
                  <a:lnTo>
                    <a:pt x="2456" y="470"/>
                  </a:lnTo>
                  <a:lnTo>
                    <a:pt x="2456" y="470"/>
                  </a:lnTo>
                  <a:lnTo>
                    <a:pt x="2458" y="470"/>
                  </a:lnTo>
                  <a:lnTo>
                    <a:pt x="2458" y="473"/>
                  </a:lnTo>
                  <a:lnTo>
                    <a:pt x="2461" y="475"/>
                  </a:lnTo>
                  <a:lnTo>
                    <a:pt x="2463" y="471"/>
                  </a:lnTo>
                  <a:lnTo>
                    <a:pt x="2463" y="470"/>
                  </a:lnTo>
                  <a:lnTo>
                    <a:pt x="2463" y="468"/>
                  </a:lnTo>
                  <a:lnTo>
                    <a:pt x="2463" y="464"/>
                  </a:lnTo>
                  <a:lnTo>
                    <a:pt x="2467" y="464"/>
                  </a:lnTo>
                  <a:lnTo>
                    <a:pt x="2468" y="464"/>
                  </a:lnTo>
                  <a:lnTo>
                    <a:pt x="2472" y="464"/>
                  </a:lnTo>
                  <a:lnTo>
                    <a:pt x="2472" y="463"/>
                  </a:lnTo>
                  <a:lnTo>
                    <a:pt x="2473" y="463"/>
                  </a:lnTo>
                  <a:lnTo>
                    <a:pt x="2473" y="463"/>
                  </a:lnTo>
                  <a:lnTo>
                    <a:pt x="2479" y="463"/>
                  </a:lnTo>
                  <a:lnTo>
                    <a:pt x="2480" y="461"/>
                  </a:lnTo>
                  <a:lnTo>
                    <a:pt x="2480" y="461"/>
                  </a:lnTo>
                  <a:lnTo>
                    <a:pt x="2480" y="461"/>
                  </a:lnTo>
                  <a:lnTo>
                    <a:pt x="2480" y="459"/>
                  </a:lnTo>
                  <a:lnTo>
                    <a:pt x="2486" y="461"/>
                  </a:lnTo>
                  <a:lnTo>
                    <a:pt x="2487" y="461"/>
                  </a:lnTo>
                  <a:lnTo>
                    <a:pt x="2491" y="461"/>
                  </a:lnTo>
                  <a:lnTo>
                    <a:pt x="2494" y="461"/>
                  </a:lnTo>
                  <a:lnTo>
                    <a:pt x="2494" y="463"/>
                  </a:lnTo>
                  <a:lnTo>
                    <a:pt x="2496" y="461"/>
                  </a:lnTo>
                  <a:lnTo>
                    <a:pt x="2498" y="461"/>
                  </a:lnTo>
                  <a:lnTo>
                    <a:pt x="2498" y="459"/>
                  </a:lnTo>
                  <a:lnTo>
                    <a:pt x="2500" y="459"/>
                  </a:lnTo>
                  <a:lnTo>
                    <a:pt x="2501" y="461"/>
                  </a:lnTo>
                  <a:lnTo>
                    <a:pt x="2501" y="461"/>
                  </a:lnTo>
                  <a:lnTo>
                    <a:pt x="2503" y="463"/>
                  </a:lnTo>
                  <a:lnTo>
                    <a:pt x="2503" y="463"/>
                  </a:lnTo>
                  <a:lnTo>
                    <a:pt x="2503" y="461"/>
                  </a:lnTo>
                  <a:lnTo>
                    <a:pt x="2507" y="461"/>
                  </a:lnTo>
                  <a:lnTo>
                    <a:pt x="2510" y="461"/>
                  </a:lnTo>
                  <a:lnTo>
                    <a:pt x="2512" y="459"/>
                  </a:lnTo>
                  <a:lnTo>
                    <a:pt x="2514" y="459"/>
                  </a:lnTo>
                  <a:lnTo>
                    <a:pt x="2515" y="459"/>
                  </a:lnTo>
                  <a:lnTo>
                    <a:pt x="2515" y="463"/>
                  </a:lnTo>
                  <a:lnTo>
                    <a:pt x="2519" y="461"/>
                  </a:lnTo>
                  <a:lnTo>
                    <a:pt x="2519" y="461"/>
                  </a:lnTo>
                  <a:lnTo>
                    <a:pt x="2519" y="459"/>
                  </a:lnTo>
                  <a:lnTo>
                    <a:pt x="2522" y="461"/>
                  </a:lnTo>
                  <a:lnTo>
                    <a:pt x="2522" y="459"/>
                  </a:lnTo>
                  <a:lnTo>
                    <a:pt x="2524" y="459"/>
                  </a:lnTo>
                  <a:lnTo>
                    <a:pt x="2524" y="457"/>
                  </a:lnTo>
                  <a:lnTo>
                    <a:pt x="2524" y="457"/>
                  </a:lnTo>
                  <a:lnTo>
                    <a:pt x="2524" y="456"/>
                  </a:lnTo>
                  <a:lnTo>
                    <a:pt x="2526" y="456"/>
                  </a:lnTo>
                  <a:lnTo>
                    <a:pt x="2526" y="454"/>
                  </a:lnTo>
                  <a:lnTo>
                    <a:pt x="2528" y="454"/>
                  </a:lnTo>
                  <a:lnTo>
                    <a:pt x="2529" y="450"/>
                  </a:lnTo>
                  <a:lnTo>
                    <a:pt x="2531" y="449"/>
                  </a:lnTo>
                  <a:lnTo>
                    <a:pt x="2531" y="447"/>
                  </a:lnTo>
                  <a:lnTo>
                    <a:pt x="2535" y="445"/>
                  </a:lnTo>
                  <a:lnTo>
                    <a:pt x="2535" y="443"/>
                  </a:lnTo>
                  <a:lnTo>
                    <a:pt x="2542" y="443"/>
                  </a:lnTo>
                  <a:lnTo>
                    <a:pt x="2543" y="442"/>
                  </a:lnTo>
                  <a:lnTo>
                    <a:pt x="2545" y="440"/>
                  </a:lnTo>
                  <a:lnTo>
                    <a:pt x="2545" y="438"/>
                  </a:lnTo>
                  <a:lnTo>
                    <a:pt x="2549" y="438"/>
                  </a:lnTo>
                  <a:lnTo>
                    <a:pt x="2549" y="438"/>
                  </a:lnTo>
                  <a:lnTo>
                    <a:pt x="2552" y="438"/>
                  </a:lnTo>
                  <a:lnTo>
                    <a:pt x="2552" y="435"/>
                  </a:lnTo>
                  <a:lnTo>
                    <a:pt x="2554" y="435"/>
                  </a:lnTo>
                  <a:lnTo>
                    <a:pt x="2554" y="431"/>
                  </a:lnTo>
                  <a:lnTo>
                    <a:pt x="2566" y="431"/>
                  </a:lnTo>
                  <a:lnTo>
                    <a:pt x="2566" y="431"/>
                  </a:lnTo>
                  <a:lnTo>
                    <a:pt x="2578" y="429"/>
                  </a:lnTo>
                  <a:lnTo>
                    <a:pt x="2578" y="429"/>
                  </a:lnTo>
                  <a:lnTo>
                    <a:pt x="2582" y="429"/>
                  </a:lnTo>
                  <a:lnTo>
                    <a:pt x="2582" y="429"/>
                  </a:lnTo>
                  <a:lnTo>
                    <a:pt x="2587" y="428"/>
                  </a:lnTo>
                  <a:lnTo>
                    <a:pt x="2587" y="426"/>
                  </a:lnTo>
                  <a:lnTo>
                    <a:pt x="2594" y="424"/>
                  </a:lnTo>
                  <a:lnTo>
                    <a:pt x="2594" y="422"/>
                  </a:lnTo>
                  <a:lnTo>
                    <a:pt x="2599" y="424"/>
                  </a:lnTo>
                  <a:lnTo>
                    <a:pt x="2599" y="422"/>
                  </a:lnTo>
                  <a:lnTo>
                    <a:pt x="2603" y="422"/>
                  </a:lnTo>
                  <a:lnTo>
                    <a:pt x="2603" y="422"/>
                  </a:lnTo>
                  <a:lnTo>
                    <a:pt x="2613" y="421"/>
                  </a:lnTo>
                  <a:lnTo>
                    <a:pt x="2613" y="421"/>
                  </a:lnTo>
                  <a:lnTo>
                    <a:pt x="2615" y="421"/>
                  </a:lnTo>
                  <a:lnTo>
                    <a:pt x="2615" y="419"/>
                  </a:lnTo>
                  <a:lnTo>
                    <a:pt x="2620" y="419"/>
                  </a:lnTo>
                  <a:lnTo>
                    <a:pt x="2620" y="421"/>
                  </a:lnTo>
                  <a:lnTo>
                    <a:pt x="2624" y="419"/>
                  </a:lnTo>
                  <a:lnTo>
                    <a:pt x="2625" y="419"/>
                  </a:lnTo>
                  <a:lnTo>
                    <a:pt x="2627" y="417"/>
                  </a:lnTo>
                  <a:lnTo>
                    <a:pt x="2629" y="416"/>
                  </a:lnTo>
                  <a:lnTo>
                    <a:pt x="2632" y="417"/>
                  </a:lnTo>
                  <a:lnTo>
                    <a:pt x="2638" y="419"/>
                  </a:lnTo>
                  <a:lnTo>
                    <a:pt x="2641" y="421"/>
                  </a:lnTo>
                  <a:lnTo>
                    <a:pt x="2643" y="424"/>
                  </a:lnTo>
                  <a:lnTo>
                    <a:pt x="2643" y="426"/>
                  </a:lnTo>
                  <a:lnTo>
                    <a:pt x="2648" y="426"/>
                  </a:lnTo>
                  <a:lnTo>
                    <a:pt x="2648" y="426"/>
                  </a:lnTo>
                  <a:lnTo>
                    <a:pt x="2652" y="426"/>
                  </a:lnTo>
                  <a:lnTo>
                    <a:pt x="2652" y="424"/>
                  </a:lnTo>
                  <a:lnTo>
                    <a:pt x="2652" y="424"/>
                  </a:lnTo>
                  <a:lnTo>
                    <a:pt x="2653" y="424"/>
                  </a:lnTo>
                  <a:lnTo>
                    <a:pt x="2653" y="426"/>
                  </a:lnTo>
                  <a:lnTo>
                    <a:pt x="2657" y="426"/>
                  </a:lnTo>
                  <a:lnTo>
                    <a:pt x="2659" y="429"/>
                  </a:lnTo>
                  <a:lnTo>
                    <a:pt x="2660" y="429"/>
                  </a:lnTo>
                  <a:lnTo>
                    <a:pt x="2660" y="428"/>
                  </a:lnTo>
                  <a:lnTo>
                    <a:pt x="2662" y="426"/>
                  </a:lnTo>
                  <a:lnTo>
                    <a:pt x="2664" y="428"/>
                  </a:lnTo>
                  <a:lnTo>
                    <a:pt x="2665" y="428"/>
                  </a:lnTo>
                  <a:lnTo>
                    <a:pt x="2667" y="429"/>
                  </a:lnTo>
                  <a:lnTo>
                    <a:pt x="2669" y="431"/>
                  </a:lnTo>
                  <a:lnTo>
                    <a:pt x="2667" y="436"/>
                  </a:lnTo>
                  <a:lnTo>
                    <a:pt x="2674" y="436"/>
                  </a:lnTo>
                  <a:lnTo>
                    <a:pt x="2674" y="438"/>
                  </a:lnTo>
                  <a:lnTo>
                    <a:pt x="2674" y="438"/>
                  </a:lnTo>
                  <a:lnTo>
                    <a:pt x="2674" y="440"/>
                  </a:lnTo>
                  <a:lnTo>
                    <a:pt x="2674" y="440"/>
                  </a:lnTo>
                  <a:lnTo>
                    <a:pt x="2671" y="442"/>
                  </a:lnTo>
                  <a:lnTo>
                    <a:pt x="2671" y="442"/>
                  </a:lnTo>
                  <a:lnTo>
                    <a:pt x="2671" y="442"/>
                  </a:lnTo>
                  <a:lnTo>
                    <a:pt x="2671" y="443"/>
                  </a:lnTo>
                  <a:lnTo>
                    <a:pt x="2672" y="445"/>
                  </a:lnTo>
                  <a:lnTo>
                    <a:pt x="2674" y="447"/>
                  </a:lnTo>
                  <a:lnTo>
                    <a:pt x="2678" y="449"/>
                  </a:lnTo>
                  <a:lnTo>
                    <a:pt x="2681" y="449"/>
                  </a:lnTo>
                  <a:lnTo>
                    <a:pt x="2683" y="452"/>
                  </a:lnTo>
                  <a:lnTo>
                    <a:pt x="2683" y="456"/>
                  </a:lnTo>
                  <a:lnTo>
                    <a:pt x="2683" y="459"/>
                  </a:lnTo>
                  <a:lnTo>
                    <a:pt x="2683" y="463"/>
                  </a:lnTo>
                  <a:lnTo>
                    <a:pt x="2685" y="464"/>
                  </a:lnTo>
                  <a:lnTo>
                    <a:pt x="2688" y="466"/>
                  </a:lnTo>
                  <a:lnTo>
                    <a:pt x="2686" y="470"/>
                  </a:lnTo>
                  <a:lnTo>
                    <a:pt x="2688" y="470"/>
                  </a:lnTo>
                  <a:lnTo>
                    <a:pt x="2688" y="471"/>
                  </a:lnTo>
                  <a:lnTo>
                    <a:pt x="2690" y="471"/>
                  </a:lnTo>
                  <a:lnTo>
                    <a:pt x="2692" y="473"/>
                  </a:lnTo>
                  <a:lnTo>
                    <a:pt x="2692" y="473"/>
                  </a:lnTo>
                  <a:lnTo>
                    <a:pt x="2692" y="475"/>
                  </a:lnTo>
                  <a:lnTo>
                    <a:pt x="2692" y="473"/>
                  </a:lnTo>
                  <a:lnTo>
                    <a:pt x="2695" y="473"/>
                  </a:lnTo>
                  <a:lnTo>
                    <a:pt x="2697" y="471"/>
                  </a:lnTo>
                  <a:lnTo>
                    <a:pt x="2699" y="470"/>
                  </a:lnTo>
                  <a:lnTo>
                    <a:pt x="2700" y="470"/>
                  </a:lnTo>
                  <a:lnTo>
                    <a:pt x="2700" y="464"/>
                  </a:lnTo>
                  <a:lnTo>
                    <a:pt x="2700" y="464"/>
                  </a:lnTo>
                  <a:lnTo>
                    <a:pt x="2702" y="463"/>
                  </a:lnTo>
                  <a:lnTo>
                    <a:pt x="2704" y="463"/>
                  </a:lnTo>
                  <a:lnTo>
                    <a:pt x="2706" y="461"/>
                  </a:lnTo>
                  <a:lnTo>
                    <a:pt x="2706" y="459"/>
                  </a:lnTo>
                  <a:lnTo>
                    <a:pt x="2707" y="459"/>
                  </a:lnTo>
                  <a:lnTo>
                    <a:pt x="2707" y="457"/>
                  </a:lnTo>
                  <a:lnTo>
                    <a:pt x="2711" y="457"/>
                  </a:lnTo>
                  <a:lnTo>
                    <a:pt x="2713" y="456"/>
                  </a:lnTo>
                  <a:lnTo>
                    <a:pt x="2714" y="456"/>
                  </a:lnTo>
                  <a:lnTo>
                    <a:pt x="2714" y="454"/>
                  </a:lnTo>
                  <a:lnTo>
                    <a:pt x="2716" y="454"/>
                  </a:lnTo>
                  <a:lnTo>
                    <a:pt x="2721" y="445"/>
                  </a:lnTo>
                  <a:lnTo>
                    <a:pt x="2723" y="445"/>
                  </a:lnTo>
                  <a:lnTo>
                    <a:pt x="2723" y="459"/>
                  </a:lnTo>
                  <a:lnTo>
                    <a:pt x="2721" y="459"/>
                  </a:lnTo>
                  <a:lnTo>
                    <a:pt x="2720" y="463"/>
                  </a:lnTo>
                  <a:lnTo>
                    <a:pt x="2720" y="463"/>
                  </a:lnTo>
                  <a:lnTo>
                    <a:pt x="2720" y="468"/>
                  </a:lnTo>
                  <a:lnTo>
                    <a:pt x="2716" y="468"/>
                  </a:lnTo>
                  <a:lnTo>
                    <a:pt x="2716" y="477"/>
                  </a:lnTo>
                  <a:lnTo>
                    <a:pt x="2718" y="477"/>
                  </a:lnTo>
                  <a:lnTo>
                    <a:pt x="2718" y="478"/>
                  </a:lnTo>
                  <a:lnTo>
                    <a:pt x="2716" y="480"/>
                  </a:lnTo>
                  <a:lnTo>
                    <a:pt x="2716" y="482"/>
                  </a:lnTo>
                  <a:lnTo>
                    <a:pt x="2709" y="484"/>
                  </a:lnTo>
                  <a:lnTo>
                    <a:pt x="2709" y="487"/>
                  </a:lnTo>
                  <a:lnTo>
                    <a:pt x="2713" y="489"/>
                  </a:lnTo>
                  <a:lnTo>
                    <a:pt x="2713" y="487"/>
                  </a:lnTo>
                  <a:lnTo>
                    <a:pt x="2714" y="487"/>
                  </a:lnTo>
                  <a:lnTo>
                    <a:pt x="2714" y="485"/>
                  </a:lnTo>
                  <a:lnTo>
                    <a:pt x="2718" y="485"/>
                  </a:lnTo>
                  <a:lnTo>
                    <a:pt x="2720" y="485"/>
                  </a:lnTo>
                  <a:lnTo>
                    <a:pt x="2721" y="484"/>
                  </a:lnTo>
                  <a:lnTo>
                    <a:pt x="2723" y="484"/>
                  </a:lnTo>
                  <a:lnTo>
                    <a:pt x="2721" y="477"/>
                  </a:lnTo>
                  <a:lnTo>
                    <a:pt x="2723" y="477"/>
                  </a:lnTo>
                  <a:lnTo>
                    <a:pt x="2723" y="471"/>
                  </a:lnTo>
                  <a:lnTo>
                    <a:pt x="2727" y="470"/>
                  </a:lnTo>
                  <a:lnTo>
                    <a:pt x="2728" y="468"/>
                  </a:lnTo>
                  <a:lnTo>
                    <a:pt x="2728" y="471"/>
                  </a:lnTo>
                  <a:lnTo>
                    <a:pt x="2728" y="475"/>
                  </a:lnTo>
                  <a:lnTo>
                    <a:pt x="2730" y="477"/>
                  </a:lnTo>
                  <a:lnTo>
                    <a:pt x="2732" y="477"/>
                  </a:lnTo>
                  <a:lnTo>
                    <a:pt x="2732" y="480"/>
                  </a:lnTo>
                  <a:lnTo>
                    <a:pt x="2734" y="480"/>
                  </a:lnTo>
                  <a:lnTo>
                    <a:pt x="2732" y="480"/>
                  </a:lnTo>
                  <a:lnTo>
                    <a:pt x="2732" y="485"/>
                  </a:lnTo>
                  <a:lnTo>
                    <a:pt x="2734" y="485"/>
                  </a:lnTo>
                  <a:lnTo>
                    <a:pt x="2732" y="498"/>
                  </a:lnTo>
                  <a:lnTo>
                    <a:pt x="2735" y="498"/>
                  </a:lnTo>
                  <a:lnTo>
                    <a:pt x="2739" y="496"/>
                  </a:lnTo>
                  <a:lnTo>
                    <a:pt x="2742" y="494"/>
                  </a:lnTo>
                  <a:lnTo>
                    <a:pt x="2746" y="494"/>
                  </a:lnTo>
                  <a:lnTo>
                    <a:pt x="2746" y="501"/>
                  </a:lnTo>
                  <a:lnTo>
                    <a:pt x="2746" y="501"/>
                  </a:lnTo>
                  <a:lnTo>
                    <a:pt x="2746" y="505"/>
                  </a:lnTo>
                  <a:lnTo>
                    <a:pt x="2748" y="505"/>
                  </a:lnTo>
                  <a:lnTo>
                    <a:pt x="2748" y="506"/>
                  </a:lnTo>
                  <a:lnTo>
                    <a:pt x="2749" y="506"/>
                  </a:lnTo>
                  <a:lnTo>
                    <a:pt x="2749" y="508"/>
                  </a:lnTo>
                  <a:lnTo>
                    <a:pt x="2749" y="508"/>
                  </a:lnTo>
                  <a:lnTo>
                    <a:pt x="2749" y="510"/>
                  </a:lnTo>
                  <a:lnTo>
                    <a:pt x="2751" y="512"/>
                  </a:lnTo>
                  <a:lnTo>
                    <a:pt x="2751" y="512"/>
                  </a:lnTo>
                  <a:lnTo>
                    <a:pt x="2753" y="513"/>
                  </a:lnTo>
                  <a:lnTo>
                    <a:pt x="2753" y="515"/>
                  </a:lnTo>
                  <a:lnTo>
                    <a:pt x="2751" y="515"/>
                  </a:lnTo>
                  <a:lnTo>
                    <a:pt x="2751" y="518"/>
                  </a:lnTo>
                  <a:lnTo>
                    <a:pt x="2751" y="520"/>
                  </a:lnTo>
                  <a:lnTo>
                    <a:pt x="2751" y="522"/>
                  </a:lnTo>
                  <a:lnTo>
                    <a:pt x="2751" y="524"/>
                  </a:lnTo>
                  <a:lnTo>
                    <a:pt x="2751" y="531"/>
                  </a:lnTo>
                  <a:lnTo>
                    <a:pt x="2753" y="532"/>
                  </a:lnTo>
                  <a:lnTo>
                    <a:pt x="2753" y="534"/>
                  </a:lnTo>
                  <a:lnTo>
                    <a:pt x="2756" y="536"/>
                  </a:lnTo>
                  <a:lnTo>
                    <a:pt x="2758" y="539"/>
                  </a:lnTo>
                  <a:lnTo>
                    <a:pt x="2761" y="539"/>
                  </a:lnTo>
                  <a:lnTo>
                    <a:pt x="2761" y="541"/>
                  </a:lnTo>
                  <a:lnTo>
                    <a:pt x="2761" y="545"/>
                  </a:lnTo>
                  <a:lnTo>
                    <a:pt x="2763" y="546"/>
                  </a:lnTo>
                  <a:lnTo>
                    <a:pt x="2767" y="546"/>
                  </a:lnTo>
                  <a:lnTo>
                    <a:pt x="2767" y="546"/>
                  </a:lnTo>
                  <a:lnTo>
                    <a:pt x="2770" y="548"/>
                  </a:lnTo>
                  <a:lnTo>
                    <a:pt x="2774" y="550"/>
                  </a:lnTo>
                  <a:lnTo>
                    <a:pt x="2777" y="552"/>
                  </a:lnTo>
                  <a:lnTo>
                    <a:pt x="2779" y="552"/>
                  </a:lnTo>
                  <a:lnTo>
                    <a:pt x="2779" y="552"/>
                  </a:lnTo>
                  <a:lnTo>
                    <a:pt x="2779" y="550"/>
                  </a:lnTo>
                  <a:lnTo>
                    <a:pt x="2786" y="552"/>
                  </a:lnTo>
                  <a:lnTo>
                    <a:pt x="2786" y="553"/>
                  </a:lnTo>
                  <a:lnTo>
                    <a:pt x="2791" y="553"/>
                  </a:lnTo>
                  <a:lnTo>
                    <a:pt x="2791" y="557"/>
                  </a:lnTo>
                  <a:lnTo>
                    <a:pt x="2791" y="559"/>
                  </a:lnTo>
                  <a:lnTo>
                    <a:pt x="2793" y="560"/>
                  </a:lnTo>
                  <a:lnTo>
                    <a:pt x="2793" y="560"/>
                  </a:lnTo>
                  <a:lnTo>
                    <a:pt x="2796" y="560"/>
                  </a:lnTo>
                  <a:lnTo>
                    <a:pt x="2798" y="562"/>
                  </a:lnTo>
                  <a:lnTo>
                    <a:pt x="2800" y="564"/>
                  </a:lnTo>
                  <a:lnTo>
                    <a:pt x="2802" y="566"/>
                  </a:lnTo>
                  <a:lnTo>
                    <a:pt x="2803" y="566"/>
                  </a:lnTo>
                  <a:lnTo>
                    <a:pt x="2805" y="564"/>
                  </a:lnTo>
                  <a:lnTo>
                    <a:pt x="2807" y="564"/>
                  </a:lnTo>
                  <a:lnTo>
                    <a:pt x="2807" y="562"/>
                  </a:lnTo>
                  <a:lnTo>
                    <a:pt x="2809" y="562"/>
                  </a:lnTo>
                  <a:lnTo>
                    <a:pt x="2809" y="560"/>
                  </a:lnTo>
                  <a:lnTo>
                    <a:pt x="2810" y="560"/>
                  </a:lnTo>
                  <a:lnTo>
                    <a:pt x="2810" y="560"/>
                  </a:lnTo>
                  <a:lnTo>
                    <a:pt x="2810" y="559"/>
                  </a:lnTo>
                  <a:lnTo>
                    <a:pt x="2812" y="559"/>
                  </a:lnTo>
                  <a:lnTo>
                    <a:pt x="2814" y="553"/>
                  </a:lnTo>
                  <a:lnTo>
                    <a:pt x="2816" y="552"/>
                  </a:lnTo>
                  <a:lnTo>
                    <a:pt x="2817" y="552"/>
                  </a:lnTo>
                  <a:lnTo>
                    <a:pt x="2817" y="552"/>
                  </a:lnTo>
                  <a:lnTo>
                    <a:pt x="2819" y="548"/>
                  </a:lnTo>
                  <a:lnTo>
                    <a:pt x="2819" y="548"/>
                  </a:lnTo>
                  <a:lnTo>
                    <a:pt x="2817" y="548"/>
                  </a:lnTo>
                  <a:lnTo>
                    <a:pt x="2817" y="548"/>
                  </a:lnTo>
                  <a:lnTo>
                    <a:pt x="2817" y="546"/>
                  </a:lnTo>
                  <a:lnTo>
                    <a:pt x="2819" y="546"/>
                  </a:lnTo>
                  <a:lnTo>
                    <a:pt x="2821" y="545"/>
                  </a:lnTo>
                  <a:lnTo>
                    <a:pt x="2824" y="543"/>
                  </a:lnTo>
                  <a:lnTo>
                    <a:pt x="2824" y="541"/>
                  </a:lnTo>
                  <a:lnTo>
                    <a:pt x="2828" y="541"/>
                  </a:lnTo>
                  <a:lnTo>
                    <a:pt x="2828" y="543"/>
                  </a:lnTo>
                  <a:lnTo>
                    <a:pt x="2830" y="545"/>
                  </a:lnTo>
                  <a:lnTo>
                    <a:pt x="2828" y="546"/>
                  </a:lnTo>
                  <a:lnTo>
                    <a:pt x="2828" y="548"/>
                  </a:lnTo>
                  <a:lnTo>
                    <a:pt x="2826" y="550"/>
                  </a:lnTo>
                  <a:lnTo>
                    <a:pt x="2824" y="550"/>
                  </a:lnTo>
                  <a:lnTo>
                    <a:pt x="2824" y="553"/>
                  </a:lnTo>
                  <a:lnTo>
                    <a:pt x="2826" y="553"/>
                  </a:lnTo>
                  <a:lnTo>
                    <a:pt x="2830" y="552"/>
                  </a:lnTo>
                  <a:lnTo>
                    <a:pt x="2830" y="552"/>
                  </a:lnTo>
                  <a:lnTo>
                    <a:pt x="2833" y="550"/>
                  </a:lnTo>
                  <a:lnTo>
                    <a:pt x="2833" y="553"/>
                  </a:lnTo>
                  <a:lnTo>
                    <a:pt x="2831" y="553"/>
                  </a:lnTo>
                  <a:lnTo>
                    <a:pt x="2830" y="557"/>
                  </a:lnTo>
                  <a:lnTo>
                    <a:pt x="2831" y="557"/>
                  </a:lnTo>
                  <a:lnTo>
                    <a:pt x="2833" y="559"/>
                  </a:lnTo>
                  <a:lnTo>
                    <a:pt x="2835" y="559"/>
                  </a:lnTo>
                  <a:lnTo>
                    <a:pt x="2837" y="560"/>
                  </a:lnTo>
                  <a:lnTo>
                    <a:pt x="2837" y="562"/>
                  </a:lnTo>
                  <a:lnTo>
                    <a:pt x="2838" y="564"/>
                  </a:lnTo>
                  <a:lnTo>
                    <a:pt x="2840" y="564"/>
                  </a:lnTo>
                  <a:lnTo>
                    <a:pt x="2840" y="566"/>
                  </a:lnTo>
                  <a:lnTo>
                    <a:pt x="2842" y="564"/>
                  </a:lnTo>
                  <a:lnTo>
                    <a:pt x="2844" y="571"/>
                  </a:lnTo>
                  <a:lnTo>
                    <a:pt x="2847" y="571"/>
                  </a:lnTo>
                  <a:lnTo>
                    <a:pt x="2847" y="566"/>
                  </a:lnTo>
                  <a:lnTo>
                    <a:pt x="2851" y="566"/>
                  </a:lnTo>
                  <a:lnTo>
                    <a:pt x="2852" y="564"/>
                  </a:lnTo>
                  <a:lnTo>
                    <a:pt x="2854" y="564"/>
                  </a:lnTo>
                  <a:lnTo>
                    <a:pt x="2856" y="559"/>
                  </a:lnTo>
                  <a:lnTo>
                    <a:pt x="2857" y="555"/>
                  </a:lnTo>
                  <a:lnTo>
                    <a:pt x="2861" y="553"/>
                  </a:lnTo>
                  <a:lnTo>
                    <a:pt x="2861" y="552"/>
                  </a:lnTo>
                  <a:lnTo>
                    <a:pt x="2863" y="550"/>
                  </a:lnTo>
                  <a:lnTo>
                    <a:pt x="2863" y="546"/>
                  </a:lnTo>
                  <a:lnTo>
                    <a:pt x="2863" y="546"/>
                  </a:lnTo>
                  <a:lnTo>
                    <a:pt x="2863" y="543"/>
                  </a:lnTo>
                  <a:lnTo>
                    <a:pt x="2864" y="543"/>
                  </a:lnTo>
                  <a:lnTo>
                    <a:pt x="2866" y="541"/>
                  </a:lnTo>
                  <a:lnTo>
                    <a:pt x="2877" y="541"/>
                  </a:lnTo>
                  <a:lnTo>
                    <a:pt x="2877" y="543"/>
                  </a:lnTo>
                  <a:lnTo>
                    <a:pt x="2878" y="543"/>
                  </a:lnTo>
                  <a:lnTo>
                    <a:pt x="2880" y="541"/>
                  </a:lnTo>
                  <a:lnTo>
                    <a:pt x="2882" y="541"/>
                  </a:lnTo>
                  <a:lnTo>
                    <a:pt x="2882" y="541"/>
                  </a:lnTo>
                  <a:lnTo>
                    <a:pt x="2884" y="541"/>
                  </a:lnTo>
                  <a:lnTo>
                    <a:pt x="2885" y="543"/>
                  </a:lnTo>
                  <a:lnTo>
                    <a:pt x="2891" y="543"/>
                  </a:lnTo>
                  <a:lnTo>
                    <a:pt x="2891" y="541"/>
                  </a:lnTo>
                  <a:lnTo>
                    <a:pt x="2891" y="541"/>
                  </a:lnTo>
                  <a:lnTo>
                    <a:pt x="2891" y="538"/>
                  </a:lnTo>
                  <a:lnTo>
                    <a:pt x="2896" y="538"/>
                  </a:lnTo>
                  <a:lnTo>
                    <a:pt x="2894" y="532"/>
                  </a:lnTo>
                  <a:lnTo>
                    <a:pt x="2896" y="532"/>
                  </a:lnTo>
                  <a:lnTo>
                    <a:pt x="2898" y="531"/>
                  </a:lnTo>
                  <a:lnTo>
                    <a:pt x="2898" y="529"/>
                  </a:lnTo>
                  <a:lnTo>
                    <a:pt x="2896" y="529"/>
                  </a:lnTo>
                  <a:lnTo>
                    <a:pt x="2894" y="527"/>
                  </a:lnTo>
                  <a:lnTo>
                    <a:pt x="2892" y="527"/>
                  </a:lnTo>
                  <a:lnTo>
                    <a:pt x="2892" y="524"/>
                  </a:lnTo>
                  <a:lnTo>
                    <a:pt x="2891" y="524"/>
                  </a:lnTo>
                  <a:lnTo>
                    <a:pt x="2892" y="520"/>
                  </a:lnTo>
                  <a:lnTo>
                    <a:pt x="2896" y="517"/>
                  </a:lnTo>
                  <a:lnTo>
                    <a:pt x="2898" y="515"/>
                  </a:lnTo>
                  <a:lnTo>
                    <a:pt x="2899" y="501"/>
                  </a:lnTo>
                  <a:lnTo>
                    <a:pt x="2899" y="501"/>
                  </a:lnTo>
                  <a:lnTo>
                    <a:pt x="2899" y="501"/>
                  </a:lnTo>
                  <a:lnTo>
                    <a:pt x="2899" y="501"/>
                  </a:lnTo>
                  <a:lnTo>
                    <a:pt x="2899" y="496"/>
                  </a:lnTo>
                  <a:lnTo>
                    <a:pt x="2903" y="492"/>
                  </a:lnTo>
                  <a:lnTo>
                    <a:pt x="2905" y="487"/>
                  </a:lnTo>
                  <a:lnTo>
                    <a:pt x="2906" y="487"/>
                  </a:lnTo>
                  <a:lnTo>
                    <a:pt x="2908" y="484"/>
                  </a:lnTo>
                  <a:lnTo>
                    <a:pt x="2906" y="484"/>
                  </a:lnTo>
                  <a:lnTo>
                    <a:pt x="2906" y="482"/>
                  </a:lnTo>
                  <a:lnTo>
                    <a:pt x="2906" y="480"/>
                  </a:lnTo>
                  <a:lnTo>
                    <a:pt x="2908" y="480"/>
                  </a:lnTo>
                  <a:lnTo>
                    <a:pt x="2908" y="475"/>
                  </a:lnTo>
                  <a:lnTo>
                    <a:pt x="2910" y="475"/>
                  </a:lnTo>
                  <a:lnTo>
                    <a:pt x="2910" y="471"/>
                  </a:lnTo>
                  <a:lnTo>
                    <a:pt x="2912" y="471"/>
                  </a:lnTo>
                  <a:lnTo>
                    <a:pt x="2912" y="468"/>
                  </a:lnTo>
                  <a:lnTo>
                    <a:pt x="2912" y="464"/>
                  </a:lnTo>
                  <a:lnTo>
                    <a:pt x="2913" y="463"/>
                  </a:lnTo>
                  <a:lnTo>
                    <a:pt x="2912" y="459"/>
                  </a:lnTo>
                  <a:lnTo>
                    <a:pt x="2912" y="456"/>
                  </a:lnTo>
                  <a:lnTo>
                    <a:pt x="2912" y="456"/>
                  </a:lnTo>
                  <a:lnTo>
                    <a:pt x="2913" y="456"/>
                  </a:lnTo>
                  <a:lnTo>
                    <a:pt x="2913" y="454"/>
                  </a:lnTo>
                  <a:lnTo>
                    <a:pt x="2917" y="454"/>
                  </a:lnTo>
                  <a:lnTo>
                    <a:pt x="2917" y="450"/>
                  </a:lnTo>
                  <a:lnTo>
                    <a:pt x="2917" y="449"/>
                  </a:lnTo>
                  <a:lnTo>
                    <a:pt x="2919" y="449"/>
                  </a:lnTo>
                  <a:lnTo>
                    <a:pt x="2920" y="447"/>
                  </a:lnTo>
                  <a:lnTo>
                    <a:pt x="2920" y="445"/>
                  </a:lnTo>
                  <a:lnTo>
                    <a:pt x="2924" y="445"/>
                  </a:lnTo>
                  <a:lnTo>
                    <a:pt x="2924" y="443"/>
                  </a:lnTo>
                  <a:lnTo>
                    <a:pt x="2926" y="443"/>
                  </a:lnTo>
                  <a:lnTo>
                    <a:pt x="2926" y="442"/>
                  </a:lnTo>
                  <a:lnTo>
                    <a:pt x="2933" y="438"/>
                  </a:lnTo>
                  <a:lnTo>
                    <a:pt x="2933" y="435"/>
                  </a:lnTo>
                  <a:lnTo>
                    <a:pt x="2933" y="435"/>
                  </a:lnTo>
                  <a:lnTo>
                    <a:pt x="2933" y="429"/>
                  </a:lnTo>
                  <a:lnTo>
                    <a:pt x="2933" y="429"/>
                  </a:lnTo>
                  <a:lnTo>
                    <a:pt x="2934" y="428"/>
                  </a:lnTo>
                  <a:lnTo>
                    <a:pt x="2934" y="428"/>
                  </a:lnTo>
                  <a:lnTo>
                    <a:pt x="2936" y="426"/>
                  </a:lnTo>
                  <a:lnTo>
                    <a:pt x="2938" y="426"/>
                  </a:lnTo>
                  <a:lnTo>
                    <a:pt x="2940" y="414"/>
                  </a:lnTo>
                  <a:lnTo>
                    <a:pt x="2941" y="414"/>
                  </a:lnTo>
                  <a:lnTo>
                    <a:pt x="2941" y="410"/>
                  </a:lnTo>
                  <a:lnTo>
                    <a:pt x="2940" y="407"/>
                  </a:lnTo>
                  <a:lnTo>
                    <a:pt x="2940" y="405"/>
                  </a:lnTo>
                  <a:lnTo>
                    <a:pt x="2941" y="405"/>
                  </a:lnTo>
                  <a:lnTo>
                    <a:pt x="2941" y="402"/>
                  </a:lnTo>
                  <a:lnTo>
                    <a:pt x="2941" y="402"/>
                  </a:lnTo>
                  <a:lnTo>
                    <a:pt x="2941" y="400"/>
                  </a:lnTo>
                  <a:lnTo>
                    <a:pt x="2941" y="400"/>
                  </a:lnTo>
                  <a:lnTo>
                    <a:pt x="2941" y="400"/>
                  </a:lnTo>
                  <a:lnTo>
                    <a:pt x="2940" y="395"/>
                  </a:lnTo>
                  <a:lnTo>
                    <a:pt x="2941" y="389"/>
                  </a:lnTo>
                  <a:lnTo>
                    <a:pt x="2943" y="388"/>
                  </a:lnTo>
                  <a:lnTo>
                    <a:pt x="2943" y="384"/>
                  </a:lnTo>
                  <a:lnTo>
                    <a:pt x="2941" y="382"/>
                  </a:lnTo>
                  <a:lnTo>
                    <a:pt x="2940" y="382"/>
                  </a:lnTo>
                  <a:lnTo>
                    <a:pt x="2940" y="381"/>
                  </a:lnTo>
                  <a:lnTo>
                    <a:pt x="2941" y="379"/>
                  </a:lnTo>
                  <a:lnTo>
                    <a:pt x="2943" y="379"/>
                  </a:lnTo>
                  <a:lnTo>
                    <a:pt x="2945" y="379"/>
                  </a:lnTo>
                  <a:lnTo>
                    <a:pt x="2945" y="375"/>
                  </a:lnTo>
                  <a:lnTo>
                    <a:pt x="2943" y="374"/>
                  </a:lnTo>
                  <a:lnTo>
                    <a:pt x="2941" y="372"/>
                  </a:lnTo>
                  <a:lnTo>
                    <a:pt x="2947" y="368"/>
                  </a:lnTo>
                  <a:lnTo>
                    <a:pt x="2947" y="358"/>
                  </a:lnTo>
                  <a:lnTo>
                    <a:pt x="2945" y="358"/>
                  </a:lnTo>
                  <a:lnTo>
                    <a:pt x="2945" y="356"/>
                  </a:lnTo>
                  <a:close/>
                  <a:moveTo>
                    <a:pt x="2690" y="416"/>
                  </a:moveTo>
                  <a:lnTo>
                    <a:pt x="2686" y="416"/>
                  </a:lnTo>
                  <a:lnTo>
                    <a:pt x="2686" y="414"/>
                  </a:lnTo>
                  <a:lnTo>
                    <a:pt x="2690" y="414"/>
                  </a:lnTo>
                  <a:lnTo>
                    <a:pt x="2690" y="416"/>
                  </a:lnTo>
                  <a:close/>
                  <a:moveTo>
                    <a:pt x="2702" y="424"/>
                  </a:moveTo>
                  <a:lnTo>
                    <a:pt x="2702" y="424"/>
                  </a:lnTo>
                  <a:lnTo>
                    <a:pt x="2702" y="426"/>
                  </a:lnTo>
                  <a:lnTo>
                    <a:pt x="2700" y="426"/>
                  </a:lnTo>
                  <a:lnTo>
                    <a:pt x="2699" y="426"/>
                  </a:lnTo>
                  <a:lnTo>
                    <a:pt x="2697" y="426"/>
                  </a:lnTo>
                  <a:lnTo>
                    <a:pt x="2697" y="421"/>
                  </a:lnTo>
                  <a:lnTo>
                    <a:pt x="2695" y="416"/>
                  </a:lnTo>
                  <a:lnTo>
                    <a:pt x="2693" y="412"/>
                  </a:lnTo>
                  <a:lnTo>
                    <a:pt x="2693" y="410"/>
                  </a:lnTo>
                  <a:lnTo>
                    <a:pt x="2697" y="412"/>
                  </a:lnTo>
                  <a:lnTo>
                    <a:pt x="2699" y="414"/>
                  </a:lnTo>
                  <a:lnTo>
                    <a:pt x="2699" y="416"/>
                  </a:lnTo>
                  <a:lnTo>
                    <a:pt x="2700" y="417"/>
                  </a:lnTo>
                  <a:lnTo>
                    <a:pt x="2700" y="419"/>
                  </a:lnTo>
                  <a:lnTo>
                    <a:pt x="2702" y="421"/>
                  </a:lnTo>
                  <a:lnTo>
                    <a:pt x="2702" y="424"/>
                  </a:lnTo>
                  <a:close/>
                  <a:moveTo>
                    <a:pt x="2725" y="416"/>
                  </a:moveTo>
                  <a:lnTo>
                    <a:pt x="2723" y="416"/>
                  </a:lnTo>
                  <a:lnTo>
                    <a:pt x="2716" y="402"/>
                  </a:lnTo>
                  <a:lnTo>
                    <a:pt x="2720" y="402"/>
                  </a:lnTo>
                  <a:lnTo>
                    <a:pt x="2721" y="405"/>
                  </a:lnTo>
                  <a:lnTo>
                    <a:pt x="2723" y="405"/>
                  </a:lnTo>
                  <a:lnTo>
                    <a:pt x="2723" y="407"/>
                  </a:lnTo>
                  <a:lnTo>
                    <a:pt x="2723" y="407"/>
                  </a:lnTo>
                  <a:lnTo>
                    <a:pt x="2725" y="409"/>
                  </a:lnTo>
                  <a:lnTo>
                    <a:pt x="2725" y="416"/>
                  </a:lnTo>
                  <a:close/>
                  <a:moveTo>
                    <a:pt x="2631" y="58"/>
                  </a:moveTo>
                  <a:lnTo>
                    <a:pt x="2634" y="58"/>
                  </a:lnTo>
                  <a:lnTo>
                    <a:pt x="2634" y="58"/>
                  </a:lnTo>
                  <a:lnTo>
                    <a:pt x="2636" y="58"/>
                  </a:lnTo>
                  <a:lnTo>
                    <a:pt x="2636" y="56"/>
                  </a:lnTo>
                  <a:lnTo>
                    <a:pt x="2634" y="56"/>
                  </a:lnTo>
                  <a:lnTo>
                    <a:pt x="2632" y="54"/>
                  </a:lnTo>
                  <a:lnTo>
                    <a:pt x="2632" y="54"/>
                  </a:lnTo>
                  <a:lnTo>
                    <a:pt x="2631" y="54"/>
                  </a:lnTo>
                  <a:lnTo>
                    <a:pt x="2629" y="58"/>
                  </a:lnTo>
                  <a:lnTo>
                    <a:pt x="2631" y="58"/>
                  </a:lnTo>
                  <a:lnTo>
                    <a:pt x="2631" y="58"/>
                  </a:lnTo>
                  <a:lnTo>
                    <a:pt x="2631" y="58"/>
                  </a:lnTo>
                  <a:close/>
                  <a:moveTo>
                    <a:pt x="2617" y="59"/>
                  </a:moveTo>
                  <a:lnTo>
                    <a:pt x="2617" y="63"/>
                  </a:lnTo>
                  <a:lnTo>
                    <a:pt x="2622" y="63"/>
                  </a:lnTo>
                  <a:lnTo>
                    <a:pt x="2622" y="59"/>
                  </a:lnTo>
                  <a:lnTo>
                    <a:pt x="2620" y="58"/>
                  </a:lnTo>
                  <a:lnTo>
                    <a:pt x="2620" y="58"/>
                  </a:lnTo>
                  <a:lnTo>
                    <a:pt x="2620" y="56"/>
                  </a:lnTo>
                  <a:lnTo>
                    <a:pt x="2618" y="56"/>
                  </a:lnTo>
                  <a:lnTo>
                    <a:pt x="2618" y="58"/>
                  </a:lnTo>
                  <a:lnTo>
                    <a:pt x="2618" y="58"/>
                  </a:lnTo>
                  <a:lnTo>
                    <a:pt x="2618" y="59"/>
                  </a:lnTo>
                  <a:lnTo>
                    <a:pt x="2617" y="59"/>
                  </a:lnTo>
                  <a:close/>
                  <a:moveTo>
                    <a:pt x="2629" y="58"/>
                  </a:moveTo>
                  <a:lnTo>
                    <a:pt x="2627" y="56"/>
                  </a:lnTo>
                  <a:lnTo>
                    <a:pt x="2625" y="58"/>
                  </a:lnTo>
                  <a:lnTo>
                    <a:pt x="2625" y="58"/>
                  </a:lnTo>
                  <a:lnTo>
                    <a:pt x="2625" y="59"/>
                  </a:lnTo>
                  <a:lnTo>
                    <a:pt x="2629" y="59"/>
                  </a:lnTo>
                  <a:lnTo>
                    <a:pt x="2629" y="58"/>
                  </a:lnTo>
                  <a:close/>
                  <a:moveTo>
                    <a:pt x="1477" y="108"/>
                  </a:moveTo>
                  <a:lnTo>
                    <a:pt x="1477" y="105"/>
                  </a:lnTo>
                  <a:lnTo>
                    <a:pt x="1475" y="105"/>
                  </a:lnTo>
                  <a:lnTo>
                    <a:pt x="1475" y="101"/>
                  </a:lnTo>
                  <a:lnTo>
                    <a:pt x="1473" y="101"/>
                  </a:lnTo>
                  <a:lnTo>
                    <a:pt x="1475" y="93"/>
                  </a:lnTo>
                  <a:lnTo>
                    <a:pt x="1473" y="93"/>
                  </a:lnTo>
                  <a:lnTo>
                    <a:pt x="1473" y="91"/>
                  </a:lnTo>
                  <a:lnTo>
                    <a:pt x="1473" y="87"/>
                  </a:lnTo>
                  <a:lnTo>
                    <a:pt x="1473" y="86"/>
                  </a:lnTo>
                  <a:lnTo>
                    <a:pt x="1473" y="84"/>
                  </a:lnTo>
                  <a:lnTo>
                    <a:pt x="1472" y="84"/>
                  </a:lnTo>
                  <a:lnTo>
                    <a:pt x="1472" y="80"/>
                  </a:lnTo>
                  <a:lnTo>
                    <a:pt x="1472" y="77"/>
                  </a:lnTo>
                  <a:lnTo>
                    <a:pt x="1470" y="75"/>
                  </a:lnTo>
                  <a:lnTo>
                    <a:pt x="1468" y="73"/>
                  </a:lnTo>
                  <a:lnTo>
                    <a:pt x="1466" y="73"/>
                  </a:lnTo>
                  <a:lnTo>
                    <a:pt x="1466" y="75"/>
                  </a:lnTo>
                  <a:lnTo>
                    <a:pt x="1465" y="75"/>
                  </a:lnTo>
                  <a:lnTo>
                    <a:pt x="1465" y="72"/>
                  </a:lnTo>
                  <a:lnTo>
                    <a:pt x="1459" y="68"/>
                  </a:lnTo>
                  <a:lnTo>
                    <a:pt x="1461" y="66"/>
                  </a:lnTo>
                  <a:lnTo>
                    <a:pt x="1459" y="66"/>
                  </a:lnTo>
                  <a:lnTo>
                    <a:pt x="1459" y="65"/>
                  </a:lnTo>
                  <a:lnTo>
                    <a:pt x="1456" y="66"/>
                  </a:lnTo>
                  <a:lnTo>
                    <a:pt x="1456" y="72"/>
                  </a:lnTo>
                  <a:lnTo>
                    <a:pt x="1454" y="72"/>
                  </a:lnTo>
                  <a:lnTo>
                    <a:pt x="1454" y="79"/>
                  </a:lnTo>
                  <a:lnTo>
                    <a:pt x="1452" y="79"/>
                  </a:lnTo>
                  <a:lnTo>
                    <a:pt x="1452" y="87"/>
                  </a:lnTo>
                  <a:lnTo>
                    <a:pt x="1452" y="87"/>
                  </a:lnTo>
                  <a:lnTo>
                    <a:pt x="1452" y="89"/>
                  </a:lnTo>
                  <a:lnTo>
                    <a:pt x="1452" y="89"/>
                  </a:lnTo>
                  <a:lnTo>
                    <a:pt x="1454" y="89"/>
                  </a:lnTo>
                  <a:lnTo>
                    <a:pt x="1452" y="91"/>
                  </a:lnTo>
                  <a:lnTo>
                    <a:pt x="1452" y="91"/>
                  </a:lnTo>
                  <a:lnTo>
                    <a:pt x="1452" y="93"/>
                  </a:lnTo>
                  <a:lnTo>
                    <a:pt x="1447" y="93"/>
                  </a:lnTo>
                  <a:lnTo>
                    <a:pt x="1447" y="93"/>
                  </a:lnTo>
                  <a:lnTo>
                    <a:pt x="1445" y="94"/>
                  </a:lnTo>
                  <a:lnTo>
                    <a:pt x="1444" y="96"/>
                  </a:lnTo>
                  <a:lnTo>
                    <a:pt x="1444" y="94"/>
                  </a:lnTo>
                  <a:lnTo>
                    <a:pt x="1442" y="93"/>
                  </a:lnTo>
                  <a:lnTo>
                    <a:pt x="1440" y="96"/>
                  </a:lnTo>
                  <a:lnTo>
                    <a:pt x="1442" y="96"/>
                  </a:lnTo>
                  <a:lnTo>
                    <a:pt x="1444" y="100"/>
                  </a:lnTo>
                  <a:lnTo>
                    <a:pt x="1444" y="103"/>
                  </a:lnTo>
                  <a:lnTo>
                    <a:pt x="1442" y="103"/>
                  </a:lnTo>
                  <a:lnTo>
                    <a:pt x="1442" y="103"/>
                  </a:lnTo>
                  <a:lnTo>
                    <a:pt x="1440" y="105"/>
                  </a:lnTo>
                  <a:lnTo>
                    <a:pt x="1440" y="105"/>
                  </a:lnTo>
                  <a:lnTo>
                    <a:pt x="1440" y="107"/>
                  </a:lnTo>
                  <a:lnTo>
                    <a:pt x="1440" y="107"/>
                  </a:lnTo>
                  <a:lnTo>
                    <a:pt x="1440" y="108"/>
                  </a:lnTo>
                  <a:lnTo>
                    <a:pt x="1440" y="108"/>
                  </a:lnTo>
                  <a:lnTo>
                    <a:pt x="1438" y="108"/>
                  </a:lnTo>
                  <a:lnTo>
                    <a:pt x="1438" y="114"/>
                  </a:lnTo>
                  <a:lnTo>
                    <a:pt x="1437" y="114"/>
                  </a:lnTo>
                  <a:lnTo>
                    <a:pt x="1437" y="114"/>
                  </a:lnTo>
                  <a:lnTo>
                    <a:pt x="1431" y="112"/>
                  </a:lnTo>
                  <a:lnTo>
                    <a:pt x="1431" y="112"/>
                  </a:lnTo>
                  <a:lnTo>
                    <a:pt x="1431" y="112"/>
                  </a:lnTo>
                  <a:lnTo>
                    <a:pt x="1430" y="114"/>
                  </a:lnTo>
                  <a:lnTo>
                    <a:pt x="1430" y="124"/>
                  </a:lnTo>
                  <a:lnTo>
                    <a:pt x="1428" y="124"/>
                  </a:lnTo>
                  <a:lnTo>
                    <a:pt x="1428" y="122"/>
                  </a:lnTo>
                  <a:lnTo>
                    <a:pt x="1424" y="122"/>
                  </a:lnTo>
                  <a:lnTo>
                    <a:pt x="1421" y="124"/>
                  </a:lnTo>
                  <a:lnTo>
                    <a:pt x="1419" y="126"/>
                  </a:lnTo>
                  <a:lnTo>
                    <a:pt x="1417" y="127"/>
                  </a:lnTo>
                  <a:lnTo>
                    <a:pt x="1416" y="127"/>
                  </a:lnTo>
                  <a:lnTo>
                    <a:pt x="1414" y="127"/>
                  </a:lnTo>
                  <a:lnTo>
                    <a:pt x="1409" y="126"/>
                  </a:lnTo>
                  <a:lnTo>
                    <a:pt x="1409" y="127"/>
                  </a:lnTo>
                  <a:lnTo>
                    <a:pt x="1409" y="129"/>
                  </a:lnTo>
                  <a:lnTo>
                    <a:pt x="1409" y="131"/>
                  </a:lnTo>
                  <a:lnTo>
                    <a:pt x="1405" y="131"/>
                  </a:lnTo>
                  <a:lnTo>
                    <a:pt x="1404" y="131"/>
                  </a:lnTo>
                  <a:lnTo>
                    <a:pt x="1402" y="133"/>
                  </a:lnTo>
                  <a:lnTo>
                    <a:pt x="1398" y="133"/>
                  </a:lnTo>
                  <a:lnTo>
                    <a:pt x="1397" y="134"/>
                  </a:lnTo>
                  <a:lnTo>
                    <a:pt x="1395" y="136"/>
                  </a:lnTo>
                  <a:lnTo>
                    <a:pt x="1393" y="138"/>
                  </a:lnTo>
                  <a:lnTo>
                    <a:pt x="1391" y="141"/>
                  </a:lnTo>
                  <a:lnTo>
                    <a:pt x="1390" y="141"/>
                  </a:lnTo>
                  <a:lnTo>
                    <a:pt x="1388" y="141"/>
                  </a:lnTo>
                  <a:lnTo>
                    <a:pt x="1386" y="148"/>
                  </a:lnTo>
                  <a:lnTo>
                    <a:pt x="1383" y="150"/>
                  </a:lnTo>
                  <a:lnTo>
                    <a:pt x="1383" y="154"/>
                  </a:lnTo>
                  <a:lnTo>
                    <a:pt x="1381" y="154"/>
                  </a:lnTo>
                  <a:lnTo>
                    <a:pt x="1381" y="157"/>
                  </a:lnTo>
                  <a:lnTo>
                    <a:pt x="1381" y="161"/>
                  </a:lnTo>
                  <a:lnTo>
                    <a:pt x="1383" y="164"/>
                  </a:lnTo>
                  <a:lnTo>
                    <a:pt x="1384" y="166"/>
                  </a:lnTo>
                  <a:lnTo>
                    <a:pt x="1383" y="168"/>
                  </a:lnTo>
                  <a:lnTo>
                    <a:pt x="1384" y="168"/>
                  </a:lnTo>
                  <a:lnTo>
                    <a:pt x="1384" y="173"/>
                  </a:lnTo>
                  <a:lnTo>
                    <a:pt x="1386" y="173"/>
                  </a:lnTo>
                  <a:lnTo>
                    <a:pt x="1386" y="182"/>
                  </a:lnTo>
                  <a:lnTo>
                    <a:pt x="1388" y="182"/>
                  </a:lnTo>
                  <a:lnTo>
                    <a:pt x="1388" y="185"/>
                  </a:lnTo>
                  <a:lnTo>
                    <a:pt x="1390" y="187"/>
                  </a:lnTo>
                  <a:lnTo>
                    <a:pt x="1390" y="190"/>
                  </a:lnTo>
                  <a:lnTo>
                    <a:pt x="1390" y="192"/>
                  </a:lnTo>
                  <a:lnTo>
                    <a:pt x="1390" y="194"/>
                  </a:lnTo>
                  <a:lnTo>
                    <a:pt x="1390" y="196"/>
                  </a:lnTo>
                  <a:lnTo>
                    <a:pt x="1390" y="199"/>
                  </a:lnTo>
                  <a:lnTo>
                    <a:pt x="1390" y="199"/>
                  </a:lnTo>
                  <a:lnTo>
                    <a:pt x="1388" y="201"/>
                  </a:lnTo>
                  <a:lnTo>
                    <a:pt x="1388" y="201"/>
                  </a:lnTo>
                  <a:lnTo>
                    <a:pt x="1386" y="208"/>
                  </a:lnTo>
                  <a:lnTo>
                    <a:pt x="1377" y="213"/>
                  </a:lnTo>
                  <a:lnTo>
                    <a:pt x="1377" y="218"/>
                  </a:lnTo>
                  <a:lnTo>
                    <a:pt x="1379" y="218"/>
                  </a:lnTo>
                  <a:lnTo>
                    <a:pt x="1377" y="222"/>
                  </a:lnTo>
                  <a:lnTo>
                    <a:pt x="1376" y="223"/>
                  </a:lnTo>
                  <a:lnTo>
                    <a:pt x="1374" y="225"/>
                  </a:lnTo>
                  <a:lnTo>
                    <a:pt x="1372" y="225"/>
                  </a:lnTo>
                  <a:lnTo>
                    <a:pt x="1372" y="234"/>
                  </a:lnTo>
                  <a:lnTo>
                    <a:pt x="1370" y="234"/>
                  </a:lnTo>
                  <a:lnTo>
                    <a:pt x="1370" y="237"/>
                  </a:lnTo>
                  <a:lnTo>
                    <a:pt x="1369" y="237"/>
                  </a:lnTo>
                  <a:lnTo>
                    <a:pt x="1369" y="239"/>
                  </a:lnTo>
                  <a:lnTo>
                    <a:pt x="1370" y="239"/>
                  </a:lnTo>
                  <a:lnTo>
                    <a:pt x="1370" y="239"/>
                  </a:lnTo>
                  <a:lnTo>
                    <a:pt x="1370" y="246"/>
                  </a:lnTo>
                  <a:lnTo>
                    <a:pt x="1369" y="251"/>
                  </a:lnTo>
                  <a:lnTo>
                    <a:pt x="1370" y="251"/>
                  </a:lnTo>
                  <a:lnTo>
                    <a:pt x="1370" y="255"/>
                  </a:lnTo>
                  <a:lnTo>
                    <a:pt x="1372" y="255"/>
                  </a:lnTo>
                  <a:lnTo>
                    <a:pt x="1372" y="257"/>
                  </a:lnTo>
                  <a:lnTo>
                    <a:pt x="1372" y="257"/>
                  </a:lnTo>
                  <a:lnTo>
                    <a:pt x="1374" y="262"/>
                  </a:lnTo>
                  <a:lnTo>
                    <a:pt x="1377" y="265"/>
                  </a:lnTo>
                  <a:lnTo>
                    <a:pt x="1377" y="271"/>
                  </a:lnTo>
                  <a:lnTo>
                    <a:pt x="1377" y="271"/>
                  </a:lnTo>
                  <a:lnTo>
                    <a:pt x="1377" y="272"/>
                  </a:lnTo>
                  <a:lnTo>
                    <a:pt x="1379" y="272"/>
                  </a:lnTo>
                  <a:lnTo>
                    <a:pt x="1379" y="278"/>
                  </a:lnTo>
                  <a:lnTo>
                    <a:pt x="1381" y="278"/>
                  </a:lnTo>
                  <a:lnTo>
                    <a:pt x="1381" y="281"/>
                  </a:lnTo>
                  <a:lnTo>
                    <a:pt x="1381" y="281"/>
                  </a:lnTo>
                  <a:lnTo>
                    <a:pt x="1383" y="285"/>
                  </a:lnTo>
                  <a:lnTo>
                    <a:pt x="1384" y="285"/>
                  </a:lnTo>
                  <a:lnTo>
                    <a:pt x="1384" y="292"/>
                  </a:lnTo>
                  <a:lnTo>
                    <a:pt x="1386" y="292"/>
                  </a:lnTo>
                  <a:lnTo>
                    <a:pt x="1386" y="293"/>
                  </a:lnTo>
                  <a:lnTo>
                    <a:pt x="1388" y="293"/>
                  </a:lnTo>
                  <a:lnTo>
                    <a:pt x="1388" y="293"/>
                  </a:lnTo>
                  <a:lnTo>
                    <a:pt x="1388" y="293"/>
                  </a:lnTo>
                  <a:lnTo>
                    <a:pt x="1390" y="293"/>
                  </a:lnTo>
                  <a:lnTo>
                    <a:pt x="1390" y="295"/>
                  </a:lnTo>
                  <a:lnTo>
                    <a:pt x="1391" y="295"/>
                  </a:lnTo>
                  <a:lnTo>
                    <a:pt x="1393" y="299"/>
                  </a:lnTo>
                  <a:lnTo>
                    <a:pt x="1397" y="299"/>
                  </a:lnTo>
                  <a:lnTo>
                    <a:pt x="1398" y="300"/>
                  </a:lnTo>
                  <a:lnTo>
                    <a:pt x="1400" y="302"/>
                  </a:lnTo>
                  <a:lnTo>
                    <a:pt x="1402" y="304"/>
                  </a:lnTo>
                  <a:lnTo>
                    <a:pt x="1407" y="304"/>
                  </a:lnTo>
                  <a:lnTo>
                    <a:pt x="1409" y="302"/>
                  </a:lnTo>
                  <a:lnTo>
                    <a:pt x="1412" y="300"/>
                  </a:lnTo>
                  <a:lnTo>
                    <a:pt x="1412" y="300"/>
                  </a:lnTo>
                  <a:lnTo>
                    <a:pt x="1414" y="300"/>
                  </a:lnTo>
                  <a:lnTo>
                    <a:pt x="1416" y="297"/>
                  </a:lnTo>
                  <a:lnTo>
                    <a:pt x="1421" y="297"/>
                  </a:lnTo>
                  <a:lnTo>
                    <a:pt x="1423" y="295"/>
                  </a:lnTo>
                  <a:lnTo>
                    <a:pt x="1426" y="292"/>
                  </a:lnTo>
                  <a:lnTo>
                    <a:pt x="1426" y="288"/>
                  </a:lnTo>
                  <a:lnTo>
                    <a:pt x="1430" y="288"/>
                  </a:lnTo>
                  <a:lnTo>
                    <a:pt x="1430" y="285"/>
                  </a:lnTo>
                  <a:lnTo>
                    <a:pt x="1430" y="285"/>
                  </a:lnTo>
                  <a:lnTo>
                    <a:pt x="1430" y="281"/>
                  </a:lnTo>
                  <a:lnTo>
                    <a:pt x="1431" y="281"/>
                  </a:lnTo>
                  <a:lnTo>
                    <a:pt x="1431" y="278"/>
                  </a:lnTo>
                  <a:lnTo>
                    <a:pt x="1431" y="278"/>
                  </a:lnTo>
                  <a:lnTo>
                    <a:pt x="1431" y="274"/>
                  </a:lnTo>
                  <a:lnTo>
                    <a:pt x="1433" y="274"/>
                  </a:lnTo>
                  <a:lnTo>
                    <a:pt x="1435" y="264"/>
                  </a:lnTo>
                  <a:lnTo>
                    <a:pt x="1435" y="264"/>
                  </a:lnTo>
                  <a:lnTo>
                    <a:pt x="1435" y="260"/>
                  </a:lnTo>
                  <a:lnTo>
                    <a:pt x="1437" y="260"/>
                  </a:lnTo>
                  <a:lnTo>
                    <a:pt x="1437" y="257"/>
                  </a:lnTo>
                  <a:lnTo>
                    <a:pt x="1438" y="255"/>
                  </a:lnTo>
                  <a:lnTo>
                    <a:pt x="1438" y="253"/>
                  </a:lnTo>
                  <a:lnTo>
                    <a:pt x="1440" y="253"/>
                  </a:lnTo>
                  <a:lnTo>
                    <a:pt x="1442" y="239"/>
                  </a:lnTo>
                  <a:lnTo>
                    <a:pt x="1444" y="239"/>
                  </a:lnTo>
                  <a:lnTo>
                    <a:pt x="1444" y="237"/>
                  </a:lnTo>
                  <a:lnTo>
                    <a:pt x="1444" y="237"/>
                  </a:lnTo>
                  <a:lnTo>
                    <a:pt x="1444" y="234"/>
                  </a:lnTo>
                  <a:lnTo>
                    <a:pt x="1445" y="234"/>
                  </a:lnTo>
                  <a:lnTo>
                    <a:pt x="1445" y="234"/>
                  </a:lnTo>
                  <a:lnTo>
                    <a:pt x="1444" y="230"/>
                  </a:lnTo>
                  <a:lnTo>
                    <a:pt x="1444" y="229"/>
                  </a:lnTo>
                  <a:lnTo>
                    <a:pt x="1447" y="227"/>
                  </a:lnTo>
                  <a:lnTo>
                    <a:pt x="1447" y="225"/>
                  </a:lnTo>
                  <a:lnTo>
                    <a:pt x="1449" y="225"/>
                  </a:lnTo>
                  <a:lnTo>
                    <a:pt x="1449" y="216"/>
                  </a:lnTo>
                  <a:lnTo>
                    <a:pt x="1451" y="216"/>
                  </a:lnTo>
                  <a:lnTo>
                    <a:pt x="1451" y="213"/>
                  </a:lnTo>
                  <a:lnTo>
                    <a:pt x="1451" y="213"/>
                  </a:lnTo>
                  <a:lnTo>
                    <a:pt x="1451" y="208"/>
                  </a:lnTo>
                  <a:lnTo>
                    <a:pt x="1452" y="208"/>
                  </a:lnTo>
                  <a:lnTo>
                    <a:pt x="1451" y="197"/>
                  </a:lnTo>
                  <a:lnTo>
                    <a:pt x="1452" y="197"/>
                  </a:lnTo>
                  <a:lnTo>
                    <a:pt x="1454" y="192"/>
                  </a:lnTo>
                  <a:lnTo>
                    <a:pt x="1456" y="192"/>
                  </a:lnTo>
                  <a:lnTo>
                    <a:pt x="1456" y="185"/>
                  </a:lnTo>
                  <a:lnTo>
                    <a:pt x="1456" y="185"/>
                  </a:lnTo>
                  <a:lnTo>
                    <a:pt x="1458" y="182"/>
                  </a:lnTo>
                  <a:lnTo>
                    <a:pt x="1459" y="182"/>
                  </a:lnTo>
                  <a:lnTo>
                    <a:pt x="1463" y="173"/>
                  </a:lnTo>
                  <a:lnTo>
                    <a:pt x="1463" y="173"/>
                  </a:lnTo>
                  <a:lnTo>
                    <a:pt x="1463" y="171"/>
                  </a:lnTo>
                  <a:lnTo>
                    <a:pt x="1465" y="171"/>
                  </a:lnTo>
                  <a:lnTo>
                    <a:pt x="1465" y="164"/>
                  </a:lnTo>
                  <a:lnTo>
                    <a:pt x="1465" y="164"/>
                  </a:lnTo>
                  <a:lnTo>
                    <a:pt x="1465" y="164"/>
                  </a:lnTo>
                  <a:lnTo>
                    <a:pt x="1465" y="162"/>
                  </a:lnTo>
                  <a:lnTo>
                    <a:pt x="1465" y="162"/>
                  </a:lnTo>
                  <a:lnTo>
                    <a:pt x="1465" y="154"/>
                  </a:lnTo>
                  <a:lnTo>
                    <a:pt x="1466" y="154"/>
                  </a:lnTo>
                  <a:lnTo>
                    <a:pt x="1468" y="152"/>
                  </a:lnTo>
                  <a:lnTo>
                    <a:pt x="1468" y="150"/>
                  </a:lnTo>
                  <a:lnTo>
                    <a:pt x="1470" y="148"/>
                  </a:lnTo>
                  <a:lnTo>
                    <a:pt x="1468" y="148"/>
                  </a:lnTo>
                  <a:lnTo>
                    <a:pt x="1468" y="143"/>
                  </a:lnTo>
                  <a:lnTo>
                    <a:pt x="1472" y="143"/>
                  </a:lnTo>
                  <a:lnTo>
                    <a:pt x="1472" y="141"/>
                  </a:lnTo>
                  <a:lnTo>
                    <a:pt x="1470" y="138"/>
                  </a:lnTo>
                  <a:lnTo>
                    <a:pt x="1470" y="136"/>
                  </a:lnTo>
                  <a:lnTo>
                    <a:pt x="1468" y="134"/>
                  </a:lnTo>
                  <a:lnTo>
                    <a:pt x="1468" y="127"/>
                  </a:lnTo>
                  <a:lnTo>
                    <a:pt x="1466" y="127"/>
                  </a:lnTo>
                  <a:lnTo>
                    <a:pt x="1465" y="122"/>
                  </a:lnTo>
                  <a:lnTo>
                    <a:pt x="1468" y="120"/>
                  </a:lnTo>
                  <a:lnTo>
                    <a:pt x="1468" y="122"/>
                  </a:lnTo>
                  <a:lnTo>
                    <a:pt x="1472" y="122"/>
                  </a:lnTo>
                  <a:lnTo>
                    <a:pt x="1472" y="124"/>
                  </a:lnTo>
                  <a:lnTo>
                    <a:pt x="1473" y="127"/>
                  </a:lnTo>
                  <a:lnTo>
                    <a:pt x="1473" y="129"/>
                  </a:lnTo>
                  <a:lnTo>
                    <a:pt x="1475" y="129"/>
                  </a:lnTo>
                  <a:lnTo>
                    <a:pt x="1477" y="126"/>
                  </a:lnTo>
                  <a:lnTo>
                    <a:pt x="1477" y="122"/>
                  </a:lnTo>
                  <a:lnTo>
                    <a:pt x="1479" y="117"/>
                  </a:lnTo>
                  <a:lnTo>
                    <a:pt x="1479" y="112"/>
                  </a:lnTo>
                  <a:lnTo>
                    <a:pt x="1479" y="108"/>
                  </a:lnTo>
                  <a:lnTo>
                    <a:pt x="1477" y="108"/>
                  </a:lnTo>
                  <a:close/>
                  <a:moveTo>
                    <a:pt x="2714" y="105"/>
                  </a:moveTo>
                  <a:lnTo>
                    <a:pt x="2713" y="101"/>
                  </a:lnTo>
                  <a:lnTo>
                    <a:pt x="2713" y="100"/>
                  </a:lnTo>
                  <a:lnTo>
                    <a:pt x="2713" y="100"/>
                  </a:lnTo>
                  <a:lnTo>
                    <a:pt x="2713" y="96"/>
                  </a:lnTo>
                  <a:lnTo>
                    <a:pt x="2711" y="94"/>
                  </a:lnTo>
                  <a:lnTo>
                    <a:pt x="2711" y="94"/>
                  </a:lnTo>
                  <a:lnTo>
                    <a:pt x="2709" y="94"/>
                  </a:lnTo>
                  <a:lnTo>
                    <a:pt x="2707" y="96"/>
                  </a:lnTo>
                  <a:lnTo>
                    <a:pt x="2706" y="98"/>
                  </a:lnTo>
                  <a:lnTo>
                    <a:pt x="2706" y="101"/>
                  </a:lnTo>
                  <a:lnTo>
                    <a:pt x="2706" y="105"/>
                  </a:lnTo>
                  <a:lnTo>
                    <a:pt x="2709" y="103"/>
                  </a:lnTo>
                  <a:lnTo>
                    <a:pt x="2711" y="103"/>
                  </a:lnTo>
                  <a:lnTo>
                    <a:pt x="2711" y="105"/>
                  </a:lnTo>
                  <a:lnTo>
                    <a:pt x="2714" y="105"/>
                  </a:lnTo>
                  <a:close/>
                  <a:moveTo>
                    <a:pt x="3163" y="138"/>
                  </a:moveTo>
                  <a:lnTo>
                    <a:pt x="3161" y="138"/>
                  </a:lnTo>
                  <a:lnTo>
                    <a:pt x="3159" y="133"/>
                  </a:lnTo>
                  <a:lnTo>
                    <a:pt x="3158" y="133"/>
                  </a:lnTo>
                  <a:lnTo>
                    <a:pt x="3156" y="143"/>
                  </a:lnTo>
                  <a:lnTo>
                    <a:pt x="3158" y="143"/>
                  </a:lnTo>
                  <a:lnTo>
                    <a:pt x="3158" y="150"/>
                  </a:lnTo>
                  <a:lnTo>
                    <a:pt x="3163" y="148"/>
                  </a:lnTo>
                  <a:lnTo>
                    <a:pt x="3165" y="148"/>
                  </a:lnTo>
                  <a:lnTo>
                    <a:pt x="3165" y="150"/>
                  </a:lnTo>
                  <a:lnTo>
                    <a:pt x="3166" y="150"/>
                  </a:lnTo>
                  <a:lnTo>
                    <a:pt x="3166" y="148"/>
                  </a:lnTo>
                  <a:lnTo>
                    <a:pt x="3166" y="148"/>
                  </a:lnTo>
                  <a:lnTo>
                    <a:pt x="3166" y="147"/>
                  </a:lnTo>
                  <a:lnTo>
                    <a:pt x="3166" y="145"/>
                  </a:lnTo>
                  <a:lnTo>
                    <a:pt x="3166" y="143"/>
                  </a:lnTo>
                  <a:lnTo>
                    <a:pt x="3166" y="143"/>
                  </a:lnTo>
                  <a:lnTo>
                    <a:pt x="3165" y="141"/>
                  </a:lnTo>
                  <a:lnTo>
                    <a:pt x="3166" y="134"/>
                  </a:lnTo>
                  <a:lnTo>
                    <a:pt x="3165" y="136"/>
                  </a:lnTo>
                  <a:lnTo>
                    <a:pt x="3163" y="136"/>
                  </a:lnTo>
                  <a:lnTo>
                    <a:pt x="3163" y="138"/>
                  </a:lnTo>
                  <a:close/>
                  <a:moveTo>
                    <a:pt x="2749" y="150"/>
                  </a:moveTo>
                  <a:lnTo>
                    <a:pt x="2751" y="147"/>
                  </a:lnTo>
                  <a:lnTo>
                    <a:pt x="2751" y="145"/>
                  </a:lnTo>
                  <a:lnTo>
                    <a:pt x="2753" y="143"/>
                  </a:lnTo>
                  <a:lnTo>
                    <a:pt x="2753" y="143"/>
                  </a:lnTo>
                  <a:lnTo>
                    <a:pt x="2749" y="143"/>
                  </a:lnTo>
                  <a:lnTo>
                    <a:pt x="2749" y="145"/>
                  </a:lnTo>
                  <a:lnTo>
                    <a:pt x="2748" y="145"/>
                  </a:lnTo>
                  <a:lnTo>
                    <a:pt x="2748" y="145"/>
                  </a:lnTo>
                  <a:lnTo>
                    <a:pt x="2748" y="148"/>
                  </a:lnTo>
                  <a:lnTo>
                    <a:pt x="2749" y="148"/>
                  </a:lnTo>
                  <a:lnTo>
                    <a:pt x="2749" y="150"/>
                  </a:lnTo>
                  <a:lnTo>
                    <a:pt x="2749" y="150"/>
                  </a:lnTo>
                  <a:close/>
                  <a:moveTo>
                    <a:pt x="3315" y="157"/>
                  </a:moveTo>
                  <a:lnTo>
                    <a:pt x="3318" y="155"/>
                  </a:lnTo>
                  <a:lnTo>
                    <a:pt x="3322" y="154"/>
                  </a:lnTo>
                  <a:lnTo>
                    <a:pt x="3325" y="154"/>
                  </a:lnTo>
                  <a:lnTo>
                    <a:pt x="3329" y="154"/>
                  </a:lnTo>
                  <a:lnTo>
                    <a:pt x="3329" y="147"/>
                  </a:lnTo>
                  <a:lnTo>
                    <a:pt x="3332" y="147"/>
                  </a:lnTo>
                  <a:lnTo>
                    <a:pt x="3332" y="145"/>
                  </a:lnTo>
                  <a:lnTo>
                    <a:pt x="3334" y="143"/>
                  </a:lnTo>
                  <a:lnTo>
                    <a:pt x="3327" y="145"/>
                  </a:lnTo>
                  <a:lnTo>
                    <a:pt x="3322" y="147"/>
                  </a:lnTo>
                  <a:lnTo>
                    <a:pt x="3318" y="150"/>
                  </a:lnTo>
                  <a:lnTo>
                    <a:pt x="3313" y="154"/>
                  </a:lnTo>
                  <a:lnTo>
                    <a:pt x="3313" y="154"/>
                  </a:lnTo>
                  <a:lnTo>
                    <a:pt x="3315" y="155"/>
                  </a:lnTo>
                  <a:lnTo>
                    <a:pt x="3315" y="157"/>
                  </a:lnTo>
                  <a:close/>
                  <a:moveTo>
                    <a:pt x="1472" y="154"/>
                  </a:moveTo>
                  <a:lnTo>
                    <a:pt x="1473" y="154"/>
                  </a:lnTo>
                  <a:lnTo>
                    <a:pt x="1473" y="150"/>
                  </a:lnTo>
                  <a:lnTo>
                    <a:pt x="1473" y="150"/>
                  </a:lnTo>
                  <a:lnTo>
                    <a:pt x="1473" y="150"/>
                  </a:lnTo>
                  <a:lnTo>
                    <a:pt x="1472" y="154"/>
                  </a:lnTo>
                  <a:close/>
                  <a:moveTo>
                    <a:pt x="3166" y="154"/>
                  </a:moveTo>
                  <a:lnTo>
                    <a:pt x="3163" y="154"/>
                  </a:lnTo>
                  <a:lnTo>
                    <a:pt x="3165" y="157"/>
                  </a:lnTo>
                  <a:lnTo>
                    <a:pt x="3165" y="159"/>
                  </a:lnTo>
                  <a:lnTo>
                    <a:pt x="3165" y="162"/>
                  </a:lnTo>
                  <a:lnTo>
                    <a:pt x="3166" y="164"/>
                  </a:lnTo>
                  <a:lnTo>
                    <a:pt x="3166" y="166"/>
                  </a:lnTo>
                  <a:lnTo>
                    <a:pt x="3166" y="166"/>
                  </a:lnTo>
                  <a:lnTo>
                    <a:pt x="3166" y="166"/>
                  </a:lnTo>
                  <a:lnTo>
                    <a:pt x="3172" y="166"/>
                  </a:lnTo>
                  <a:lnTo>
                    <a:pt x="3170" y="161"/>
                  </a:lnTo>
                  <a:lnTo>
                    <a:pt x="3170" y="161"/>
                  </a:lnTo>
                  <a:lnTo>
                    <a:pt x="3168" y="161"/>
                  </a:lnTo>
                  <a:lnTo>
                    <a:pt x="3168" y="159"/>
                  </a:lnTo>
                  <a:lnTo>
                    <a:pt x="3166" y="159"/>
                  </a:lnTo>
                  <a:lnTo>
                    <a:pt x="3166" y="154"/>
                  </a:lnTo>
                  <a:close/>
                  <a:moveTo>
                    <a:pt x="3299" y="171"/>
                  </a:moveTo>
                  <a:lnTo>
                    <a:pt x="3299" y="173"/>
                  </a:lnTo>
                  <a:lnTo>
                    <a:pt x="3297" y="175"/>
                  </a:lnTo>
                  <a:lnTo>
                    <a:pt x="3299" y="178"/>
                  </a:lnTo>
                  <a:lnTo>
                    <a:pt x="3299" y="178"/>
                  </a:lnTo>
                  <a:lnTo>
                    <a:pt x="3301" y="180"/>
                  </a:lnTo>
                  <a:lnTo>
                    <a:pt x="3301" y="180"/>
                  </a:lnTo>
                  <a:lnTo>
                    <a:pt x="3306" y="180"/>
                  </a:lnTo>
                  <a:lnTo>
                    <a:pt x="3306" y="180"/>
                  </a:lnTo>
                  <a:lnTo>
                    <a:pt x="3315" y="180"/>
                  </a:lnTo>
                  <a:lnTo>
                    <a:pt x="3315" y="178"/>
                  </a:lnTo>
                  <a:lnTo>
                    <a:pt x="3315" y="178"/>
                  </a:lnTo>
                  <a:lnTo>
                    <a:pt x="3317" y="176"/>
                  </a:lnTo>
                  <a:lnTo>
                    <a:pt x="3317" y="175"/>
                  </a:lnTo>
                  <a:lnTo>
                    <a:pt x="3315" y="171"/>
                  </a:lnTo>
                  <a:lnTo>
                    <a:pt x="3315" y="169"/>
                  </a:lnTo>
                  <a:lnTo>
                    <a:pt x="3313" y="168"/>
                  </a:lnTo>
                  <a:lnTo>
                    <a:pt x="3299" y="171"/>
                  </a:lnTo>
                  <a:close/>
                  <a:moveTo>
                    <a:pt x="1576" y="204"/>
                  </a:moveTo>
                  <a:lnTo>
                    <a:pt x="1573" y="204"/>
                  </a:lnTo>
                  <a:lnTo>
                    <a:pt x="1573" y="213"/>
                  </a:lnTo>
                  <a:lnTo>
                    <a:pt x="1576" y="213"/>
                  </a:lnTo>
                  <a:lnTo>
                    <a:pt x="1576" y="213"/>
                  </a:lnTo>
                  <a:lnTo>
                    <a:pt x="1578" y="213"/>
                  </a:lnTo>
                  <a:lnTo>
                    <a:pt x="1580" y="213"/>
                  </a:lnTo>
                  <a:lnTo>
                    <a:pt x="1582" y="213"/>
                  </a:lnTo>
                  <a:lnTo>
                    <a:pt x="1582" y="210"/>
                  </a:lnTo>
                  <a:lnTo>
                    <a:pt x="1582" y="206"/>
                  </a:lnTo>
                  <a:lnTo>
                    <a:pt x="1582" y="204"/>
                  </a:lnTo>
                  <a:lnTo>
                    <a:pt x="1582" y="201"/>
                  </a:lnTo>
                  <a:lnTo>
                    <a:pt x="1578" y="201"/>
                  </a:lnTo>
                  <a:lnTo>
                    <a:pt x="1578" y="203"/>
                  </a:lnTo>
                  <a:lnTo>
                    <a:pt x="1576" y="204"/>
                  </a:lnTo>
                  <a:close/>
                  <a:moveTo>
                    <a:pt x="3137" y="250"/>
                  </a:moveTo>
                  <a:lnTo>
                    <a:pt x="3140" y="253"/>
                  </a:lnTo>
                  <a:lnTo>
                    <a:pt x="3144" y="253"/>
                  </a:lnTo>
                  <a:lnTo>
                    <a:pt x="3144" y="255"/>
                  </a:lnTo>
                  <a:lnTo>
                    <a:pt x="3145" y="255"/>
                  </a:lnTo>
                  <a:lnTo>
                    <a:pt x="3147" y="253"/>
                  </a:lnTo>
                  <a:lnTo>
                    <a:pt x="3149" y="251"/>
                  </a:lnTo>
                  <a:lnTo>
                    <a:pt x="3149" y="251"/>
                  </a:lnTo>
                  <a:lnTo>
                    <a:pt x="3147" y="250"/>
                  </a:lnTo>
                  <a:lnTo>
                    <a:pt x="3145" y="248"/>
                  </a:lnTo>
                  <a:lnTo>
                    <a:pt x="3144" y="246"/>
                  </a:lnTo>
                  <a:lnTo>
                    <a:pt x="3142" y="246"/>
                  </a:lnTo>
                  <a:lnTo>
                    <a:pt x="3142" y="243"/>
                  </a:lnTo>
                  <a:lnTo>
                    <a:pt x="3140" y="243"/>
                  </a:lnTo>
                  <a:lnTo>
                    <a:pt x="3140" y="243"/>
                  </a:lnTo>
                  <a:lnTo>
                    <a:pt x="3140" y="241"/>
                  </a:lnTo>
                  <a:lnTo>
                    <a:pt x="3139" y="239"/>
                  </a:lnTo>
                  <a:lnTo>
                    <a:pt x="3139" y="239"/>
                  </a:lnTo>
                  <a:lnTo>
                    <a:pt x="3135" y="239"/>
                  </a:lnTo>
                  <a:lnTo>
                    <a:pt x="3133" y="239"/>
                  </a:lnTo>
                  <a:lnTo>
                    <a:pt x="3130" y="237"/>
                  </a:lnTo>
                  <a:lnTo>
                    <a:pt x="3128" y="232"/>
                  </a:lnTo>
                  <a:lnTo>
                    <a:pt x="3128" y="232"/>
                  </a:lnTo>
                  <a:lnTo>
                    <a:pt x="3125" y="229"/>
                  </a:lnTo>
                  <a:lnTo>
                    <a:pt x="3123" y="229"/>
                  </a:lnTo>
                  <a:lnTo>
                    <a:pt x="3123" y="227"/>
                  </a:lnTo>
                  <a:lnTo>
                    <a:pt x="3121" y="225"/>
                  </a:lnTo>
                  <a:lnTo>
                    <a:pt x="3121" y="223"/>
                  </a:lnTo>
                  <a:lnTo>
                    <a:pt x="3118" y="222"/>
                  </a:lnTo>
                  <a:lnTo>
                    <a:pt x="3116" y="220"/>
                  </a:lnTo>
                  <a:lnTo>
                    <a:pt x="3114" y="216"/>
                  </a:lnTo>
                  <a:lnTo>
                    <a:pt x="3114" y="213"/>
                  </a:lnTo>
                  <a:lnTo>
                    <a:pt x="3107" y="210"/>
                  </a:lnTo>
                  <a:lnTo>
                    <a:pt x="3107" y="213"/>
                  </a:lnTo>
                  <a:lnTo>
                    <a:pt x="3105" y="215"/>
                  </a:lnTo>
                  <a:lnTo>
                    <a:pt x="3107" y="218"/>
                  </a:lnTo>
                  <a:lnTo>
                    <a:pt x="3109" y="218"/>
                  </a:lnTo>
                  <a:lnTo>
                    <a:pt x="3109" y="223"/>
                  </a:lnTo>
                  <a:lnTo>
                    <a:pt x="3111" y="223"/>
                  </a:lnTo>
                  <a:lnTo>
                    <a:pt x="3111" y="225"/>
                  </a:lnTo>
                  <a:lnTo>
                    <a:pt x="3114" y="229"/>
                  </a:lnTo>
                  <a:lnTo>
                    <a:pt x="3114" y="230"/>
                  </a:lnTo>
                  <a:lnTo>
                    <a:pt x="3116" y="230"/>
                  </a:lnTo>
                  <a:lnTo>
                    <a:pt x="3116" y="232"/>
                  </a:lnTo>
                  <a:lnTo>
                    <a:pt x="3119" y="234"/>
                  </a:lnTo>
                  <a:lnTo>
                    <a:pt x="3119" y="236"/>
                  </a:lnTo>
                  <a:lnTo>
                    <a:pt x="3123" y="237"/>
                  </a:lnTo>
                  <a:lnTo>
                    <a:pt x="3123" y="239"/>
                  </a:lnTo>
                  <a:lnTo>
                    <a:pt x="3130" y="248"/>
                  </a:lnTo>
                  <a:lnTo>
                    <a:pt x="3133" y="248"/>
                  </a:lnTo>
                  <a:lnTo>
                    <a:pt x="3133" y="250"/>
                  </a:lnTo>
                  <a:lnTo>
                    <a:pt x="3137" y="250"/>
                  </a:lnTo>
                  <a:close/>
                  <a:moveTo>
                    <a:pt x="1543" y="222"/>
                  </a:moveTo>
                  <a:lnTo>
                    <a:pt x="1543" y="223"/>
                  </a:lnTo>
                  <a:lnTo>
                    <a:pt x="1545" y="223"/>
                  </a:lnTo>
                  <a:lnTo>
                    <a:pt x="1545" y="227"/>
                  </a:lnTo>
                  <a:lnTo>
                    <a:pt x="1547" y="229"/>
                  </a:lnTo>
                  <a:lnTo>
                    <a:pt x="1554" y="229"/>
                  </a:lnTo>
                  <a:lnTo>
                    <a:pt x="1554" y="225"/>
                  </a:lnTo>
                  <a:lnTo>
                    <a:pt x="1552" y="223"/>
                  </a:lnTo>
                  <a:lnTo>
                    <a:pt x="1552" y="222"/>
                  </a:lnTo>
                  <a:lnTo>
                    <a:pt x="1550" y="220"/>
                  </a:lnTo>
                  <a:lnTo>
                    <a:pt x="1548" y="220"/>
                  </a:lnTo>
                  <a:lnTo>
                    <a:pt x="1547" y="220"/>
                  </a:lnTo>
                  <a:lnTo>
                    <a:pt x="1545" y="222"/>
                  </a:lnTo>
                  <a:lnTo>
                    <a:pt x="1543" y="222"/>
                  </a:lnTo>
                  <a:close/>
                  <a:moveTo>
                    <a:pt x="3145" y="222"/>
                  </a:moveTo>
                  <a:lnTo>
                    <a:pt x="3145" y="230"/>
                  </a:lnTo>
                  <a:lnTo>
                    <a:pt x="3149" y="230"/>
                  </a:lnTo>
                  <a:lnTo>
                    <a:pt x="3149" y="230"/>
                  </a:lnTo>
                  <a:lnTo>
                    <a:pt x="3149" y="230"/>
                  </a:lnTo>
                  <a:lnTo>
                    <a:pt x="3149" y="223"/>
                  </a:lnTo>
                  <a:lnTo>
                    <a:pt x="3147" y="223"/>
                  </a:lnTo>
                  <a:lnTo>
                    <a:pt x="3147" y="222"/>
                  </a:lnTo>
                  <a:lnTo>
                    <a:pt x="3145" y="222"/>
                  </a:lnTo>
                  <a:close/>
                  <a:moveTo>
                    <a:pt x="3161" y="243"/>
                  </a:moveTo>
                  <a:lnTo>
                    <a:pt x="3161" y="239"/>
                  </a:lnTo>
                  <a:lnTo>
                    <a:pt x="3158" y="239"/>
                  </a:lnTo>
                  <a:lnTo>
                    <a:pt x="3159" y="241"/>
                  </a:lnTo>
                  <a:lnTo>
                    <a:pt x="3159" y="241"/>
                  </a:lnTo>
                  <a:lnTo>
                    <a:pt x="3161" y="243"/>
                  </a:lnTo>
                  <a:close/>
                  <a:moveTo>
                    <a:pt x="2376" y="297"/>
                  </a:moveTo>
                  <a:lnTo>
                    <a:pt x="2376" y="299"/>
                  </a:lnTo>
                  <a:lnTo>
                    <a:pt x="2377" y="299"/>
                  </a:lnTo>
                  <a:lnTo>
                    <a:pt x="2376" y="297"/>
                  </a:lnTo>
                  <a:lnTo>
                    <a:pt x="2376" y="297"/>
                  </a:lnTo>
                  <a:lnTo>
                    <a:pt x="2376" y="297"/>
                  </a:lnTo>
                  <a:close/>
                  <a:moveTo>
                    <a:pt x="16" y="426"/>
                  </a:moveTo>
                  <a:lnTo>
                    <a:pt x="18" y="426"/>
                  </a:lnTo>
                  <a:lnTo>
                    <a:pt x="19" y="426"/>
                  </a:lnTo>
                  <a:lnTo>
                    <a:pt x="21" y="422"/>
                  </a:lnTo>
                  <a:lnTo>
                    <a:pt x="18" y="424"/>
                  </a:lnTo>
                  <a:lnTo>
                    <a:pt x="16" y="424"/>
                  </a:lnTo>
                  <a:lnTo>
                    <a:pt x="16" y="426"/>
                  </a:lnTo>
                  <a:close/>
                  <a:moveTo>
                    <a:pt x="7" y="431"/>
                  </a:moveTo>
                  <a:lnTo>
                    <a:pt x="7" y="435"/>
                  </a:lnTo>
                  <a:lnTo>
                    <a:pt x="12" y="435"/>
                  </a:lnTo>
                  <a:lnTo>
                    <a:pt x="16" y="431"/>
                  </a:lnTo>
                  <a:lnTo>
                    <a:pt x="16" y="431"/>
                  </a:lnTo>
                  <a:lnTo>
                    <a:pt x="18" y="431"/>
                  </a:lnTo>
                  <a:lnTo>
                    <a:pt x="18" y="431"/>
                  </a:lnTo>
                  <a:lnTo>
                    <a:pt x="14" y="431"/>
                  </a:lnTo>
                  <a:lnTo>
                    <a:pt x="12" y="431"/>
                  </a:lnTo>
                  <a:lnTo>
                    <a:pt x="11" y="431"/>
                  </a:lnTo>
                  <a:lnTo>
                    <a:pt x="7" y="431"/>
                  </a:lnTo>
                  <a:close/>
                  <a:moveTo>
                    <a:pt x="0" y="435"/>
                  </a:moveTo>
                  <a:lnTo>
                    <a:pt x="2" y="435"/>
                  </a:lnTo>
                  <a:lnTo>
                    <a:pt x="2" y="435"/>
                  </a:lnTo>
                  <a:lnTo>
                    <a:pt x="4" y="435"/>
                  </a:lnTo>
                  <a:lnTo>
                    <a:pt x="4" y="435"/>
                  </a:lnTo>
                  <a:lnTo>
                    <a:pt x="4" y="431"/>
                  </a:lnTo>
                  <a:lnTo>
                    <a:pt x="0" y="433"/>
                  </a:lnTo>
                  <a:lnTo>
                    <a:pt x="0" y="435"/>
                  </a:lnTo>
                  <a:close/>
                  <a:moveTo>
                    <a:pt x="3308" y="548"/>
                  </a:moveTo>
                  <a:lnTo>
                    <a:pt x="3304" y="548"/>
                  </a:lnTo>
                  <a:lnTo>
                    <a:pt x="3301" y="550"/>
                  </a:lnTo>
                  <a:lnTo>
                    <a:pt x="3299" y="552"/>
                  </a:lnTo>
                  <a:lnTo>
                    <a:pt x="3297" y="553"/>
                  </a:lnTo>
                  <a:lnTo>
                    <a:pt x="3292" y="555"/>
                  </a:lnTo>
                  <a:lnTo>
                    <a:pt x="3292" y="555"/>
                  </a:lnTo>
                  <a:lnTo>
                    <a:pt x="3292" y="555"/>
                  </a:lnTo>
                  <a:lnTo>
                    <a:pt x="3292" y="555"/>
                  </a:lnTo>
                  <a:lnTo>
                    <a:pt x="3290" y="555"/>
                  </a:lnTo>
                  <a:lnTo>
                    <a:pt x="3290" y="553"/>
                  </a:lnTo>
                  <a:lnTo>
                    <a:pt x="3287" y="553"/>
                  </a:lnTo>
                  <a:lnTo>
                    <a:pt x="3287" y="552"/>
                  </a:lnTo>
                  <a:lnTo>
                    <a:pt x="3280" y="552"/>
                  </a:lnTo>
                  <a:lnTo>
                    <a:pt x="3280" y="550"/>
                  </a:lnTo>
                  <a:lnTo>
                    <a:pt x="3276" y="546"/>
                  </a:lnTo>
                  <a:lnTo>
                    <a:pt x="3276" y="539"/>
                  </a:lnTo>
                  <a:lnTo>
                    <a:pt x="3275" y="539"/>
                  </a:lnTo>
                  <a:lnTo>
                    <a:pt x="3275" y="539"/>
                  </a:lnTo>
                  <a:lnTo>
                    <a:pt x="3276" y="538"/>
                  </a:lnTo>
                  <a:lnTo>
                    <a:pt x="3276" y="538"/>
                  </a:lnTo>
                  <a:lnTo>
                    <a:pt x="3275" y="531"/>
                  </a:lnTo>
                  <a:lnTo>
                    <a:pt x="3271" y="532"/>
                  </a:lnTo>
                  <a:lnTo>
                    <a:pt x="3271" y="531"/>
                  </a:lnTo>
                  <a:lnTo>
                    <a:pt x="3271" y="529"/>
                  </a:lnTo>
                  <a:lnTo>
                    <a:pt x="3271" y="527"/>
                  </a:lnTo>
                  <a:lnTo>
                    <a:pt x="3271" y="527"/>
                  </a:lnTo>
                  <a:lnTo>
                    <a:pt x="3271" y="525"/>
                  </a:lnTo>
                  <a:lnTo>
                    <a:pt x="3269" y="525"/>
                  </a:lnTo>
                  <a:lnTo>
                    <a:pt x="3269" y="531"/>
                  </a:lnTo>
                  <a:lnTo>
                    <a:pt x="3268" y="531"/>
                  </a:lnTo>
                  <a:lnTo>
                    <a:pt x="3268" y="538"/>
                  </a:lnTo>
                  <a:lnTo>
                    <a:pt x="3266" y="538"/>
                  </a:lnTo>
                  <a:lnTo>
                    <a:pt x="3264" y="534"/>
                  </a:lnTo>
                  <a:lnTo>
                    <a:pt x="3261" y="534"/>
                  </a:lnTo>
                  <a:lnTo>
                    <a:pt x="3261" y="532"/>
                  </a:lnTo>
                  <a:lnTo>
                    <a:pt x="3259" y="532"/>
                  </a:lnTo>
                  <a:lnTo>
                    <a:pt x="3259" y="522"/>
                  </a:lnTo>
                  <a:lnTo>
                    <a:pt x="3259" y="522"/>
                  </a:lnTo>
                  <a:lnTo>
                    <a:pt x="3259" y="520"/>
                  </a:lnTo>
                  <a:lnTo>
                    <a:pt x="3259" y="518"/>
                  </a:lnTo>
                  <a:lnTo>
                    <a:pt x="3259" y="518"/>
                  </a:lnTo>
                  <a:lnTo>
                    <a:pt x="3259" y="517"/>
                  </a:lnTo>
                  <a:lnTo>
                    <a:pt x="3257" y="517"/>
                  </a:lnTo>
                  <a:lnTo>
                    <a:pt x="3255" y="513"/>
                  </a:lnTo>
                  <a:lnTo>
                    <a:pt x="3255" y="510"/>
                  </a:lnTo>
                  <a:lnTo>
                    <a:pt x="3257" y="508"/>
                  </a:lnTo>
                  <a:lnTo>
                    <a:pt x="3257" y="508"/>
                  </a:lnTo>
                  <a:lnTo>
                    <a:pt x="3257" y="501"/>
                  </a:lnTo>
                  <a:lnTo>
                    <a:pt x="3250" y="501"/>
                  </a:lnTo>
                  <a:lnTo>
                    <a:pt x="3250" y="498"/>
                  </a:lnTo>
                  <a:lnTo>
                    <a:pt x="3247" y="496"/>
                  </a:lnTo>
                  <a:lnTo>
                    <a:pt x="3247" y="492"/>
                  </a:lnTo>
                  <a:lnTo>
                    <a:pt x="3241" y="492"/>
                  </a:lnTo>
                  <a:lnTo>
                    <a:pt x="3241" y="489"/>
                  </a:lnTo>
                  <a:lnTo>
                    <a:pt x="3241" y="489"/>
                  </a:lnTo>
                  <a:lnTo>
                    <a:pt x="3238" y="489"/>
                  </a:lnTo>
                  <a:lnTo>
                    <a:pt x="3238" y="492"/>
                  </a:lnTo>
                  <a:lnTo>
                    <a:pt x="3236" y="491"/>
                  </a:lnTo>
                  <a:lnTo>
                    <a:pt x="3236" y="491"/>
                  </a:lnTo>
                  <a:lnTo>
                    <a:pt x="3236" y="489"/>
                  </a:lnTo>
                  <a:lnTo>
                    <a:pt x="3235" y="489"/>
                  </a:lnTo>
                  <a:lnTo>
                    <a:pt x="3235" y="487"/>
                  </a:lnTo>
                  <a:lnTo>
                    <a:pt x="3233" y="485"/>
                  </a:lnTo>
                  <a:lnTo>
                    <a:pt x="3231" y="484"/>
                  </a:lnTo>
                  <a:lnTo>
                    <a:pt x="3229" y="484"/>
                  </a:lnTo>
                  <a:lnTo>
                    <a:pt x="3231" y="480"/>
                  </a:lnTo>
                  <a:lnTo>
                    <a:pt x="3228" y="480"/>
                  </a:lnTo>
                  <a:lnTo>
                    <a:pt x="3226" y="480"/>
                  </a:lnTo>
                  <a:lnTo>
                    <a:pt x="3226" y="484"/>
                  </a:lnTo>
                  <a:lnTo>
                    <a:pt x="3228" y="485"/>
                  </a:lnTo>
                  <a:lnTo>
                    <a:pt x="3229" y="489"/>
                  </a:lnTo>
                  <a:lnTo>
                    <a:pt x="3233" y="489"/>
                  </a:lnTo>
                  <a:lnTo>
                    <a:pt x="3233" y="492"/>
                  </a:lnTo>
                  <a:lnTo>
                    <a:pt x="3235" y="492"/>
                  </a:lnTo>
                  <a:lnTo>
                    <a:pt x="3235" y="496"/>
                  </a:lnTo>
                  <a:lnTo>
                    <a:pt x="3236" y="496"/>
                  </a:lnTo>
                  <a:lnTo>
                    <a:pt x="3236" y="501"/>
                  </a:lnTo>
                  <a:lnTo>
                    <a:pt x="3238" y="501"/>
                  </a:lnTo>
                  <a:lnTo>
                    <a:pt x="3238" y="505"/>
                  </a:lnTo>
                  <a:lnTo>
                    <a:pt x="3241" y="506"/>
                  </a:lnTo>
                  <a:lnTo>
                    <a:pt x="3241" y="508"/>
                  </a:lnTo>
                  <a:lnTo>
                    <a:pt x="3241" y="508"/>
                  </a:lnTo>
                  <a:lnTo>
                    <a:pt x="3241" y="510"/>
                  </a:lnTo>
                  <a:lnTo>
                    <a:pt x="3245" y="512"/>
                  </a:lnTo>
                  <a:lnTo>
                    <a:pt x="3245" y="515"/>
                  </a:lnTo>
                  <a:lnTo>
                    <a:pt x="3247" y="517"/>
                  </a:lnTo>
                  <a:lnTo>
                    <a:pt x="3248" y="518"/>
                  </a:lnTo>
                  <a:lnTo>
                    <a:pt x="3252" y="518"/>
                  </a:lnTo>
                  <a:lnTo>
                    <a:pt x="3254" y="525"/>
                  </a:lnTo>
                  <a:lnTo>
                    <a:pt x="3250" y="525"/>
                  </a:lnTo>
                  <a:lnTo>
                    <a:pt x="3252" y="529"/>
                  </a:lnTo>
                  <a:lnTo>
                    <a:pt x="3252" y="531"/>
                  </a:lnTo>
                  <a:lnTo>
                    <a:pt x="3252" y="534"/>
                  </a:lnTo>
                  <a:lnTo>
                    <a:pt x="3257" y="534"/>
                  </a:lnTo>
                  <a:lnTo>
                    <a:pt x="3257" y="536"/>
                  </a:lnTo>
                  <a:lnTo>
                    <a:pt x="3255" y="536"/>
                  </a:lnTo>
                  <a:lnTo>
                    <a:pt x="3255" y="538"/>
                  </a:lnTo>
                  <a:lnTo>
                    <a:pt x="3255" y="539"/>
                  </a:lnTo>
                  <a:lnTo>
                    <a:pt x="3255" y="543"/>
                  </a:lnTo>
                  <a:lnTo>
                    <a:pt x="3257" y="546"/>
                  </a:lnTo>
                  <a:lnTo>
                    <a:pt x="3257" y="548"/>
                  </a:lnTo>
                  <a:lnTo>
                    <a:pt x="3257" y="552"/>
                  </a:lnTo>
                  <a:lnTo>
                    <a:pt x="3257" y="552"/>
                  </a:lnTo>
                  <a:lnTo>
                    <a:pt x="3257" y="559"/>
                  </a:lnTo>
                  <a:lnTo>
                    <a:pt x="3255" y="559"/>
                  </a:lnTo>
                  <a:lnTo>
                    <a:pt x="3255" y="560"/>
                  </a:lnTo>
                  <a:lnTo>
                    <a:pt x="3254" y="562"/>
                  </a:lnTo>
                  <a:lnTo>
                    <a:pt x="3254" y="566"/>
                  </a:lnTo>
                  <a:lnTo>
                    <a:pt x="3252" y="566"/>
                  </a:lnTo>
                  <a:lnTo>
                    <a:pt x="3252" y="569"/>
                  </a:lnTo>
                  <a:lnTo>
                    <a:pt x="3250" y="569"/>
                  </a:lnTo>
                  <a:lnTo>
                    <a:pt x="3250" y="573"/>
                  </a:lnTo>
                  <a:lnTo>
                    <a:pt x="3247" y="573"/>
                  </a:lnTo>
                  <a:lnTo>
                    <a:pt x="3245" y="573"/>
                  </a:lnTo>
                  <a:lnTo>
                    <a:pt x="3241" y="573"/>
                  </a:lnTo>
                  <a:lnTo>
                    <a:pt x="3241" y="574"/>
                  </a:lnTo>
                  <a:lnTo>
                    <a:pt x="3241" y="574"/>
                  </a:lnTo>
                  <a:lnTo>
                    <a:pt x="3241" y="576"/>
                  </a:lnTo>
                  <a:lnTo>
                    <a:pt x="3241" y="580"/>
                  </a:lnTo>
                  <a:lnTo>
                    <a:pt x="3245" y="581"/>
                  </a:lnTo>
                  <a:lnTo>
                    <a:pt x="3247" y="583"/>
                  </a:lnTo>
                  <a:lnTo>
                    <a:pt x="3250" y="583"/>
                  </a:lnTo>
                  <a:lnTo>
                    <a:pt x="3254" y="585"/>
                  </a:lnTo>
                  <a:lnTo>
                    <a:pt x="3254" y="587"/>
                  </a:lnTo>
                  <a:lnTo>
                    <a:pt x="3255" y="588"/>
                  </a:lnTo>
                  <a:lnTo>
                    <a:pt x="3257" y="588"/>
                  </a:lnTo>
                  <a:lnTo>
                    <a:pt x="3259" y="590"/>
                  </a:lnTo>
                  <a:lnTo>
                    <a:pt x="3261" y="594"/>
                  </a:lnTo>
                  <a:lnTo>
                    <a:pt x="3261" y="597"/>
                  </a:lnTo>
                  <a:lnTo>
                    <a:pt x="3262" y="601"/>
                  </a:lnTo>
                  <a:lnTo>
                    <a:pt x="3262" y="606"/>
                  </a:lnTo>
                  <a:lnTo>
                    <a:pt x="3261" y="606"/>
                  </a:lnTo>
                  <a:lnTo>
                    <a:pt x="3259" y="611"/>
                  </a:lnTo>
                  <a:lnTo>
                    <a:pt x="3259" y="611"/>
                  </a:lnTo>
                  <a:lnTo>
                    <a:pt x="3257" y="613"/>
                  </a:lnTo>
                  <a:lnTo>
                    <a:pt x="3257" y="615"/>
                  </a:lnTo>
                  <a:lnTo>
                    <a:pt x="3257" y="616"/>
                  </a:lnTo>
                  <a:lnTo>
                    <a:pt x="3259" y="618"/>
                  </a:lnTo>
                  <a:lnTo>
                    <a:pt x="3259" y="618"/>
                  </a:lnTo>
                  <a:lnTo>
                    <a:pt x="3259" y="618"/>
                  </a:lnTo>
                  <a:lnTo>
                    <a:pt x="3262" y="618"/>
                  </a:lnTo>
                  <a:lnTo>
                    <a:pt x="3266" y="620"/>
                  </a:lnTo>
                  <a:lnTo>
                    <a:pt x="3268" y="621"/>
                  </a:lnTo>
                  <a:lnTo>
                    <a:pt x="3269" y="623"/>
                  </a:lnTo>
                  <a:lnTo>
                    <a:pt x="3271" y="623"/>
                  </a:lnTo>
                  <a:lnTo>
                    <a:pt x="3273" y="621"/>
                  </a:lnTo>
                  <a:lnTo>
                    <a:pt x="3275" y="618"/>
                  </a:lnTo>
                  <a:lnTo>
                    <a:pt x="3278" y="616"/>
                  </a:lnTo>
                  <a:lnTo>
                    <a:pt x="3278" y="613"/>
                  </a:lnTo>
                  <a:lnTo>
                    <a:pt x="3278" y="613"/>
                  </a:lnTo>
                  <a:lnTo>
                    <a:pt x="3280" y="609"/>
                  </a:lnTo>
                  <a:lnTo>
                    <a:pt x="3280" y="609"/>
                  </a:lnTo>
                  <a:lnTo>
                    <a:pt x="3280" y="602"/>
                  </a:lnTo>
                  <a:lnTo>
                    <a:pt x="3290" y="597"/>
                  </a:lnTo>
                  <a:lnTo>
                    <a:pt x="3290" y="590"/>
                  </a:lnTo>
                  <a:lnTo>
                    <a:pt x="3290" y="590"/>
                  </a:lnTo>
                  <a:lnTo>
                    <a:pt x="3290" y="588"/>
                  </a:lnTo>
                  <a:lnTo>
                    <a:pt x="3292" y="588"/>
                  </a:lnTo>
                  <a:lnTo>
                    <a:pt x="3292" y="588"/>
                  </a:lnTo>
                  <a:lnTo>
                    <a:pt x="3292" y="587"/>
                  </a:lnTo>
                  <a:lnTo>
                    <a:pt x="3290" y="585"/>
                  </a:lnTo>
                  <a:lnTo>
                    <a:pt x="3290" y="581"/>
                  </a:lnTo>
                  <a:lnTo>
                    <a:pt x="3294" y="580"/>
                  </a:lnTo>
                  <a:lnTo>
                    <a:pt x="3296" y="578"/>
                  </a:lnTo>
                  <a:lnTo>
                    <a:pt x="3299" y="576"/>
                  </a:lnTo>
                  <a:lnTo>
                    <a:pt x="3303" y="576"/>
                  </a:lnTo>
                  <a:lnTo>
                    <a:pt x="3303" y="580"/>
                  </a:lnTo>
                  <a:lnTo>
                    <a:pt x="3304" y="580"/>
                  </a:lnTo>
                  <a:lnTo>
                    <a:pt x="3303" y="571"/>
                  </a:lnTo>
                  <a:lnTo>
                    <a:pt x="3306" y="569"/>
                  </a:lnTo>
                  <a:lnTo>
                    <a:pt x="3306" y="567"/>
                  </a:lnTo>
                  <a:lnTo>
                    <a:pt x="3308" y="567"/>
                  </a:lnTo>
                  <a:lnTo>
                    <a:pt x="3308" y="564"/>
                  </a:lnTo>
                  <a:lnTo>
                    <a:pt x="3308" y="564"/>
                  </a:lnTo>
                  <a:lnTo>
                    <a:pt x="3308" y="560"/>
                  </a:lnTo>
                  <a:lnTo>
                    <a:pt x="3310" y="560"/>
                  </a:lnTo>
                  <a:lnTo>
                    <a:pt x="3310" y="559"/>
                  </a:lnTo>
                  <a:lnTo>
                    <a:pt x="3311" y="559"/>
                  </a:lnTo>
                  <a:lnTo>
                    <a:pt x="3311" y="555"/>
                  </a:lnTo>
                  <a:lnTo>
                    <a:pt x="3313" y="555"/>
                  </a:lnTo>
                  <a:lnTo>
                    <a:pt x="3313" y="553"/>
                  </a:lnTo>
                  <a:lnTo>
                    <a:pt x="3311" y="552"/>
                  </a:lnTo>
                  <a:lnTo>
                    <a:pt x="3311" y="550"/>
                  </a:lnTo>
                  <a:lnTo>
                    <a:pt x="3310" y="548"/>
                  </a:lnTo>
                  <a:lnTo>
                    <a:pt x="3310" y="548"/>
                  </a:lnTo>
                  <a:lnTo>
                    <a:pt x="3308" y="548"/>
                  </a:lnTo>
                  <a:close/>
                  <a:moveTo>
                    <a:pt x="2721" y="498"/>
                  </a:moveTo>
                  <a:lnTo>
                    <a:pt x="2713" y="499"/>
                  </a:lnTo>
                  <a:lnTo>
                    <a:pt x="2713" y="505"/>
                  </a:lnTo>
                  <a:lnTo>
                    <a:pt x="2716" y="505"/>
                  </a:lnTo>
                  <a:lnTo>
                    <a:pt x="2721" y="505"/>
                  </a:lnTo>
                  <a:lnTo>
                    <a:pt x="2725" y="505"/>
                  </a:lnTo>
                  <a:lnTo>
                    <a:pt x="2725" y="501"/>
                  </a:lnTo>
                  <a:lnTo>
                    <a:pt x="2721" y="499"/>
                  </a:lnTo>
                  <a:lnTo>
                    <a:pt x="2721" y="4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64" name="Freeform 18">
              <a:extLst>
                <a:ext uri="{FF2B5EF4-FFF2-40B4-BE49-F238E27FC236}">
                  <a16:creationId xmlns:a16="http://schemas.microsoft.com/office/drawing/2014/main" id="{FFCBF598-8639-42D1-A89C-BF2F13701E80}"/>
                </a:ext>
              </a:extLst>
            </p:cNvPr>
            <p:cNvSpPr>
              <a:spLocks noEditPoints="1"/>
            </p:cNvSpPr>
            <p:nvPr/>
          </p:nvSpPr>
          <p:spPr bwMode="auto">
            <a:xfrm>
              <a:off x="2873375" y="5187950"/>
              <a:ext cx="5713413" cy="638175"/>
            </a:xfrm>
            <a:custGeom>
              <a:avLst/>
              <a:gdLst>
                <a:gd name="T0" fmla="*/ 3133 w 3599"/>
                <a:gd name="T1" fmla="*/ 67 h 402"/>
                <a:gd name="T2" fmla="*/ 3194 w 3599"/>
                <a:gd name="T3" fmla="*/ 65 h 402"/>
                <a:gd name="T4" fmla="*/ 3159 w 3599"/>
                <a:gd name="T5" fmla="*/ 86 h 402"/>
                <a:gd name="T6" fmla="*/ 3152 w 3599"/>
                <a:gd name="T7" fmla="*/ 100 h 402"/>
                <a:gd name="T8" fmla="*/ 3165 w 3599"/>
                <a:gd name="T9" fmla="*/ 133 h 402"/>
                <a:gd name="T10" fmla="*/ 3182 w 3599"/>
                <a:gd name="T11" fmla="*/ 138 h 402"/>
                <a:gd name="T12" fmla="*/ 3189 w 3599"/>
                <a:gd name="T13" fmla="*/ 130 h 402"/>
                <a:gd name="T14" fmla="*/ 3196 w 3599"/>
                <a:gd name="T15" fmla="*/ 110 h 402"/>
                <a:gd name="T16" fmla="*/ 3561 w 3599"/>
                <a:gd name="T17" fmla="*/ 91 h 402"/>
                <a:gd name="T18" fmla="*/ 3533 w 3599"/>
                <a:gd name="T19" fmla="*/ 119 h 402"/>
                <a:gd name="T20" fmla="*/ 3510 w 3599"/>
                <a:gd name="T21" fmla="*/ 149 h 402"/>
                <a:gd name="T22" fmla="*/ 3477 w 3599"/>
                <a:gd name="T23" fmla="*/ 172 h 402"/>
                <a:gd name="T24" fmla="*/ 3465 w 3599"/>
                <a:gd name="T25" fmla="*/ 196 h 402"/>
                <a:gd name="T26" fmla="*/ 3494 w 3599"/>
                <a:gd name="T27" fmla="*/ 206 h 402"/>
                <a:gd name="T28" fmla="*/ 3524 w 3599"/>
                <a:gd name="T29" fmla="*/ 189 h 402"/>
                <a:gd name="T30" fmla="*/ 3536 w 3599"/>
                <a:gd name="T31" fmla="*/ 159 h 402"/>
                <a:gd name="T32" fmla="*/ 3554 w 3599"/>
                <a:gd name="T33" fmla="*/ 145 h 402"/>
                <a:gd name="T34" fmla="*/ 3576 w 3599"/>
                <a:gd name="T35" fmla="*/ 114 h 402"/>
                <a:gd name="T36" fmla="*/ 3569 w 3599"/>
                <a:gd name="T37" fmla="*/ 91 h 402"/>
                <a:gd name="T38" fmla="*/ 35 w 3599"/>
                <a:gd name="T39" fmla="*/ 119 h 402"/>
                <a:gd name="T40" fmla="*/ 24 w 3599"/>
                <a:gd name="T41" fmla="*/ 112 h 402"/>
                <a:gd name="T42" fmla="*/ 21 w 3599"/>
                <a:gd name="T43" fmla="*/ 156 h 402"/>
                <a:gd name="T44" fmla="*/ 19 w 3599"/>
                <a:gd name="T45" fmla="*/ 182 h 402"/>
                <a:gd name="T46" fmla="*/ 23 w 3599"/>
                <a:gd name="T47" fmla="*/ 166 h 402"/>
                <a:gd name="T48" fmla="*/ 3482 w 3599"/>
                <a:gd name="T49" fmla="*/ 206 h 402"/>
                <a:gd name="T50" fmla="*/ 3482 w 3599"/>
                <a:gd name="T51" fmla="*/ 206 h 402"/>
                <a:gd name="T52" fmla="*/ 5 w 3599"/>
                <a:gd name="T53" fmla="*/ 262 h 402"/>
                <a:gd name="T54" fmla="*/ 17 w 3599"/>
                <a:gd name="T55" fmla="*/ 259 h 402"/>
                <a:gd name="T56" fmla="*/ 7 w 3599"/>
                <a:gd name="T57" fmla="*/ 236 h 402"/>
                <a:gd name="T58" fmla="*/ 9 w 3599"/>
                <a:gd name="T59" fmla="*/ 283 h 402"/>
                <a:gd name="T60" fmla="*/ 21 w 3599"/>
                <a:gd name="T61" fmla="*/ 287 h 402"/>
                <a:gd name="T62" fmla="*/ 17 w 3599"/>
                <a:gd name="T63" fmla="*/ 299 h 402"/>
                <a:gd name="T64" fmla="*/ 9 w 3599"/>
                <a:gd name="T65" fmla="*/ 289 h 402"/>
                <a:gd name="T66" fmla="*/ 227 w 3599"/>
                <a:gd name="T67" fmla="*/ 301 h 402"/>
                <a:gd name="T68" fmla="*/ 209 w 3599"/>
                <a:gd name="T69" fmla="*/ 311 h 402"/>
                <a:gd name="T70" fmla="*/ 216 w 3599"/>
                <a:gd name="T71" fmla="*/ 313 h 402"/>
                <a:gd name="T72" fmla="*/ 243 w 3599"/>
                <a:gd name="T73" fmla="*/ 302 h 402"/>
                <a:gd name="T74" fmla="*/ 229 w 3599"/>
                <a:gd name="T75" fmla="*/ 323 h 402"/>
                <a:gd name="T76" fmla="*/ 251 w 3599"/>
                <a:gd name="T77" fmla="*/ 311 h 402"/>
                <a:gd name="T78" fmla="*/ 16 w 3599"/>
                <a:gd name="T79" fmla="*/ 330 h 402"/>
                <a:gd name="T80" fmla="*/ 12 w 3599"/>
                <a:gd name="T81" fmla="*/ 311 h 402"/>
                <a:gd name="T82" fmla="*/ 28 w 3599"/>
                <a:gd name="T83" fmla="*/ 343 h 402"/>
                <a:gd name="T84" fmla="*/ 103 w 3599"/>
                <a:gd name="T85" fmla="*/ 343 h 402"/>
                <a:gd name="T86" fmla="*/ 91 w 3599"/>
                <a:gd name="T87" fmla="*/ 329 h 402"/>
                <a:gd name="T88" fmla="*/ 70 w 3599"/>
                <a:gd name="T89" fmla="*/ 343 h 402"/>
                <a:gd name="T90" fmla="*/ 73 w 3599"/>
                <a:gd name="T91" fmla="*/ 360 h 402"/>
                <a:gd name="T92" fmla="*/ 70 w 3599"/>
                <a:gd name="T93" fmla="*/ 367 h 402"/>
                <a:gd name="T94" fmla="*/ 61 w 3599"/>
                <a:gd name="T95" fmla="*/ 358 h 402"/>
                <a:gd name="T96" fmla="*/ 59 w 3599"/>
                <a:gd name="T97" fmla="*/ 367 h 402"/>
                <a:gd name="T98" fmla="*/ 73 w 3599"/>
                <a:gd name="T99" fmla="*/ 376 h 402"/>
                <a:gd name="T100" fmla="*/ 86 w 3599"/>
                <a:gd name="T101" fmla="*/ 381 h 402"/>
                <a:gd name="T102" fmla="*/ 115 w 3599"/>
                <a:gd name="T103" fmla="*/ 385 h 402"/>
                <a:gd name="T104" fmla="*/ 107 w 3599"/>
                <a:gd name="T105" fmla="*/ 376 h 402"/>
                <a:gd name="T106" fmla="*/ 40 w 3599"/>
                <a:gd name="T107" fmla="*/ 344 h 402"/>
                <a:gd name="T108" fmla="*/ 40 w 3599"/>
                <a:gd name="T109" fmla="*/ 360 h 402"/>
                <a:gd name="T110" fmla="*/ 162 w 3599"/>
                <a:gd name="T111" fmla="*/ 374 h 402"/>
                <a:gd name="T112" fmla="*/ 553 w 3599"/>
                <a:gd name="T113" fmla="*/ 378 h 402"/>
                <a:gd name="T114" fmla="*/ 61 w 3599"/>
                <a:gd name="T115" fmla="*/ 383 h 402"/>
                <a:gd name="T116" fmla="*/ 91 w 3599"/>
                <a:gd name="T117" fmla="*/ 379 h 402"/>
                <a:gd name="T118" fmla="*/ 101 w 3599"/>
                <a:gd name="T119" fmla="*/ 388 h 402"/>
                <a:gd name="T120" fmla="*/ 107 w 3599"/>
                <a:gd name="T121"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9" h="402">
                  <a:moveTo>
                    <a:pt x="3599" y="4"/>
                  </a:moveTo>
                  <a:lnTo>
                    <a:pt x="3599" y="0"/>
                  </a:lnTo>
                  <a:lnTo>
                    <a:pt x="3599" y="0"/>
                  </a:lnTo>
                  <a:lnTo>
                    <a:pt x="3599" y="0"/>
                  </a:lnTo>
                  <a:lnTo>
                    <a:pt x="3597" y="0"/>
                  </a:lnTo>
                  <a:lnTo>
                    <a:pt x="3599" y="0"/>
                  </a:lnTo>
                  <a:lnTo>
                    <a:pt x="3599" y="4"/>
                  </a:lnTo>
                  <a:lnTo>
                    <a:pt x="3599" y="4"/>
                  </a:lnTo>
                  <a:close/>
                  <a:moveTo>
                    <a:pt x="3133" y="70"/>
                  </a:moveTo>
                  <a:lnTo>
                    <a:pt x="3135" y="70"/>
                  </a:lnTo>
                  <a:lnTo>
                    <a:pt x="3137" y="67"/>
                  </a:lnTo>
                  <a:lnTo>
                    <a:pt x="3137" y="65"/>
                  </a:lnTo>
                  <a:lnTo>
                    <a:pt x="3137" y="62"/>
                  </a:lnTo>
                  <a:lnTo>
                    <a:pt x="3135" y="62"/>
                  </a:lnTo>
                  <a:lnTo>
                    <a:pt x="3133" y="65"/>
                  </a:lnTo>
                  <a:lnTo>
                    <a:pt x="3133" y="67"/>
                  </a:lnTo>
                  <a:lnTo>
                    <a:pt x="3133" y="70"/>
                  </a:lnTo>
                  <a:close/>
                  <a:moveTo>
                    <a:pt x="3194" y="65"/>
                  </a:moveTo>
                  <a:lnTo>
                    <a:pt x="3194" y="67"/>
                  </a:lnTo>
                  <a:lnTo>
                    <a:pt x="3192" y="67"/>
                  </a:lnTo>
                  <a:lnTo>
                    <a:pt x="3191" y="70"/>
                  </a:lnTo>
                  <a:lnTo>
                    <a:pt x="3194" y="70"/>
                  </a:lnTo>
                  <a:lnTo>
                    <a:pt x="3194" y="74"/>
                  </a:lnTo>
                  <a:lnTo>
                    <a:pt x="3194" y="76"/>
                  </a:lnTo>
                  <a:lnTo>
                    <a:pt x="3198" y="76"/>
                  </a:lnTo>
                  <a:lnTo>
                    <a:pt x="3199" y="74"/>
                  </a:lnTo>
                  <a:lnTo>
                    <a:pt x="3201" y="74"/>
                  </a:lnTo>
                  <a:lnTo>
                    <a:pt x="3199" y="72"/>
                  </a:lnTo>
                  <a:lnTo>
                    <a:pt x="3199" y="69"/>
                  </a:lnTo>
                  <a:lnTo>
                    <a:pt x="3198" y="67"/>
                  </a:lnTo>
                  <a:lnTo>
                    <a:pt x="3196" y="67"/>
                  </a:lnTo>
                  <a:lnTo>
                    <a:pt x="3194" y="65"/>
                  </a:lnTo>
                  <a:close/>
                  <a:moveTo>
                    <a:pt x="3194" y="84"/>
                  </a:moveTo>
                  <a:lnTo>
                    <a:pt x="3194" y="84"/>
                  </a:lnTo>
                  <a:lnTo>
                    <a:pt x="3191" y="88"/>
                  </a:lnTo>
                  <a:lnTo>
                    <a:pt x="3189" y="88"/>
                  </a:lnTo>
                  <a:lnTo>
                    <a:pt x="3185" y="90"/>
                  </a:lnTo>
                  <a:lnTo>
                    <a:pt x="3182" y="91"/>
                  </a:lnTo>
                  <a:lnTo>
                    <a:pt x="3182" y="93"/>
                  </a:lnTo>
                  <a:lnTo>
                    <a:pt x="3179" y="93"/>
                  </a:lnTo>
                  <a:lnTo>
                    <a:pt x="3175" y="93"/>
                  </a:lnTo>
                  <a:lnTo>
                    <a:pt x="3173" y="91"/>
                  </a:lnTo>
                  <a:lnTo>
                    <a:pt x="3173" y="91"/>
                  </a:lnTo>
                  <a:lnTo>
                    <a:pt x="3170" y="91"/>
                  </a:lnTo>
                  <a:lnTo>
                    <a:pt x="3170" y="90"/>
                  </a:lnTo>
                  <a:lnTo>
                    <a:pt x="3168" y="90"/>
                  </a:lnTo>
                  <a:lnTo>
                    <a:pt x="3166" y="88"/>
                  </a:lnTo>
                  <a:lnTo>
                    <a:pt x="3159" y="86"/>
                  </a:lnTo>
                  <a:lnTo>
                    <a:pt x="3159" y="84"/>
                  </a:lnTo>
                  <a:lnTo>
                    <a:pt x="3158" y="84"/>
                  </a:lnTo>
                  <a:lnTo>
                    <a:pt x="3158" y="84"/>
                  </a:lnTo>
                  <a:lnTo>
                    <a:pt x="3156" y="84"/>
                  </a:lnTo>
                  <a:lnTo>
                    <a:pt x="3154" y="84"/>
                  </a:lnTo>
                  <a:lnTo>
                    <a:pt x="3152" y="84"/>
                  </a:lnTo>
                  <a:lnTo>
                    <a:pt x="3152" y="84"/>
                  </a:lnTo>
                  <a:lnTo>
                    <a:pt x="3151" y="84"/>
                  </a:lnTo>
                  <a:lnTo>
                    <a:pt x="3149" y="83"/>
                  </a:lnTo>
                  <a:lnTo>
                    <a:pt x="3147" y="83"/>
                  </a:lnTo>
                  <a:lnTo>
                    <a:pt x="3147" y="83"/>
                  </a:lnTo>
                  <a:lnTo>
                    <a:pt x="3145" y="83"/>
                  </a:lnTo>
                  <a:lnTo>
                    <a:pt x="3147" y="95"/>
                  </a:lnTo>
                  <a:lnTo>
                    <a:pt x="3151" y="98"/>
                  </a:lnTo>
                  <a:lnTo>
                    <a:pt x="3151" y="100"/>
                  </a:lnTo>
                  <a:lnTo>
                    <a:pt x="3152" y="100"/>
                  </a:lnTo>
                  <a:lnTo>
                    <a:pt x="3152" y="103"/>
                  </a:lnTo>
                  <a:lnTo>
                    <a:pt x="3156" y="105"/>
                  </a:lnTo>
                  <a:lnTo>
                    <a:pt x="3156" y="109"/>
                  </a:lnTo>
                  <a:lnTo>
                    <a:pt x="3158" y="112"/>
                  </a:lnTo>
                  <a:lnTo>
                    <a:pt x="3159" y="112"/>
                  </a:lnTo>
                  <a:lnTo>
                    <a:pt x="3161" y="114"/>
                  </a:lnTo>
                  <a:lnTo>
                    <a:pt x="3161" y="116"/>
                  </a:lnTo>
                  <a:lnTo>
                    <a:pt x="3158" y="116"/>
                  </a:lnTo>
                  <a:lnTo>
                    <a:pt x="3158" y="123"/>
                  </a:lnTo>
                  <a:lnTo>
                    <a:pt x="3159" y="124"/>
                  </a:lnTo>
                  <a:lnTo>
                    <a:pt x="3161" y="128"/>
                  </a:lnTo>
                  <a:lnTo>
                    <a:pt x="3163" y="130"/>
                  </a:lnTo>
                  <a:lnTo>
                    <a:pt x="3163" y="130"/>
                  </a:lnTo>
                  <a:lnTo>
                    <a:pt x="3163" y="130"/>
                  </a:lnTo>
                  <a:lnTo>
                    <a:pt x="3163" y="131"/>
                  </a:lnTo>
                  <a:lnTo>
                    <a:pt x="3165" y="133"/>
                  </a:lnTo>
                  <a:lnTo>
                    <a:pt x="3165" y="133"/>
                  </a:lnTo>
                  <a:lnTo>
                    <a:pt x="3165" y="133"/>
                  </a:lnTo>
                  <a:lnTo>
                    <a:pt x="3166" y="135"/>
                  </a:lnTo>
                  <a:lnTo>
                    <a:pt x="3168" y="135"/>
                  </a:lnTo>
                  <a:lnTo>
                    <a:pt x="3170" y="135"/>
                  </a:lnTo>
                  <a:lnTo>
                    <a:pt x="3168" y="138"/>
                  </a:lnTo>
                  <a:lnTo>
                    <a:pt x="3168" y="138"/>
                  </a:lnTo>
                  <a:lnTo>
                    <a:pt x="3170" y="140"/>
                  </a:lnTo>
                  <a:lnTo>
                    <a:pt x="3170" y="140"/>
                  </a:lnTo>
                  <a:lnTo>
                    <a:pt x="3177" y="138"/>
                  </a:lnTo>
                  <a:lnTo>
                    <a:pt x="3177" y="142"/>
                  </a:lnTo>
                  <a:lnTo>
                    <a:pt x="3180" y="142"/>
                  </a:lnTo>
                  <a:lnTo>
                    <a:pt x="3180" y="140"/>
                  </a:lnTo>
                  <a:lnTo>
                    <a:pt x="3180" y="140"/>
                  </a:lnTo>
                  <a:lnTo>
                    <a:pt x="3182" y="138"/>
                  </a:lnTo>
                  <a:lnTo>
                    <a:pt x="3182" y="138"/>
                  </a:lnTo>
                  <a:lnTo>
                    <a:pt x="3185" y="138"/>
                  </a:lnTo>
                  <a:lnTo>
                    <a:pt x="3185" y="138"/>
                  </a:lnTo>
                  <a:lnTo>
                    <a:pt x="3185" y="138"/>
                  </a:lnTo>
                  <a:lnTo>
                    <a:pt x="3185" y="135"/>
                  </a:lnTo>
                  <a:lnTo>
                    <a:pt x="3185" y="135"/>
                  </a:lnTo>
                  <a:lnTo>
                    <a:pt x="3184" y="137"/>
                  </a:lnTo>
                  <a:lnTo>
                    <a:pt x="3184" y="137"/>
                  </a:lnTo>
                  <a:lnTo>
                    <a:pt x="3182" y="137"/>
                  </a:lnTo>
                  <a:lnTo>
                    <a:pt x="3182" y="131"/>
                  </a:lnTo>
                  <a:lnTo>
                    <a:pt x="3184" y="131"/>
                  </a:lnTo>
                  <a:lnTo>
                    <a:pt x="3184" y="130"/>
                  </a:lnTo>
                  <a:lnTo>
                    <a:pt x="3185" y="130"/>
                  </a:lnTo>
                  <a:lnTo>
                    <a:pt x="3185" y="128"/>
                  </a:lnTo>
                  <a:lnTo>
                    <a:pt x="3185" y="128"/>
                  </a:lnTo>
                  <a:lnTo>
                    <a:pt x="3187" y="128"/>
                  </a:lnTo>
                  <a:lnTo>
                    <a:pt x="3189" y="130"/>
                  </a:lnTo>
                  <a:lnTo>
                    <a:pt x="3189" y="131"/>
                  </a:lnTo>
                  <a:lnTo>
                    <a:pt x="3191" y="133"/>
                  </a:lnTo>
                  <a:lnTo>
                    <a:pt x="3191" y="133"/>
                  </a:lnTo>
                  <a:lnTo>
                    <a:pt x="3192" y="133"/>
                  </a:lnTo>
                  <a:lnTo>
                    <a:pt x="3192" y="131"/>
                  </a:lnTo>
                  <a:lnTo>
                    <a:pt x="3194" y="131"/>
                  </a:lnTo>
                  <a:lnTo>
                    <a:pt x="3194" y="128"/>
                  </a:lnTo>
                  <a:lnTo>
                    <a:pt x="3192" y="126"/>
                  </a:lnTo>
                  <a:lnTo>
                    <a:pt x="3191" y="126"/>
                  </a:lnTo>
                  <a:lnTo>
                    <a:pt x="3192" y="119"/>
                  </a:lnTo>
                  <a:lnTo>
                    <a:pt x="3194" y="119"/>
                  </a:lnTo>
                  <a:lnTo>
                    <a:pt x="3194" y="112"/>
                  </a:lnTo>
                  <a:lnTo>
                    <a:pt x="3194" y="112"/>
                  </a:lnTo>
                  <a:lnTo>
                    <a:pt x="3194" y="110"/>
                  </a:lnTo>
                  <a:lnTo>
                    <a:pt x="3196" y="110"/>
                  </a:lnTo>
                  <a:lnTo>
                    <a:pt x="3196" y="110"/>
                  </a:lnTo>
                  <a:lnTo>
                    <a:pt x="3196" y="112"/>
                  </a:lnTo>
                  <a:lnTo>
                    <a:pt x="3198" y="110"/>
                  </a:lnTo>
                  <a:lnTo>
                    <a:pt x="3198" y="105"/>
                  </a:lnTo>
                  <a:lnTo>
                    <a:pt x="3198" y="100"/>
                  </a:lnTo>
                  <a:lnTo>
                    <a:pt x="3198" y="93"/>
                  </a:lnTo>
                  <a:lnTo>
                    <a:pt x="3196" y="88"/>
                  </a:lnTo>
                  <a:lnTo>
                    <a:pt x="3194" y="84"/>
                  </a:lnTo>
                  <a:lnTo>
                    <a:pt x="3194" y="84"/>
                  </a:lnTo>
                  <a:close/>
                  <a:moveTo>
                    <a:pt x="3571" y="97"/>
                  </a:moveTo>
                  <a:lnTo>
                    <a:pt x="3569" y="95"/>
                  </a:lnTo>
                  <a:lnTo>
                    <a:pt x="3568" y="95"/>
                  </a:lnTo>
                  <a:lnTo>
                    <a:pt x="3566" y="95"/>
                  </a:lnTo>
                  <a:lnTo>
                    <a:pt x="3566" y="97"/>
                  </a:lnTo>
                  <a:lnTo>
                    <a:pt x="3563" y="97"/>
                  </a:lnTo>
                  <a:lnTo>
                    <a:pt x="3561" y="97"/>
                  </a:lnTo>
                  <a:lnTo>
                    <a:pt x="3561" y="91"/>
                  </a:lnTo>
                  <a:lnTo>
                    <a:pt x="3557" y="90"/>
                  </a:lnTo>
                  <a:lnTo>
                    <a:pt x="3557" y="88"/>
                  </a:lnTo>
                  <a:lnTo>
                    <a:pt x="3554" y="88"/>
                  </a:lnTo>
                  <a:lnTo>
                    <a:pt x="3554" y="84"/>
                  </a:lnTo>
                  <a:lnTo>
                    <a:pt x="3557" y="84"/>
                  </a:lnTo>
                  <a:lnTo>
                    <a:pt x="3557" y="83"/>
                  </a:lnTo>
                  <a:lnTo>
                    <a:pt x="3552" y="83"/>
                  </a:lnTo>
                  <a:lnTo>
                    <a:pt x="3543" y="91"/>
                  </a:lnTo>
                  <a:lnTo>
                    <a:pt x="3543" y="105"/>
                  </a:lnTo>
                  <a:lnTo>
                    <a:pt x="3540" y="109"/>
                  </a:lnTo>
                  <a:lnTo>
                    <a:pt x="3538" y="110"/>
                  </a:lnTo>
                  <a:lnTo>
                    <a:pt x="3538" y="112"/>
                  </a:lnTo>
                  <a:lnTo>
                    <a:pt x="3538" y="112"/>
                  </a:lnTo>
                  <a:lnTo>
                    <a:pt x="3538" y="114"/>
                  </a:lnTo>
                  <a:lnTo>
                    <a:pt x="3535" y="116"/>
                  </a:lnTo>
                  <a:lnTo>
                    <a:pt x="3533" y="119"/>
                  </a:lnTo>
                  <a:lnTo>
                    <a:pt x="3531" y="124"/>
                  </a:lnTo>
                  <a:lnTo>
                    <a:pt x="3529" y="130"/>
                  </a:lnTo>
                  <a:lnTo>
                    <a:pt x="3528" y="133"/>
                  </a:lnTo>
                  <a:lnTo>
                    <a:pt x="3524" y="137"/>
                  </a:lnTo>
                  <a:lnTo>
                    <a:pt x="3524" y="138"/>
                  </a:lnTo>
                  <a:lnTo>
                    <a:pt x="3522" y="138"/>
                  </a:lnTo>
                  <a:lnTo>
                    <a:pt x="3522" y="140"/>
                  </a:lnTo>
                  <a:lnTo>
                    <a:pt x="3519" y="140"/>
                  </a:lnTo>
                  <a:lnTo>
                    <a:pt x="3517" y="142"/>
                  </a:lnTo>
                  <a:lnTo>
                    <a:pt x="3517" y="142"/>
                  </a:lnTo>
                  <a:lnTo>
                    <a:pt x="3515" y="144"/>
                  </a:lnTo>
                  <a:lnTo>
                    <a:pt x="3515" y="145"/>
                  </a:lnTo>
                  <a:lnTo>
                    <a:pt x="3514" y="145"/>
                  </a:lnTo>
                  <a:lnTo>
                    <a:pt x="3512" y="149"/>
                  </a:lnTo>
                  <a:lnTo>
                    <a:pt x="3510" y="149"/>
                  </a:lnTo>
                  <a:lnTo>
                    <a:pt x="3510" y="149"/>
                  </a:lnTo>
                  <a:lnTo>
                    <a:pt x="3507" y="149"/>
                  </a:lnTo>
                  <a:lnTo>
                    <a:pt x="3503" y="154"/>
                  </a:lnTo>
                  <a:lnTo>
                    <a:pt x="3498" y="154"/>
                  </a:lnTo>
                  <a:lnTo>
                    <a:pt x="3498" y="154"/>
                  </a:lnTo>
                  <a:lnTo>
                    <a:pt x="3494" y="154"/>
                  </a:lnTo>
                  <a:lnTo>
                    <a:pt x="3494" y="156"/>
                  </a:lnTo>
                  <a:lnTo>
                    <a:pt x="3493" y="156"/>
                  </a:lnTo>
                  <a:lnTo>
                    <a:pt x="3491" y="158"/>
                  </a:lnTo>
                  <a:lnTo>
                    <a:pt x="3491" y="159"/>
                  </a:lnTo>
                  <a:lnTo>
                    <a:pt x="3491" y="159"/>
                  </a:lnTo>
                  <a:lnTo>
                    <a:pt x="3487" y="161"/>
                  </a:lnTo>
                  <a:lnTo>
                    <a:pt x="3486" y="165"/>
                  </a:lnTo>
                  <a:lnTo>
                    <a:pt x="3486" y="166"/>
                  </a:lnTo>
                  <a:lnTo>
                    <a:pt x="3479" y="166"/>
                  </a:lnTo>
                  <a:lnTo>
                    <a:pt x="3479" y="170"/>
                  </a:lnTo>
                  <a:lnTo>
                    <a:pt x="3477" y="172"/>
                  </a:lnTo>
                  <a:lnTo>
                    <a:pt x="3473" y="172"/>
                  </a:lnTo>
                  <a:lnTo>
                    <a:pt x="3473" y="175"/>
                  </a:lnTo>
                  <a:lnTo>
                    <a:pt x="3473" y="175"/>
                  </a:lnTo>
                  <a:lnTo>
                    <a:pt x="3472" y="177"/>
                  </a:lnTo>
                  <a:lnTo>
                    <a:pt x="3468" y="177"/>
                  </a:lnTo>
                  <a:lnTo>
                    <a:pt x="3468" y="180"/>
                  </a:lnTo>
                  <a:lnTo>
                    <a:pt x="3470" y="180"/>
                  </a:lnTo>
                  <a:lnTo>
                    <a:pt x="3470" y="182"/>
                  </a:lnTo>
                  <a:lnTo>
                    <a:pt x="3468" y="184"/>
                  </a:lnTo>
                  <a:lnTo>
                    <a:pt x="3468" y="187"/>
                  </a:lnTo>
                  <a:lnTo>
                    <a:pt x="3468" y="191"/>
                  </a:lnTo>
                  <a:lnTo>
                    <a:pt x="3465" y="191"/>
                  </a:lnTo>
                  <a:lnTo>
                    <a:pt x="3465" y="191"/>
                  </a:lnTo>
                  <a:lnTo>
                    <a:pt x="3463" y="191"/>
                  </a:lnTo>
                  <a:lnTo>
                    <a:pt x="3463" y="194"/>
                  </a:lnTo>
                  <a:lnTo>
                    <a:pt x="3465" y="196"/>
                  </a:lnTo>
                  <a:lnTo>
                    <a:pt x="3468" y="196"/>
                  </a:lnTo>
                  <a:lnTo>
                    <a:pt x="3468" y="200"/>
                  </a:lnTo>
                  <a:lnTo>
                    <a:pt x="3470" y="200"/>
                  </a:lnTo>
                  <a:lnTo>
                    <a:pt x="3470" y="200"/>
                  </a:lnTo>
                  <a:lnTo>
                    <a:pt x="3472" y="200"/>
                  </a:lnTo>
                  <a:lnTo>
                    <a:pt x="3472" y="201"/>
                  </a:lnTo>
                  <a:lnTo>
                    <a:pt x="3475" y="201"/>
                  </a:lnTo>
                  <a:lnTo>
                    <a:pt x="3477" y="201"/>
                  </a:lnTo>
                  <a:lnTo>
                    <a:pt x="3480" y="200"/>
                  </a:lnTo>
                  <a:lnTo>
                    <a:pt x="3482" y="200"/>
                  </a:lnTo>
                  <a:lnTo>
                    <a:pt x="3482" y="203"/>
                  </a:lnTo>
                  <a:lnTo>
                    <a:pt x="3482" y="203"/>
                  </a:lnTo>
                  <a:lnTo>
                    <a:pt x="3482" y="205"/>
                  </a:lnTo>
                  <a:lnTo>
                    <a:pt x="3489" y="205"/>
                  </a:lnTo>
                  <a:lnTo>
                    <a:pt x="3491" y="206"/>
                  </a:lnTo>
                  <a:lnTo>
                    <a:pt x="3494" y="206"/>
                  </a:lnTo>
                  <a:lnTo>
                    <a:pt x="3494" y="208"/>
                  </a:lnTo>
                  <a:lnTo>
                    <a:pt x="3496" y="208"/>
                  </a:lnTo>
                  <a:lnTo>
                    <a:pt x="3500" y="208"/>
                  </a:lnTo>
                  <a:lnTo>
                    <a:pt x="3501" y="208"/>
                  </a:lnTo>
                  <a:lnTo>
                    <a:pt x="3503" y="208"/>
                  </a:lnTo>
                  <a:lnTo>
                    <a:pt x="3507" y="206"/>
                  </a:lnTo>
                  <a:lnTo>
                    <a:pt x="3508" y="206"/>
                  </a:lnTo>
                  <a:lnTo>
                    <a:pt x="3510" y="205"/>
                  </a:lnTo>
                  <a:lnTo>
                    <a:pt x="3512" y="201"/>
                  </a:lnTo>
                  <a:lnTo>
                    <a:pt x="3515" y="200"/>
                  </a:lnTo>
                  <a:lnTo>
                    <a:pt x="3517" y="196"/>
                  </a:lnTo>
                  <a:lnTo>
                    <a:pt x="3519" y="194"/>
                  </a:lnTo>
                  <a:lnTo>
                    <a:pt x="3522" y="193"/>
                  </a:lnTo>
                  <a:lnTo>
                    <a:pt x="3522" y="193"/>
                  </a:lnTo>
                  <a:lnTo>
                    <a:pt x="3522" y="189"/>
                  </a:lnTo>
                  <a:lnTo>
                    <a:pt x="3524" y="189"/>
                  </a:lnTo>
                  <a:lnTo>
                    <a:pt x="3524" y="187"/>
                  </a:lnTo>
                  <a:lnTo>
                    <a:pt x="3524" y="187"/>
                  </a:lnTo>
                  <a:lnTo>
                    <a:pt x="3526" y="180"/>
                  </a:lnTo>
                  <a:lnTo>
                    <a:pt x="3528" y="180"/>
                  </a:lnTo>
                  <a:lnTo>
                    <a:pt x="3528" y="177"/>
                  </a:lnTo>
                  <a:lnTo>
                    <a:pt x="3529" y="175"/>
                  </a:lnTo>
                  <a:lnTo>
                    <a:pt x="3529" y="172"/>
                  </a:lnTo>
                  <a:lnTo>
                    <a:pt x="3531" y="172"/>
                  </a:lnTo>
                  <a:lnTo>
                    <a:pt x="3531" y="170"/>
                  </a:lnTo>
                  <a:lnTo>
                    <a:pt x="3531" y="170"/>
                  </a:lnTo>
                  <a:lnTo>
                    <a:pt x="3531" y="161"/>
                  </a:lnTo>
                  <a:lnTo>
                    <a:pt x="3533" y="161"/>
                  </a:lnTo>
                  <a:lnTo>
                    <a:pt x="3535" y="159"/>
                  </a:lnTo>
                  <a:lnTo>
                    <a:pt x="3535" y="159"/>
                  </a:lnTo>
                  <a:lnTo>
                    <a:pt x="3536" y="159"/>
                  </a:lnTo>
                  <a:lnTo>
                    <a:pt x="3536" y="159"/>
                  </a:lnTo>
                  <a:lnTo>
                    <a:pt x="3536" y="161"/>
                  </a:lnTo>
                  <a:lnTo>
                    <a:pt x="3540" y="159"/>
                  </a:lnTo>
                  <a:lnTo>
                    <a:pt x="3540" y="159"/>
                  </a:lnTo>
                  <a:lnTo>
                    <a:pt x="3542" y="158"/>
                  </a:lnTo>
                  <a:lnTo>
                    <a:pt x="3543" y="158"/>
                  </a:lnTo>
                  <a:lnTo>
                    <a:pt x="3545" y="156"/>
                  </a:lnTo>
                  <a:lnTo>
                    <a:pt x="3547" y="152"/>
                  </a:lnTo>
                  <a:lnTo>
                    <a:pt x="3550" y="152"/>
                  </a:lnTo>
                  <a:lnTo>
                    <a:pt x="3554" y="154"/>
                  </a:lnTo>
                  <a:lnTo>
                    <a:pt x="3557" y="154"/>
                  </a:lnTo>
                  <a:lnTo>
                    <a:pt x="3559" y="152"/>
                  </a:lnTo>
                  <a:lnTo>
                    <a:pt x="3561" y="152"/>
                  </a:lnTo>
                  <a:lnTo>
                    <a:pt x="3561" y="151"/>
                  </a:lnTo>
                  <a:lnTo>
                    <a:pt x="3554" y="151"/>
                  </a:lnTo>
                  <a:lnTo>
                    <a:pt x="3554" y="147"/>
                  </a:lnTo>
                  <a:lnTo>
                    <a:pt x="3554" y="145"/>
                  </a:lnTo>
                  <a:lnTo>
                    <a:pt x="3554" y="142"/>
                  </a:lnTo>
                  <a:lnTo>
                    <a:pt x="3561" y="137"/>
                  </a:lnTo>
                  <a:lnTo>
                    <a:pt x="3561" y="137"/>
                  </a:lnTo>
                  <a:lnTo>
                    <a:pt x="3564" y="135"/>
                  </a:lnTo>
                  <a:lnTo>
                    <a:pt x="3564" y="131"/>
                  </a:lnTo>
                  <a:lnTo>
                    <a:pt x="3564" y="131"/>
                  </a:lnTo>
                  <a:lnTo>
                    <a:pt x="3564" y="130"/>
                  </a:lnTo>
                  <a:lnTo>
                    <a:pt x="3566" y="130"/>
                  </a:lnTo>
                  <a:lnTo>
                    <a:pt x="3566" y="126"/>
                  </a:lnTo>
                  <a:lnTo>
                    <a:pt x="3569" y="123"/>
                  </a:lnTo>
                  <a:lnTo>
                    <a:pt x="3571" y="117"/>
                  </a:lnTo>
                  <a:lnTo>
                    <a:pt x="3573" y="117"/>
                  </a:lnTo>
                  <a:lnTo>
                    <a:pt x="3573" y="117"/>
                  </a:lnTo>
                  <a:lnTo>
                    <a:pt x="3575" y="116"/>
                  </a:lnTo>
                  <a:lnTo>
                    <a:pt x="3575" y="114"/>
                  </a:lnTo>
                  <a:lnTo>
                    <a:pt x="3576" y="114"/>
                  </a:lnTo>
                  <a:lnTo>
                    <a:pt x="3576" y="112"/>
                  </a:lnTo>
                  <a:lnTo>
                    <a:pt x="3575" y="109"/>
                  </a:lnTo>
                  <a:lnTo>
                    <a:pt x="3575" y="107"/>
                  </a:lnTo>
                  <a:lnTo>
                    <a:pt x="3575" y="105"/>
                  </a:lnTo>
                  <a:lnTo>
                    <a:pt x="3578" y="103"/>
                  </a:lnTo>
                  <a:lnTo>
                    <a:pt x="3578" y="100"/>
                  </a:lnTo>
                  <a:lnTo>
                    <a:pt x="3578" y="97"/>
                  </a:lnTo>
                  <a:lnTo>
                    <a:pt x="3578" y="95"/>
                  </a:lnTo>
                  <a:lnTo>
                    <a:pt x="3575" y="95"/>
                  </a:lnTo>
                  <a:lnTo>
                    <a:pt x="3573" y="97"/>
                  </a:lnTo>
                  <a:lnTo>
                    <a:pt x="3571" y="97"/>
                  </a:lnTo>
                  <a:close/>
                  <a:moveTo>
                    <a:pt x="3569" y="91"/>
                  </a:moveTo>
                  <a:lnTo>
                    <a:pt x="3569" y="93"/>
                  </a:lnTo>
                  <a:lnTo>
                    <a:pt x="3569" y="93"/>
                  </a:lnTo>
                  <a:lnTo>
                    <a:pt x="3569" y="91"/>
                  </a:lnTo>
                  <a:lnTo>
                    <a:pt x="3569" y="91"/>
                  </a:lnTo>
                  <a:lnTo>
                    <a:pt x="3569" y="91"/>
                  </a:lnTo>
                  <a:close/>
                  <a:moveTo>
                    <a:pt x="24" y="124"/>
                  </a:moveTo>
                  <a:lnTo>
                    <a:pt x="24" y="126"/>
                  </a:lnTo>
                  <a:lnTo>
                    <a:pt x="23" y="126"/>
                  </a:lnTo>
                  <a:lnTo>
                    <a:pt x="23" y="133"/>
                  </a:lnTo>
                  <a:lnTo>
                    <a:pt x="30" y="133"/>
                  </a:lnTo>
                  <a:lnTo>
                    <a:pt x="30" y="131"/>
                  </a:lnTo>
                  <a:lnTo>
                    <a:pt x="33" y="130"/>
                  </a:lnTo>
                  <a:lnTo>
                    <a:pt x="33" y="126"/>
                  </a:lnTo>
                  <a:lnTo>
                    <a:pt x="35" y="126"/>
                  </a:lnTo>
                  <a:lnTo>
                    <a:pt x="35" y="124"/>
                  </a:lnTo>
                  <a:lnTo>
                    <a:pt x="35" y="123"/>
                  </a:lnTo>
                  <a:lnTo>
                    <a:pt x="33" y="121"/>
                  </a:lnTo>
                  <a:lnTo>
                    <a:pt x="33" y="119"/>
                  </a:lnTo>
                  <a:lnTo>
                    <a:pt x="35" y="119"/>
                  </a:lnTo>
                  <a:lnTo>
                    <a:pt x="35" y="119"/>
                  </a:lnTo>
                  <a:lnTo>
                    <a:pt x="35" y="117"/>
                  </a:lnTo>
                  <a:lnTo>
                    <a:pt x="37" y="117"/>
                  </a:lnTo>
                  <a:lnTo>
                    <a:pt x="37" y="117"/>
                  </a:lnTo>
                  <a:lnTo>
                    <a:pt x="35" y="116"/>
                  </a:lnTo>
                  <a:lnTo>
                    <a:pt x="31" y="116"/>
                  </a:lnTo>
                  <a:lnTo>
                    <a:pt x="31" y="114"/>
                  </a:lnTo>
                  <a:lnTo>
                    <a:pt x="33" y="112"/>
                  </a:lnTo>
                  <a:lnTo>
                    <a:pt x="33" y="109"/>
                  </a:lnTo>
                  <a:lnTo>
                    <a:pt x="35" y="109"/>
                  </a:lnTo>
                  <a:lnTo>
                    <a:pt x="35" y="102"/>
                  </a:lnTo>
                  <a:lnTo>
                    <a:pt x="35" y="102"/>
                  </a:lnTo>
                  <a:lnTo>
                    <a:pt x="35" y="100"/>
                  </a:lnTo>
                  <a:lnTo>
                    <a:pt x="30" y="102"/>
                  </a:lnTo>
                  <a:lnTo>
                    <a:pt x="30" y="103"/>
                  </a:lnTo>
                  <a:lnTo>
                    <a:pt x="26" y="102"/>
                  </a:lnTo>
                  <a:lnTo>
                    <a:pt x="24" y="112"/>
                  </a:lnTo>
                  <a:lnTo>
                    <a:pt x="26" y="112"/>
                  </a:lnTo>
                  <a:lnTo>
                    <a:pt x="26" y="124"/>
                  </a:lnTo>
                  <a:lnTo>
                    <a:pt x="24" y="124"/>
                  </a:lnTo>
                  <a:close/>
                  <a:moveTo>
                    <a:pt x="21" y="152"/>
                  </a:moveTo>
                  <a:lnTo>
                    <a:pt x="23" y="152"/>
                  </a:lnTo>
                  <a:lnTo>
                    <a:pt x="23" y="154"/>
                  </a:lnTo>
                  <a:lnTo>
                    <a:pt x="23" y="154"/>
                  </a:lnTo>
                  <a:lnTo>
                    <a:pt x="23" y="149"/>
                  </a:lnTo>
                  <a:lnTo>
                    <a:pt x="23" y="149"/>
                  </a:lnTo>
                  <a:lnTo>
                    <a:pt x="21" y="149"/>
                  </a:lnTo>
                  <a:lnTo>
                    <a:pt x="21" y="151"/>
                  </a:lnTo>
                  <a:lnTo>
                    <a:pt x="21" y="152"/>
                  </a:lnTo>
                  <a:close/>
                  <a:moveTo>
                    <a:pt x="23" y="154"/>
                  </a:moveTo>
                  <a:lnTo>
                    <a:pt x="23" y="154"/>
                  </a:lnTo>
                  <a:lnTo>
                    <a:pt x="23" y="156"/>
                  </a:lnTo>
                  <a:lnTo>
                    <a:pt x="21" y="156"/>
                  </a:lnTo>
                  <a:lnTo>
                    <a:pt x="21" y="158"/>
                  </a:lnTo>
                  <a:lnTo>
                    <a:pt x="23" y="159"/>
                  </a:lnTo>
                  <a:lnTo>
                    <a:pt x="24" y="159"/>
                  </a:lnTo>
                  <a:lnTo>
                    <a:pt x="24" y="156"/>
                  </a:lnTo>
                  <a:lnTo>
                    <a:pt x="23" y="156"/>
                  </a:lnTo>
                  <a:lnTo>
                    <a:pt x="23" y="154"/>
                  </a:lnTo>
                  <a:close/>
                  <a:moveTo>
                    <a:pt x="26" y="161"/>
                  </a:moveTo>
                  <a:lnTo>
                    <a:pt x="24" y="161"/>
                  </a:lnTo>
                  <a:lnTo>
                    <a:pt x="24" y="163"/>
                  </a:lnTo>
                  <a:lnTo>
                    <a:pt x="26" y="163"/>
                  </a:lnTo>
                  <a:lnTo>
                    <a:pt x="26" y="161"/>
                  </a:lnTo>
                  <a:lnTo>
                    <a:pt x="26" y="161"/>
                  </a:lnTo>
                  <a:lnTo>
                    <a:pt x="26" y="159"/>
                  </a:lnTo>
                  <a:lnTo>
                    <a:pt x="26" y="161"/>
                  </a:lnTo>
                  <a:close/>
                  <a:moveTo>
                    <a:pt x="19" y="180"/>
                  </a:moveTo>
                  <a:lnTo>
                    <a:pt x="19" y="182"/>
                  </a:lnTo>
                  <a:lnTo>
                    <a:pt x="16" y="182"/>
                  </a:lnTo>
                  <a:lnTo>
                    <a:pt x="16" y="186"/>
                  </a:lnTo>
                  <a:lnTo>
                    <a:pt x="16" y="186"/>
                  </a:lnTo>
                  <a:lnTo>
                    <a:pt x="16" y="187"/>
                  </a:lnTo>
                  <a:lnTo>
                    <a:pt x="17" y="186"/>
                  </a:lnTo>
                  <a:lnTo>
                    <a:pt x="19" y="184"/>
                  </a:lnTo>
                  <a:lnTo>
                    <a:pt x="19" y="184"/>
                  </a:lnTo>
                  <a:lnTo>
                    <a:pt x="26" y="184"/>
                  </a:lnTo>
                  <a:lnTo>
                    <a:pt x="26" y="180"/>
                  </a:lnTo>
                  <a:lnTo>
                    <a:pt x="30" y="180"/>
                  </a:lnTo>
                  <a:lnTo>
                    <a:pt x="28" y="179"/>
                  </a:lnTo>
                  <a:lnTo>
                    <a:pt x="23" y="179"/>
                  </a:lnTo>
                  <a:lnTo>
                    <a:pt x="23" y="175"/>
                  </a:lnTo>
                  <a:lnTo>
                    <a:pt x="28" y="173"/>
                  </a:lnTo>
                  <a:lnTo>
                    <a:pt x="28" y="166"/>
                  </a:lnTo>
                  <a:lnTo>
                    <a:pt x="23" y="166"/>
                  </a:lnTo>
                  <a:lnTo>
                    <a:pt x="23" y="170"/>
                  </a:lnTo>
                  <a:lnTo>
                    <a:pt x="19" y="168"/>
                  </a:lnTo>
                  <a:lnTo>
                    <a:pt x="19" y="172"/>
                  </a:lnTo>
                  <a:lnTo>
                    <a:pt x="16" y="172"/>
                  </a:lnTo>
                  <a:lnTo>
                    <a:pt x="17" y="175"/>
                  </a:lnTo>
                  <a:lnTo>
                    <a:pt x="19" y="177"/>
                  </a:lnTo>
                  <a:lnTo>
                    <a:pt x="23" y="179"/>
                  </a:lnTo>
                  <a:lnTo>
                    <a:pt x="23" y="180"/>
                  </a:lnTo>
                  <a:lnTo>
                    <a:pt x="19" y="180"/>
                  </a:lnTo>
                  <a:close/>
                  <a:moveTo>
                    <a:pt x="30" y="189"/>
                  </a:moveTo>
                  <a:lnTo>
                    <a:pt x="30" y="187"/>
                  </a:lnTo>
                  <a:lnTo>
                    <a:pt x="28" y="187"/>
                  </a:lnTo>
                  <a:lnTo>
                    <a:pt x="28" y="189"/>
                  </a:lnTo>
                  <a:lnTo>
                    <a:pt x="28" y="189"/>
                  </a:lnTo>
                  <a:lnTo>
                    <a:pt x="30" y="189"/>
                  </a:lnTo>
                  <a:close/>
                  <a:moveTo>
                    <a:pt x="3482" y="206"/>
                  </a:moveTo>
                  <a:lnTo>
                    <a:pt x="3482" y="210"/>
                  </a:lnTo>
                  <a:lnTo>
                    <a:pt x="3480" y="213"/>
                  </a:lnTo>
                  <a:lnTo>
                    <a:pt x="3480" y="217"/>
                  </a:lnTo>
                  <a:lnTo>
                    <a:pt x="3479" y="217"/>
                  </a:lnTo>
                  <a:lnTo>
                    <a:pt x="3479" y="222"/>
                  </a:lnTo>
                  <a:lnTo>
                    <a:pt x="3482" y="222"/>
                  </a:lnTo>
                  <a:lnTo>
                    <a:pt x="3486" y="222"/>
                  </a:lnTo>
                  <a:lnTo>
                    <a:pt x="3487" y="220"/>
                  </a:lnTo>
                  <a:lnTo>
                    <a:pt x="3489" y="219"/>
                  </a:lnTo>
                  <a:lnTo>
                    <a:pt x="3491" y="219"/>
                  </a:lnTo>
                  <a:lnTo>
                    <a:pt x="3491" y="217"/>
                  </a:lnTo>
                  <a:lnTo>
                    <a:pt x="3491" y="217"/>
                  </a:lnTo>
                  <a:lnTo>
                    <a:pt x="3487" y="215"/>
                  </a:lnTo>
                  <a:lnTo>
                    <a:pt x="3486" y="212"/>
                  </a:lnTo>
                  <a:lnTo>
                    <a:pt x="3484" y="208"/>
                  </a:lnTo>
                  <a:lnTo>
                    <a:pt x="3482" y="206"/>
                  </a:lnTo>
                  <a:close/>
                  <a:moveTo>
                    <a:pt x="2" y="236"/>
                  </a:moveTo>
                  <a:lnTo>
                    <a:pt x="2" y="238"/>
                  </a:lnTo>
                  <a:lnTo>
                    <a:pt x="2" y="238"/>
                  </a:lnTo>
                  <a:lnTo>
                    <a:pt x="2" y="238"/>
                  </a:lnTo>
                  <a:lnTo>
                    <a:pt x="2" y="245"/>
                  </a:lnTo>
                  <a:lnTo>
                    <a:pt x="0" y="245"/>
                  </a:lnTo>
                  <a:lnTo>
                    <a:pt x="2" y="250"/>
                  </a:lnTo>
                  <a:lnTo>
                    <a:pt x="4" y="250"/>
                  </a:lnTo>
                  <a:lnTo>
                    <a:pt x="2" y="255"/>
                  </a:lnTo>
                  <a:lnTo>
                    <a:pt x="4" y="257"/>
                  </a:lnTo>
                  <a:lnTo>
                    <a:pt x="4" y="257"/>
                  </a:lnTo>
                  <a:lnTo>
                    <a:pt x="5" y="257"/>
                  </a:lnTo>
                  <a:lnTo>
                    <a:pt x="5" y="257"/>
                  </a:lnTo>
                  <a:lnTo>
                    <a:pt x="5" y="259"/>
                  </a:lnTo>
                  <a:lnTo>
                    <a:pt x="5" y="261"/>
                  </a:lnTo>
                  <a:lnTo>
                    <a:pt x="5" y="262"/>
                  </a:lnTo>
                  <a:lnTo>
                    <a:pt x="2" y="262"/>
                  </a:lnTo>
                  <a:lnTo>
                    <a:pt x="2" y="268"/>
                  </a:lnTo>
                  <a:lnTo>
                    <a:pt x="4" y="271"/>
                  </a:lnTo>
                  <a:lnTo>
                    <a:pt x="5" y="273"/>
                  </a:lnTo>
                  <a:lnTo>
                    <a:pt x="5" y="275"/>
                  </a:lnTo>
                  <a:lnTo>
                    <a:pt x="7" y="273"/>
                  </a:lnTo>
                  <a:lnTo>
                    <a:pt x="9" y="271"/>
                  </a:lnTo>
                  <a:lnTo>
                    <a:pt x="11" y="271"/>
                  </a:lnTo>
                  <a:lnTo>
                    <a:pt x="12" y="275"/>
                  </a:lnTo>
                  <a:lnTo>
                    <a:pt x="14" y="275"/>
                  </a:lnTo>
                  <a:lnTo>
                    <a:pt x="16" y="273"/>
                  </a:lnTo>
                  <a:lnTo>
                    <a:pt x="16" y="271"/>
                  </a:lnTo>
                  <a:lnTo>
                    <a:pt x="16" y="271"/>
                  </a:lnTo>
                  <a:lnTo>
                    <a:pt x="16" y="264"/>
                  </a:lnTo>
                  <a:lnTo>
                    <a:pt x="17" y="264"/>
                  </a:lnTo>
                  <a:lnTo>
                    <a:pt x="17" y="259"/>
                  </a:lnTo>
                  <a:lnTo>
                    <a:pt x="19" y="259"/>
                  </a:lnTo>
                  <a:lnTo>
                    <a:pt x="19" y="259"/>
                  </a:lnTo>
                  <a:lnTo>
                    <a:pt x="17" y="259"/>
                  </a:lnTo>
                  <a:lnTo>
                    <a:pt x="17" y="247"/>
                  </a:lnTo>
                  <a:lnTo>
                    <a:pt x="16" y="247"/>
                  </a:lnTo>
                  <a:lnTo>
                    <a:pt x="17" y="245"/>
                  </a:lnTo>
                  <a:lnTo>
                    <a:pt x="17" y="241"/>
                  </a:lnTo>
                  <a:lnTo>
                    <a:pt x="16" y="238"/>
                  </a:lnTo>
                  <a:lnTo>
                    <a:pt x="14" y="234"/>
                  </a:lnTo>
                  <a:lnTo>
                    <a:pt x="14" y="231"/>
                  </a:lnTo>
                  <a:lnTo>
                    <a:pt x="7" y="231"/>
                  </a:lnTo>
                  <a:lnTo>
                    <a:pt x="7" y="233"/>
                  </a:lnTo>
                  <a:lnTo>
                    <a:pt x="5" y="233"/>
                  </a:lnTo>
                  <a:lnTo>
                    <a:pt x="7" y="233"/>
                  </a:lnTo>
                  <a:lnTo>
                    <a:pt x="7" y="234"/>
                  </a:lnTo>
                  <a:lnTo>
                    <a:pt x="7" y="236"/>
                  </a:lnTo>
                  <a:lnTo>
                    <a:pt x="5" y="236"/>
                  </a:lnTo>
                  <a:lnTo>
                    <a:pt x="5" y="238"/>
                  </a:lnTo>
                  <a:lnTo>
                    <a:pt x="5" y="238"/>
                  </a:lnTo>
                  <a:lnTo>
                    <a:pt x="5" y="238"/>
                  </a:lnTo>
                  <a:lnTo>
                    <a:pt x="5" y="236"/>
                  </a:lnTo>
                  <a:lnTo>
                    <a:pt x="2" y="236"/>
                  </a:lnTo>
                  <a:close/>
                  <a:moveTo>
                    <a:pt x="7" y="275"/>
                  </a:moveTo>
                  <a:lnTo>
                    <a:pt x="7" y="276"/>
                  </a:lnTo>
                  <a:lnTo>
                    <a:pt x="5" y="276"/>
                  </a:lnTo>
                  <a:lnTo>
                    <a:pt x="4" y="278"/>
                  </a:lnTo>
                  <a:lnTo>
                    <a:pt x="4" y="280"/>
                  </a:lnTo>
                  <a:lnTo>
                    <a:pt x="2" y="283"/>
                  </a:lnTo>
                  <a:lnTo>
                    <a:pt x="4" y="283"/>
                  </a:lnTo>
                  <a:lnTo>
                    <a:pt x="5" y="283"/>
                  </a:lnTo>
                  <a:lnTo>
                    <a:pt x="5" y="285"/>
                  </a:lnTo>
                  <a:lnTo>
                    <a:pt x="9" y="283"/>
                  </a:lnTo>
                  <a:lnTo>
                    <a:pt x="11" y="283"/>
                  </a:lnTo>
                  <a:lnTo>
                    <a:pt x="11" y="280"/>
                  </a:lnTo>
                  <a:lnTo>
                    <a:pt x="12" y="280"/>
                  </a:lnTo>
                  <a:lnTo>
                    <a:pt x="12" y="278"/>
                  </a:lnTo>
                  <a:lnTo>
                    <a:pt x="11" y="278"/>
                  </a:lnTo>
                  <a:lnTo>
                    <a:pt x="11" y="276"/>
                  </a:lnTo>
                  <a:lnTo>
                    <a:pt x="7" y="276"/>
                  </a:lnTo>
                  <a:lnTo>
                    <a:pt x="7" y="275"/>
                  </a:lnTo>
                  <a:lnTo>
                    <a:pt x="7" y="275"/>
                  </a:lnTo>
                  <a:close/>
                  <a:moveTo>
                    <a:pt x="16" y="283"/>
                  </a:moveTo>
                  <a:lnTo>
                    <a:pt x="16" y="285"/>
                  </a:lnTo>
                  <a:lnTo>
                    <a:pt x="17" y="287"/>
                  </a:lnTo>
                  <a:lnTo>
                    <a:pt x="19" y="289"/>
                  </a:lnTo>
                  <a:lnTo>
                    <a:pt x="19" y="290"/>
                  </a:lnTo>
                  <a:lnTo>
                    <a:pt x="23" y="290"/>
                  </a:lnTo>
                  <a:lnTo>
                    <a:pt x="21" y="287"/>
                  </a:lnTo>
                  <a:lnTo>
                    <a:pt x="19" y="285"/>
                  </a:lnTo>
                  <a:lnTo>
                    <a:pt x="16" y="283"/>
                  </a:lnTo>
                  <a:close/>
                  <a:moveTo>
                    <a:pt x="5" y="289"/>
                  </a:moveTo>
                  <a:lnTo>
                    <a:pt x="5" y="289"/>
                  </a:lnTo>
                  <a:lnTo>
                    <a:pt x="5" y="289"/>
                  </a:lnTo>
                  <a:lnTo>
                    <a:pt x="5" y="287"/>
                  </a:lnTo>
                  <a:lnTo>
                    <a:pt x="5" y="287"/>
                  </a:lnTo>
                  <a:lnTo>
                    <a:pt x="2" y="287"/>
                  </a:lnTo>
                  <a:lnTo>
                    <a:pt x="2" y="289"/>
                  </a:lnTo>
                  <a:lnTo>
                    <a:pt x="2" y="289"/>
                  </a:lnTo>
                  <a:lnTo>
                    <a:pt x="2" y="289"/>
                  </a:lnTo>
                  <a:lnTo>
                    <a:pt x="2" y="290"/>
                  </a:lnTo>
                  <a:lnTo>
                    <a:pt x="5" y="289"/>
                  </a:lnTo>
                  <a:close/>
                  <a:moveTo>
                    <a:pt x="16" y="297"/>
                  </a:moveTo>
                  <a:lnTo>
                    <a:pt x="17" y="297"/>
                  </a:lnTo>
                  <a:lnTo>
                    <a:pt x="17" y="299"/>
                  </a:lnTo>
                  <a:lnTo>
                    <a:pt x="19" y="299"/>
                  </a:lnTo>
                  <a:lnTo>
                    <a:pt x="19" y="301"/>
                  </a:lnTo>
                  <a:lnTo>
                    <a:pt x="19" y="301"/>
                  </a:lnTo>
                  <a:lnTo>
                    <a:pt x="19" y="299"/>
                  </a:lnTo>
                  <a:lnTo>
                    <a:pt x="21" y="299"/>
                  </a:lnTo>
                  <a:lnTo>
                    <a:pt x="21" y="299"/>
                  </a:lnTo>
                  <a:lnTo>
                    <a:pt x="19" y="299"/>
                  </a:lnTo>
                  <a:lnTo>
                    <a:pt x="19" y="294"/>
                  </a:lnTo>
                  <a:lnTo>
                    <a:pt x="17" y="294"/>
                  </a:lnTo>
                  <a:lnTo>
                    <a:pt x="16" y="290"/>
                  </a:lnTo>
                  <a:lnTo>
                    <a:pt x="16" y="289"/>
                  </a:lnTo>
                  <a:lnTo>
                    <a:pt x="14" y="287"/>
                  </a:lnTo>
                  <a:lnTo>
                    <a:pt x="11" y="287"/>
                  </a:lnTo>
                  <a:lnTo>
                    <a:pt x="11" y="289"/>
                  </a:lnTo>
                  <a:lnTo>
                    <a:pt x="9" y="289"/>
                  </a:lnTo>
                  <a:lnTo>
                    <a:pt x="9" y="289"/>
                  </a:lnTo>
                  <a:lnTo>
                    <a:pt x="11" y="290"/>
                  </a:lnTo>
                  <a:lnTo>
                    <a:pt x="11" y="292"/>
                  </a:lnTo>
                  <a:lnTo>
                    <a:pt x="7" y="294"/>
                  </a:lnTo>
                  <a:lnTo>
                    <a:pt x="7" y="297"/>
                  </a:lnTo>
                  <a:lnTo>
                    <a:pt x="7" y="302"/>
                  </a:lnTo>
                  <a:lnTo>
                    <a:pt x="7" y="308"/>
                  </a:lnTo>
                  <a:lnTo>
                    <a:pt x="12" y="308"/>
                  </a:lnTo>
                  <a:lnTo>
                    <a:pt x="12" y="304"/>
                  </a:lnTo>
                  <a:lnTo>
                    <a:pt x="16" y="304"/>
                  </a:lnTo>
                  <a:lnTo>
                    <a:pt x="16" y="299"/>
                  </a:lnTo>
                  <a:lnTo>
                    <a:pt x="16" y="299"/>
                  </a:lnTo>
                  <a:lnTo>
                    <a:pt x="16" y="297"/>
                  </a:lnTo>
                  <a:close/>
                  <a:moveTo>
                    <a:pt x="227" y="308"/>
                  </a:moveTo>
                  <a:lnTo>
                    <a:pt x="227" y="302"/>
                  </a:lnTo>
                  <a:lnTo>
                    <a:pt x="230" y="302"/>
                  </a:lnTo>
                  <a:lnTo>
                    <a:pt x="227" y="301"/>
                  </a:lnTo>
                  <a:lnTo>
                    <a:pt x="223" y="301"/>
                  </a:lnTo>
                  <a:lnTo>
                    <a:pt x="220" y="302"/>
                  </a:lnTo>
                  <a:lnTo>
                    <a:pt x="216" y="302"/>
                  </a:lnTo>
                  <a:lnTo>
                    <a:pt x="215" y="301"/>
                  </a:lnTo>
                  <a:lnTo>
                    <a:pt x="213" y="301"/>
                  </a:lnTo>
                  <a:lnTo>
                    <a:pt x="213" y="301"/>
                  </a:lnTo>
                  <a:lnTo>
                    <a:pt x="211" y="299"/>
                  </a:lnTo>
                  <a:lnTo>
                    <a:pt x="211" y="302"/>
                  </a:lnTo>
                  <a:lnTo>
                    <a:pt x="211" y="304"/>
                  </a:lnTo>
                  <a:lnTo>
                    <a:pt x="211" y="304"/>
                  </a:lnTo>
                  <a:lnTo>
                    <a:pt x="209" y="306"/>
                  </a:lnTo>
                  <a:lnTo>
                    <a:pt x="209" y="308"/>
                  </a:lnTo>
                  <a:lnTo>
                    <a:pt x="213" y="308"/>
                  </a:lnTo>
                  <a:lnTo>
                    <a:pt x="213" y="309"/>
                  </a:lnTo>
                  <a:lnTo>
                    <a:pt x="211" y="311"/>
                  </a:lnTo>
                  <a:lnTo>
                    <a:pt x="209" y="311"/>
                  </a:lnTo>
                  <a:lnTo>
                    <a:pt x="209" y="313"/>
                  </a:lnTo>
                  <a:lnTo>
                    <a:pt x="208" y="315"/>
                  </a:lnTo>
                  <a:lnTo>
                    <a:pt x="206" y="315"/>
                  </a:lnTo>
                  <a:lnTo>
                    <a:pt x="204" y="316"/>
                  </a:lnTo>
                  <a:lnTo>
                    <a:pt x="204" y="318"/>
                  </a:lnTo>
                  <a:lnTo>
                    <a:pt x="206" y="318"/>
                  </a:lnTo>
                  <a:lnTo>
                    <a:pt x="206" y="320"/>
                  </a:lnTo>
                  <a:lnTo>
                    <a:pt x="206" y="320"/>
                  </a:lnTo>
                  <a:lnTo>
                    <a:pt x="208" y="320"/>
                  </a:lnTo>
                  <a:lnTo>
                    <a:pt x="208" y="320"/>
                  </a:lnTo>
                  <a:lnTo>
                    <a:pt x="209" y="318"/>
                  </a:lnTo>
                  <a:lnTo>
                    <a:pt x="211" y="316"/>
                  </a:lnTo>
                  <a:lnTo>
                    <a:pt x="211" y="315"/>
                  </a:lnTo>
                  <a:lnTo>
                    <a:pt x="213" y="315"/>
                  </a:lnTo>
                  <a:lnTo>
                    <a:pt x="215" y="315"/>
                  </a:lnTo>
                  <a:lnTo>
                    <a:pt x="216" y="313"/>
                  </a:lnTo>
                  <a:lnTo>
                    <a:pt x="216" y="315"/>
                  </a:lnTo>
                  <a:lnTo>
                    <a:pt x="218" y="315"/>
                  </a:lnTo>
                  <a:lnTo>
                    <a:pt x="220" y="313"/>
                  </a:lnTo>
                  <a:lnTo>
                    <a:pt x="222" y="309"/>
                  </a:lnTo>
                  <a:lnTo>
                    <a:pt x="223" y="308"/>
                  </a:lnTo>
                  <a:lnTo>
                    <a:pt x="227" y="308"/>
                  </a:lnTo>
                  <a:close/>
                  <a:moveTo>
                    <a:pt x="251" y="302"/>
                  </a:moveTo>
                  <a:lnTo>
                    <a:pt x="246" y="304"/>
                  </a:lnTo>
                  <a:lnTo>
                    <a:pt x="246" y="308"/>
                  </a:lnTo>
                  <a:lnTo>
                    <a:pt x="244" y="306"/>
                  </a:lnTo>
                  <a:lnTo>
                    <a:pt x="244" y="306"/>
                  </a:lnTo>
                  <a:lnTo>
                    <a:pt x="243" y="304"/>
                  </a:lnTo>
                  <a:lnTo>
                    <a:pt x="243" y="304"/>
                  </a:lnTo>
                  <a:lnTo>
                    <a:pt x="243" y="304"/>
                  </a:lnTo>
                  <a:lnTo>
                    <a:pt x="241" y="302"/>
                  </a:lnTo>
                  <a:lnTo>
                    <a:pt x="243" y="302"/>
                  </a:lnTo>
                  <a:lnTo>
                    <a:pt x="243" y="302"/>
                  </a:lnTo>
                  <a:lnTo>
                    <a:pt x="243" y="301"/>
                  </a:lnTo>
                  <a:lnTo>
                    <a:pt x="241" y="301"/>
                  </a:lnTo>
                  <a:lnTo>
                    <a:pt x="239" y="299"/>
                  </a:lnTo>
                  <a:lnTo>
                    <a:pt x="239" y="299"/>
                  </a:lnTo>
                  <a:lnTo>
                    <a:pt x="236" y="302"/>
                  </a:lnTo>
                  <a:lnTo>
                    <a:pt x="232" y="304"/>
                  </a:lnTo>
                  <a:lnTo>
                    <a:pt x="232" y="309"/>
                  </a:lnTo>
                  <a:lnTo>
                    <a:pt x="229" y="309"/>
                  </a:lnTo>
                  <a:lnTo>
                    <a:pt x="227" y="313"/>
                  </a:lnTo>
                  <a:lnTo>
                    <a:pt x="225" y="315"/>
                  </a:lnTo>
                  <a:lnTo>
                    <a:pt x="223" y="316"/>
                  </a:lnTo>
                  <a:lnTo>
                    <a:pt x="222" y="320"/>
                  </a:lnTo>
                  <a:lnTo>
                    <a:pt x="225" y="322"/>
                  </a:lnTo>
                  <a:lnTo>
                    <a:pt x="227" y="323"/>
                  </a:lnTo>
                  <a:lnTo>
                    <a:pt x="229" y="323"/>
                  </a:lnTo>
                  <a:lnTo>
                    <a:pt x="227" y="320"/>
                  </a:lnTo>
                  <a:lnTo>
                    <a:pt x="230" y="320"/>
                  </a:lnTo>
                  <a:lnTo>
                    <a:pt x="230" y="318"/>
                  </a:lnTo>
                  <a:lnTo>
                    <a:pt x="239" y="320"/>
                  </a:lnTo>
                  <a:lnTo>
                    <a:pt x="237" y="316"/>
                  </a:lnTo>
                  <a:lnTo>
                    <a:pt x="237" y="315"/>
                  </a:lnTo>
                  <a:lnTo>
                    <a:pt x="236" y="313"/>
                  </a:lnTo>
                  <a:lnTo>
                    <a:pt x="239" y="313"/>
                  </a:lnTo>
                  <a:lnTo>
                    <a:pt x="239" y="315"/>
                  </a:lnTo>
                  <a:lnTo>
                    <a:pt x="241" y="315"/>
                  </a:lnTo>
                  <a:lnTo>
                    <a:pt x="244" y="315"/>
                  </a:lnTo>
                  <a:lnTo>
                    <a:pt x="244" y="313"/>
                  </a:lnTo>
                  <a:lnTo>
                    <a:pt x="248" y="311"/>
                  </a:lnTo>
                  <a:lnTo>
                    <a:pt x="248" y="309"/>
                  </a:lnTo>
                  <a:lnTo>
                    <a:pt x="250" y="309"/>
                  </a:lnTo>
                  <a:lnTo>
                    <a:pt x="251" y="311"/>
                  </a:lnTo>
                  <a:lnTo>
                    <a:pt x="253" y="309"/>
                  </a:lnTo>
                  <a:lnTo>
                    <a:pt x="253" y="309"/>
                  </a:lnTo>
                  <a:lnTo>
                    <a:pt x="255" y="309"/>
                  </a:lnTo>
                  <a:lnTo>
                    <a:pt x="255" y="308"/>
                  </a:lnTo>
                  <a:lnTo>
                    <a:pt x="253" y="308"/>
                  </a:lnTo>
                  <a:lnTo>
                    <a:pt x="253" y="308"/>
                  </a:lnTo>
                  <a:lnTo>
                    <a:pt x="251" y="308"/>
                  </a:lnTo>
                  <a:lnTo>
                    <a:pt x="251" y="302"/>
                  </a:lnTo>
                  <a:close/>
                  <a:moveTo>
                    <a:pt x="30" y="339"/>
                  </a:moveTo>
                  <a:lnTo>
                    <a:pt x="28" y="337"/>
                  </a:lnTo>
                  <a:lnTo>
                    <a:pt x="24" y="336"/>
                  </a:lnTo>
                  <a:lnTo>
                    <a:pt x="23" y="334"/>
                  </a:lnTo>
                  <a:lnTo>
                    <a:pt x="23" y="334"/>
                  </a:lnTo>
                  <a:lnTo>
                    <a:pt x="16" y="330"/>
                  </a:lnTo>
                  <a:lnTo>
                    <a:pt x="16" y="330"/>
                  </a:lnTo>
                  <a:lnTo>
                    <a:pt x="16" y="330"/>
                  </a:lnTo>
                  <a:lnTo>
                    <a:pt x="16" y="329"/>
                  </a:lnTo>
                  <a:lnTo>
                    <a:pt x="23" y="330"/>
                  </a:lnTo>
                  <a:lnTo>
                    <a:pt x="23" y="330"/>
                  </a:lnTo>
                  <a:lnTo>
                    <a:pt x="24" y="330"/>
                  </a:lnTo>
                  <a:lnTo>
                    <a:pt x="26" y="325"/>
                  </a:lnTo>
                  <a:lnTo>
                    <a:pt x="24" y="325"/>
                  </a:lnTo>
                  <a:lnTo>
                    <a:pt x="24" y="323"/>
                  </a:lnTo>
                  <a:lnTo>
                    <a:pt x="26" y="323"/>
                  </a:lnTo>
                  <a:lnTo>
                    <a:pt x="26" y="322"/>
                  </a:lnTo>
                  <a:lnTo>
                    <a:pt x="24" y="322"/>
                  </a:lnTo>
                  <a:lnTo>
                    <a:pt x="24" y="318"/>
                  </a:lnTo>
                  <a:lnTo>
                    <a:pt x="19" y="313"/>
                  </a:lnTo>
                  <a:lnTo>
                    <a:pt x="19" y="313"/>
                  </a:lnTo>
                  <a:lnTo>
                    <a:pt x="16" y="311"/>
                  </a:lnTo>
                  <a:lnTo>
                    <a:pt x="14" y="311"/>
                  </a:lnTo>
                  <a:lnTo>
                    <a:pt x="12" y="311"/>
                  </a:lnTo>
                  <a:lnTo>
                    <a:pt x="11" y="309"/>
                  </a:lnTo>
                  <a:lnTo>
                    <a:pt x="9" y="309"/>
                  </a:lnTo>
                  <a:lnTo>
                    <a:pt x="7" y="311"/>
                  </a:lnTo>
                  <a:lnTo>
                    <a:pt x="5" y="313"/>
                  </a:lnTo>
                  <a:lnTo>
                    <a:pt x="7" y="318"/>
                  </a:lnTo>
                  <a:lnTo>
                    <a:pt x="9" y="323"/>
                  </a:lnTo>
                  <a:lnTo>
                    <a:pt x="12" y="325"/>
                  </a:lnTo>
                  <a:lnTo>
                    <a:pt x="12" y="327"/>
                  </a:lnTo>
                  <a:lnTo>
                    <a:pt x="12" y="329"/>
                  </a:lnTo>
                  <a:lnTo>
                    <a:pt x="12" y="330"/>
                  </a:lnTo>
                  <a:lnTo>
                    <a:pt x="12" y="332"/>
                  </a:lnTo>
                  <a:lnTo>
                    <a:pt x="14" y="334"/>
                  </a:lnTo>
                  <a:lnTo>
                    <a:pt x="17" y="337"/>
                  </a:lnTo>
                  <a:lnTo>
                    <a:pt x="21" y="339"/>
                  </a:lnTo>
                  <a:lnTo>
                    <a:pt x="24" y="341"/>
                  </a:lnTo>
                  <a:lnTo>
                    <a:pt x="28" y="343"/>
                  </a:lnTo>
                  <a:lnTo>
                    <a:pt x="30" y="339"/>
                  </a:lnTo>
                  <a:close/>
                  <a:moveTo>
                    <a:pt x="140" y="371"/>
                  </a:moveTo>
                  <a:lnTo>
                    <a:pt x="136" y="371"/>
                  </a:lnTo>
                  <a:lnTo>
                    <a:pt x="136" y="369"/>
                  </a:lnTo>
                  <a:lnTo>
                    <a:pt x="131" y="369"/>
                  </a:lnTo>
                  <a:lnTo>
                    <a:pt x="131" y="367"/>
                  </a:lnTo>
                  <a:lnTo>
                    <a:pt x="124" y="367"/>
                  </a:lnTo>
                  <a:lnTo>
                    <a:pt x="119" y="362"/>
                  </a:lnTo>
                  <a:lnTo>
                    <a:pt x="117" y="362"/>
                  </a:lnTo>
                  <a:lnTo>
                    <a:pt x="115" y="358"/>
                  </a:lnTo>
                  <a:lnTo>
                    <a:pt x="113" y="358"/>
                  </a:lnTo>
                  <a:lnTo>
                    <a:pt x="113" y="358"/>
                  </a:lnTo>
                  <a:lnTo>
                    <a:pt x="112" y="357"/>
                  </a:lnTo>
                  <a:lnTo>
                    <a:pt x="112" y="353"/>
                  </a:lnTo>
                  <a:lnTo>
                    <a:pt x="103" y="346"/>
                  </a:lnTo>
                  <a:lnTo>
                    <a:pt x="103" y="343"/>
                  </a:lnTo>
                  <a:lnTo>
                    <a:pt x="103" y="343"/>
                  </a:lnTo>
                  <a:lnTo>
                    <a:pt x="101" y="341"/>
                  </a:lnTo>
                  <a:lnTo>
                    <a:pt x="101" y="341"/>
                  </a:lnTo>
                  <a:lnTo>
                    <a:pt x="100" y="341"/>
                  </a:lnTo>
                  <a:lnTo>
                    <a:pt x="100" y="339"/>
                  </a:lnTo>
                  <a:lnTo>
                    <a:pt x="101" y="337"/>
                  </a:lnTo>
                  <a:lnTo>
                    <a:pt x="103" y="337"/>
                  </a:lnTo>
                  <a:lnTo>
                    <a:pt x="103" y="334"/>
                  </a:lnTo>
                  <a:lnTo>
                    <a:pt x="100" y="330"/>
                  </a:lnTo>
                  <a:lnTo>
                    <a:pt x="98" y="329"/>
                  </a:lnTo>
                  <a:lnTo>
                    <a:pt x="98" y="327"/>
                  </a:lnTo>
                  <a:lnTo>
                    <a:pt x="96" y="327"/>
                  </a:lnTo>
                  <a:lnTo>
                    <a:pt x="96" y="329"/>
                  </a:lnTo>
                  <a:lnTo>
                    <a:pt x="94" y="329"/>
                  </a:lnTo>
                  <a:lnTo>
                    <a:pt x="91" y="330"/>
                  </a:lnTo>
                  <a:lnTo>
                    <a:pt x="91" y="329"/>
                  </a:lnTo>
                  <a:lnTo>
                    <a:pt x="89" y="327"/>
                  </a:lnTo>
                  <a:lnTo>
                    <a:pt x="89" y="325"/>
                  </a:lnTo>
                  <a:lnTo>
                    <a:pt x="82" y="329"/>
                  </a:lnTo>
                  <a:lnTo>
                    <a:pt x="80" y="330"/>
                  </a:lnTo>
                  <a:lnTo>
                    <a:pt x="79" y="332"/>
                  </a:lnTo>
                  <a:lnTo>
                    <a:pt x="77" y="330"/>
                  </a:lnTo>
                  <a:lnTo>
                    <a:pt x="75" y="330"/>
                  </a:lnTo>
                  <a:lnTo>
                    <a:pt x="75" y="329"/>
                  </a:lnTo>
                  <a:lnTo>
                    <a:pt x="70" y="330"/>
                  </a:lnTo>
                  <a:lnTo>
                    <a:pt x="70" y="330"/>
                  </a:lnTo>
                  <a:lnTo>
                    <a:pt x="68" y="330"/>
                  </a:lnTo>
                  <a:lnTo>
                    <a:pt x="68" y="334"/>
                  </a:lnTo>
                  <a:lnTo>
                    <a:pt x="70" y="334"/>
                  </a:lnTo>
                  <a:lnTo>
                    <a:pt x="70" y="339"/>
                  </a:lnTo>
                  <a:lnTo>
                    <a:pt x="70" y="339"/>
                  </a:lnTo>
                  <a:lnTo>
                    <a:pt x="70" y="343"/>
                  </a:lnTo>
                  <a:lnTo>
                    <a:pt x="70" y="346"/>
                  </a:lnTo>
                  <a:lnTo>
                    <a:pt x="75" y="346"/>
                  </a:lnTo>
                  <a:lnTo>
                    <a:pt x="75" y="344"/>
                  </a:lnTo>
                  <a:lnTo>
                    <a:pt x="79" y="344"/>
                  </a:lnTo>
                  <a:lnTo>
                    <a:pt x="82" y="346"/>
                  </a:lnTo>
                  <a:lnTo>
                    <a:pt x="82" y="346"/>
                  </a:lnTo>
                  <a:lnTo>
                    <a:pt x="79" y="348"/>
                  </a:lnTo>
                  <a:lnTo>
                    <a:pt x="77" y="350"/>
                  </a:lnTo>
                  <a:lnTo>
                    <a:pt x="75" y="350"/>
                  </a:lnTo>
                  <a:lnTo>
                    <a:pt x="75" y="351"/>
                  </a:lnTo>
                  <a:lnTo>
                    <a:pt x="73" y="351"/>
                  </a:lnTo>
                  <a:lnTo>
                    <a:pt x="73" y="350"/>
                  </a:lnTo>
                  <a:lnTo>
                    <a:pt x="72" y="351"/>
                  </a:lnTo>
                  <a:lnTo>
                    <a:pt x="72" y="355"/>
                  </a:lnTo>
                  <a:lnTo>
                    <a:pt x="73" y="357"/>
                  </a:lnTo>
                  <a:lnTo>
                    <a:pt x="73" y="360"/>
                  </a:lnTo>
                  <a:lnTo>
                    <a:pt x="80" y="360"/>
                  </a:lnTo>
                  <a:lnTo>
                    <a:pt x="82" y="362"/>
                  </a:lnTo>
                  <a:lnTo>
                    <a:pt x="84" y="364"/>
                  </a:lnTo>
                  <a:lnTo>
                    <a:pt x="87" y="365"/>
                  </a:lnTo>
                  <a:lnTo>
                    <a:pt x="84" y="367"/>
                  </a:lnTo>
                  <a:lnTo>
                    <a:pt x="82" y="365"/>
                  </a:lnTo>
                  <a:lnTo>
                    <a:pt x="80" y="364"/>
                  </a:lnTo>
                  <a:lnTo>
                    <a:pt x="77" y="364"/>
                  </a:lnTo>
                  <a:lnTo>
                    <a:pt x="75" y="364"/>
                  </a:lnTo>
                  <a:lnTo>
                    <a:pt x="73" y="364"/>
                  </a:lnTo>
                  <a:lnTo>
                    <a:pt x="73" y="367"/>
                  </a:lnTo>
                  <a:lnTo>
                    <a:pt x="73" y="367"/>
                  </a:lnTo>
                  <a:lnTo>
                    <a:pt x="72" y="369"/>
                  </a:lnTo>
                  <a:lnTo>
                    <a:pt x="72" y="369"/>
                  </a:lnTo>
                  <a:lnTo>
                    <a:pt x="70" y="369"/>
                  </a:lnTo>
                  <a:lnTo>
                    <a:pt x="70" y="367"/>
                  </a:lnTo>
                  <a:lnTo>
                    <a:pt x="70" y="367"/>
                  </a:lnTo>
                  <a:lnTo>
                    <a:pt x="70" y="364"/>
                  </a:lnTo>
                  <a:lnTo>
                    <a:pt x="70" y="364"/>
                  </a:lnTo>
                  <a:lnTo>
                    <a:pt x="70" y="362"/>
                  </a:lnTo>
                  <a:lnTo>
                    <a:pt x="68" y="362"/>
                  </a:lnTo>
                  <a:lnTo>
                    <a:pt x="68" y="360"/>
                  </a:lnTo>
                  <a:lnTo>
                    <a:pt x="68" y="360"/>
                  </a:lnTo>
                  <a:lnTo>
                    <a:pt x="70" y="358"/>
                  </a:lnTo>
                  <a:lnTo>
                    <a:pt x="68" y="353"/>
                  </a:lnTo>
                  <a:lnTo>
                    <a:pt x="68" y="353"/>
                  </a:lnTo>
                  <a:lnTo>
                    <a:pt x="68" y="351"/>
                  </a:lnTo>
                  <a:lnTo>
                    <a:pt x="65" y="351"/>
                  </a:lnTo>
                  <a:lnTo>
                    <a:pt x="65" y="353"/>
                  </a:lnTo>
                  <a:lnTo>
                    <a:pt x="63" y="353"/>
                  </a:lnTo>
                  <a:lnTo>
                    <a:pt x="63" y="360"/>
                  </a:lnTo>
                  <a:lnTo>
                    <a:pt x="61" y="358"/>
                  </a:lnTo>
                  <a:lnTo>
                    <a:pt x="59" y="358"/>
                  </a:lnTo>
                  <a:lnTo>
                    <a:pt x="59" y="358"/>
                  </a:lnTo>
                  <a:lnTo>
                    <a:pt x="56" y="358"/>
                  </a:lnTo>
                  <a:lnTo>
                    <a:pt x="56" y="355"/>
                  </a:lnTo>
                  <a:lnTo>
                    <a:pt x="52" y="355"/>
                  </a:lnTo>
                  <a:lnTo>
                    <a:pt x="49" y="355"/>
                  </a:lnTo>
                  <a:lnTo>
                    <a:pt x="51" y="358"/>
                  </a:lnTo>
                  <a:lnTo>
                    <a:pt x="51" y="362"/>
                  </a:lnTo>
                  <a:lnTo>
                    <a:pt x="52" y="362"/>
                  </a:lnTo>
                  <a:lnTo>
                    <a:pt x="56" y="364"/>
                  </a:lnTo>
                  <a:lnTo>
                    <a:pt x="59" y="364"/>
                  </a:lnTo>
                  <a:lnTo>
                    <a:pt x="61" y="364"/>
                  </a:lnTo>
                  <a:lnTo>
                    <a:pt x="63" y="362"/>
                  </a:lnTo>
                  <a:lnTo>
                    <a:pt x="65" y="362"/>
                  </a:lnTo>
                  <a:lnTo>
                    <a:pt x="65" y="367"/>
                  </a:lnTo>
                  <a:lnTo>
                    <a:pt x="59" y="367"/>
                  </a:lnTo>
                  <a:lnTo>
                    <a:pt x="56" y="367"/>
                  </a:lnTo>
                  <a:lnTo>
                    <a:pt x="52" y="367"/>
                  </a:lnTo>
                  <a:lnTo>
                    <a:pt x="51" y="369"/>
                  </a:lnTo>
                  <a:lnTo>
                    <a:pt x="49" y="371"/>
                  </a:lnTo>
                  <a:lnTo>
                    <a:pt x="49" y="372"/>
                  </a:lnTo>
                  <a:lnTo>
                    <a:pt x="49" y="374"/>
                  </a:lnTo>
                  <a:lnTo>
                    <a:pt x="52" y="374"/>
                  </a:lnTo>
                  <a:lnTo>
                    <a:pt x="52" y="371"/>
                  </a:lnTo>
                  <a:lnTo>
                    <a:pt x="56" y="371"/>
                  </a:lnTo>
                  <a:lnTo>
                    <a:pt x="56" y="374"/>
                  </a:lnTo>
                  <a:lnTo>
                    <a:pt x="65" y="374"/>
                  </a:lnTo>
                  <a:lnTo>
                    <a:pt x="65" y="376"/>
                  </a:lnTo>
                  <a:lnTo>
                    <a:pt x="73" y="376"/>
                  </a:lnTo>
                  <a:lnTo>
                    <a:pt x="73" y="376"/>
                  </a:lnTo>
                  <a:lnTo>
                    <a:pt x="73" y="376"/>
                  </a:lnTo>
                  <a:lnTo>
                    <a:pt x="73" y="376"/>
                  </a:lnTo>
                  <a:lnTo>
                    <a:pt x="73" y="376"/>
                  </a:lnTo>
                  <a:lnTo>
                    <a:pt x="79" y="376"/>
                  </a:lnTo>
                  <a:lnTo>
                    <a:pt x="77" y="378"/>
                  </a:lnTo>
                  <a:lnTo>
                    <a:pt x="75" y="379"/>
                  </a:lnTo>
                  <a:lnTo>
                    <a:pt x="75" y="379"/>
                  </a:lnTo>
                  <a:lnTo>
                    <a:pt x="77" y="379"/>
                  </a:lnTo>
                  <a:lnTo>
                    <a:pt x="77" y="381"/>
                  </a:lnTo>
                  <a:lnTo>
                    <a:pt x="80" y="379"/>
                  </a:lnTo>
                  <a:lnTo>
                    <a:pt x="80" y="379"/>
                  </a:lnTo>
                  <a:lnTo>
                    <a:pt x="80" y="381"/>
                  </a:lnTo>
                  <a:lnTo>
                    <a:pt x="80" y="381"/>
                  </a:lnTo>
                  <a:lnTo>
                    <a:pt x="82" y="381"/>
                  </a:lnTo>
                  <a:lnTo>
                    <a:pt x="82" y="379"/>
                  </a:lnTo>
                  <a:lnTo>
                    <a:pt x="84" y="379"/>
                  </a:lnTo>
                  <a:lnTo>
                    <a:pt x="84" y="381"/>
                  </a:lnTo>
                  <a:lnTo>
                    <a:pt x="86" y="381"/>
                  </a:lnTo>
                  <a:lnTo>
                    <a:pt x="87" y="381"/>
                  </a:lnTo>
                  <a:lnTo>
                    <a:pt x="89" y="379"/>
                  </a:lnTo>
                  <a:lnTo>
                    <a:pt x="93" y="379"/>
                  </a:lnTo>
                  <a:lnTo>
                    <a:pt x="93" y="378"/>
                  </a:lnTo>
                  <a:lnTo>
                    <a:pt x="96" y="378"/>
                  </a:lnTo>
                  <a:lnTo>
                    <a:pt x="96" y="376"/>
                  </a:lnTo>
                  <a:lnTo>
                    <a:pt x="101" y="376"/>
                  </a:lnTo>
                  <a:lnTo>
                    <a:pt x="101" y="376"/>
                  </a:lnTo>
                  <a:lnTo>
                    <a:pt x="103" y="376"/>
                  </a:lnTo>
                  <a:lnTo>
                    <a:pt x="103" y="379"/>
                  </a:lnTo>
                  <a:lnTo>
                    <a:pt x="105" y="383"/>
                  </a:lnTo>
                  <a:lnTo>
                    <a:pt x="107" y="383"/>
                  </a:lnTo>
                  <a:lnTo>
                    <a:pt x="110" y="385"/>
                  </a:lnTo>
                  <a:lnTo>
                    <a:pt x="110" y="388"/>
                  </a:lnTo>
                  <a:lnTo>
                    <a:pt x="113" y="386"/>
                  </a:lnTo>
                  <a:lnTo>
                    <a:pt x="115" y="385"/>
                  </a:lnTo>
                  <a:lnTo>
                    <a:pt x="119" y="379"/>
                  </a:lnTo>
                  <a:lnTo>
                    <a:pt x="119" y="376"/>
                  </a:lnTo>
                  <a:lnTo>
                    <a:pt x="122" y="376"/>
                  </a:lnTo>
                  <a:lnTo>
                    <a:pt x="124" y="379"/>
                  </a:lnTo>
                  <a:lnTo>
                    <a:pt x="124" y="378"/>
                  </a:lnTo>
                  <a:lnTo>
                    <a:pt x="129" y="378"/>
                  </a:lnTo>
                  <a:lnTo>
                    <a:pt x="134" y="376"/>
                  </a:lnTo>
                  <a:lnTo>
                    <a:pt x="138" y="376"/>
                  </a:lnTo>
                  <a:lnTo>
                    <a:pt x="143" y="376"/>
                  </a:lnTo>
                  <a:lnTo>
                    <a:pt x="145" y="374"/>
                  </a:lnTo>
                  <a:lnTo>
                    <a:pt x="145" y="374"/>
                  </a:lnTo>
                  <a:lnTo>
                    <a:pt x="145" y="372"/>
                  </a:lnTo>
                  <a:lnTo>
                    <a:pt x="140" y="371"/>
                  </a:lnTo>
                  <a:lnTo>
                    <a:pt x="140" y="371"/>
                  </a:lnTo>
                  <a:close/>
                  <a:moveTo>
                    <a:pt x="117" y="376"/>
                  </a:moveTo>
                  <a:lnTo>
                    <a:pt x="107" y="376"/>
                  </a:lnTo>
                  <a:lnTo>
                    <a:pt x="107" y="376"/>
                  </a:lnTo>
                  <a:lnTo>
                    <a:pt x="110" y="376"/>
                  </a:lnTo>
                  <a:lnTo>
                    <a:pt x="110" y="374"/>
                  </a:lnTo>
                  <a:lnTo>
                    <a:pt x="115" y="374"/>
                  </a:lnTo>
                  <a:lnTo>
                    <a:pt x="115" y="376"/>
                  </a:lnTo>
                  <a:lnTo>
                    <a:pt x="117" y="376"/>
                  </a:lnTo>
                  <a:lnTo>
                    <a:pt x="117" y="376"/>
                  </a:lnTo>
                  <a:close/>
                  <a:moveTo>
                    <a:pt x="47" y="357"/>
                  </a:moveTo>
                  <a:lnTo>
                    <a:pt x="47" y="357"/>
                  </a:lnTo>
                  <a:lnTo>
                    <a:pt x="45" y="353"/>
                  </a:lnTo>
                  <a:lnTo>
                    <a:pt x="47" y="353"/>
                  </a:lnTo>
                  <a:lnTo>
                    <a:pt x="49" y="350"/>
                  </a:lnTo>
                  <a:lnTo>
                    <a:pt x="45" y="350"/>
                  </a:lnTo>
                  <a:lnTo>
                    <a:pt x="45" y="348"/>
                  </a:lnTo>
                  <a:lnTo>
                    <a:pt x="42" y="348"/>
                  </a:lnTo>
                  <a:lnTo>
                    <a:pt x="40" y="344"/>
                  </a:lnTo>
                  <a:lnTo>
                    <a:pt x="37" y="343"/>
                  </a:lnTo>
                  <a:lnTo>
                    <a:pt x="37" y="343"/>
                  </a:lnTo>
                  <a:lnTo>
                    <a:pt x="37" y="341"/>
                  </a:lnTo>
                  <a:lnTo>
                    <a:pt x="35" y="339"/>
                  </a:lnTo>
                  <a:lnTo>
                    <a:pt x="31" y="339"/>
                  </a:lnTo>
                  <a:lnTo>
                    <a:pt x="28" y="351"/>
                  </a:lnTo>
                  <a:lnTo>
                    <a:pt x="31" y="351"/>
                  </a:lnTo>
                  <a:lnTo>
                    <a:pt x="33" y="353"/>
                  </a:lnTo>
                  <a:lnTo>
                    <a:pt x="33" y="353"/>
                  </a:lnTo>
                  <a:lnTo>
                    <a:pt x="33" y="353"/>
                  </a:lnTo>
                  <a:lnTo>
                    <a:pt x="33" y="355"/>
                  </a:lnTo>
                  <a:lnTo>
                    <a:pt x="37" y="353"/>
                  </a:lnTo>
                  <a:lnTo>
                    <a:pt x="37" y="358"/>
                  </a:lnTo>
                  <a:lnTo>
                    <a:pt x="38" y="358"/>
                  </a:lnTo>
                  <a:lnTo>
                    <a:pt x="38" y="360"/>
                  </a:lnTo>
                  <a:lnTo>
                    <a:pt x="40" y="360"/>
                  </a:lnTo>
                  <a:lnTo>
                    <a:pt x="42" y="360"/>
                  </a:lnTo>
                  <a:lnTo>
                    <a:pt x="42" y="358"/>
                  </a:lnTo>
                  <a:lnTo>
                    <a:pt x="42" y="360"/>
                  </a:lnTo>
                  <a:lnTo>
                    <a:pt x="44" y="362"/>
                  </a:lnTo>
                  <a:lnTo>
                    <a:pt x="47" y="362"/>
                  </a:lnTo>
                  <a:lnTo>
                    <a:pt x="47" y="360"/>
                  </a:lnTo>
                  <a:lnTo>
                    <a:pt x="49" y="360"/>
                  </a:lnTo>
                  <a:lnTo>
                    <a:pt x="47" y="357"/>
                  </a:lnTo>
                  <a:close/>
                  <a:moveTo>
                    <a:pt x="161" y="367"/>
                  </a:moveTo>
                  <a:lnTo>
                    <a:pt x="161" y="369"/>
                  </a:lnTo>
                  <a:lnTo>
                    <a:pt x="159" y="369"/>
                  </a:lnTo>
                  <a:lnTo>
                    <a:pt x="159" y="371"/>
                  </a:lnTo>
                  <a:lnTo>
                    <a:pt x="157" y="371"/>
                  </a:lnTo>
                  <a:lnTo>
                    <a:pt x="157" y="374"/>
                  </a:lnTo>
                  <a:lnTo>
                    <a:pt x="161" y="374"/>
                  </a:lnTo>
                  <a:lnTo>
                    <a:pt x="162" y="374"/>
                  </a:lnTo>
                  <a:lnTo>
                    <a:pt x="162" y="376"/>
                  </a:lnTo>
                  <a:lnTo>
                    <a:pt x="164" y="374"/>
                  </a:lnTo>
                  <a:lnTo>
                    <a:pt x="166" y="374"/>
                  </a:lnTo>
                  <a:lnTo>
                    <a:pt x="169" y="374"/>
                  </a:lnTo>
                  <a:lnTo>
                    <a:pt x="169" y="371"/>
                  </a:lnTo>
                  <a:lnTo>
                    <a:pt x="164" y="371"/>
                  </a:lnTo>
                  <a:lnTo>
                    <a:pt x="162" y="369"/>
                  </a:lnTo>
                  <a:lnTo>
                    <a:pt x="162" y="369"/>
                  </a:lnTo>
                  <a:lnTo>
                    <a:pt x="161" y="367"/>
                  </a:lnTo>
                  <a:close/>
                  <a:moveTo>
                    <a:pt x="550" y="372"/>
                  </a:moveTo>
                  <a:lnTo>
                    <a:pt x="550" y="371"/>
                  </a:lnTo>
                  <a:lnTo>
                    <a:pt x="550" y="371"/>
                  </a:lnTo>
                  <a:lnTo>
                    <a:pt x="550" y="374"/>
                  </a:lnTo>
                  <a:lnTo>
                    <a:pt x="552" y="374"/>
                  </a:lnTo>
                  <a:lnTo>
                    <a:pt x="552" y="376"/>
                  </a:lnTo>
                  <a:lnTo>
                    <a:pt x="553" y="378"/>
                  </a:lnTo>
                  <a:lnTo>
                    <a:pt x="553" y="379"/>
                  </a:lnTo>
                  <a:lnTo>
                    <a:pt x="557" y="379"/>
                  </a:lnTo>
                  <a:lnTo>
                    <a:pt x="559" y="379"/>
                  </a:lnTo>
                  <a:lnTo>
                    <a:pt x="559" y="378"/>
                  </a:lnTo>
                  <a:lnTo>
                    <a:pt x="560" y="378"/>
                  </a:lnTo>
                  <a:lnTo>
                    <a:pt x="559" y="372"/>
                  </a:lnTo>
                  <a:lnTo>
                    <a:pt x="550" y="372"/>
                  </a:lnTo>
                  <a:close/>
                  <a:moveTo>
                    <a:pt x="58" y="376"/>
                  </a:moveTo>
                  <a:lnTo>
                    <a:pt x="56" y="376"/>
                  </a:lnTo>
                  <a:lnTo>
                    <a:pt x="58" y="378"/>
                  </a:lnTo>
                  <a:lnTo>
                    <a:pt x="59" y="378"/>
                  </a:lnTo>
                  <a:lnTo>
                    <a:pt x="61" y="378"/>
                  </a:lnTo>
                  <a:lnTo>
                    <a:pt x="61" y="376"/>
                  </a:lnTo>
                  <a:lnTo>
                    <a:pt x="58" y="376"/>
                  </a:lnTo>
                  <a:lnTo>
                    <a:pt x="58" y="376"/>
                  </a:lnTo>
                  <a:close/>
                  <a:moveTo>
                    <a:pt x="61" y="383"/>
                  </a:moveTo>
                  <a:lnTo>
                    <a:pt x="65" y="385"/>
                  </a:lnTo>
                  <a:lnTo>
                    <a:pt x="68" y="385"/>
                  </a:lnTo>
                  <a:lnTo>
                    <a:pt x="68" y="385"/>
                  </a:lnTo>
                  <a:lnTo>
                    <a:pt x="68" y="383"/>
                  </a:lnTo>
                  <a:lnTo>
                    <a:pt x="68" y="381"/>
                  </a:lnTo>
                  <a:lnTo>
                    <a:pt x="70" y="381"/>
                  </a:lnTo>
                  <a:lnTo>
                    <a:pt x="70" y="381"/>
                  </a:lnTo>
                  <a:lnTo>
                    <a:pt x="70" y="379"/>
                  </a:lnTo>
                  <a:lnTo>
                    <a:pt x="72" y="379"/>
                  </a:lnTo>
                  <a:lnTo>
                    <a:pt x="72" y="379"/>
                  </a:lnTo>
                  <a:lnTo>
                    <a:pt x="66" y="379"/>
                  </a:lnTo>
                  <a:lnTo>
                    <a:pt x="61" y="379"/>
                  </a:lnTo>
                  <a:lnTo>
                    <a:pt x="61" y="383"/>
                  </a:lnTo>
                  <a:close/>
                  <a:moveTo>
                    <a:pt x="101" y="388"/>
                  </a:moveTo>
                  <a:lnTo>
                    <a:pt x="101" y="379"/>
                  </a:lnTo>
                  <a:lnTo>
                    <a:pt x="91" y="379"/>
                  </a:lnTo>
                  <a:lnTo>
                    <a:pt x="91" y="381"/>
                  </a:lnTo>
                  <a:lnTo>
                    <a:pt x="86" y="383"/>
                  </a:lnTo>
                  <a:lnTo>
                    <a:pt x="86" y="383"/>
                  </a:lnTo>
                  <a:lnTo>
                    <a:pt x="86" y="383"/>
                  </a:lnTo>
                  <a:lnTo>
                    <a:pt x="86" y="383"/>
                  </a:lnTo>
                  <a:lnTo>
                    <a:pt x="77" y="383"/>
                  </a:lnTo>
                  <a:lnTo>
                    <a:pt x="77" y="385"/>
                  </a:lnTo>
                  <a:lnTo>
                    <a:pt x="75" y="385"/>
                  </a:lnTo>
                  <a:lnTo>
                    <a:pt x="77" y="388"/>
                  </a:lnTo>
                  <a:lnTo>
                    <a:pt x="89" y="393"/>
                  </a:lnTo>
                  <a:lnTo>
                    <a:pt x="89" y="392"/>
                  </a:lnTo>
                  <a:lnTo>
                    <a:pt x="91" y="392"/>
                  </a:lnTo>
                  <a:lnTo>
                    <a:pt x="89" y="388"/>
                  </a:lnTo>
                  <a:lnTo>
                    <a:pt x="94" y="386"/>
                  </a:lnTo>
                  <a:lnTo>
                    <a:pt x="98" y="386"/>
                  </a:lnTo>
                  <a:lnTo>
                    <a:pt x="101" y="388"/>
                  </a:lnTo>
                  <a:close/>
                  <a:moveTo>
                    <a:pt x="98" y="390"/>
                  </a:moveTo>
                  <a:lnTo>
                    <a:pt x="98" y="392"/>
                  </a:lnTo>
                  <a:lnTo>
                    <a:pt x="100" y="393"/>
                  </a:lnTo>
                  <a:lnTo>
                    <a:pt x="100" y="397"/>
                  </a:lnTo>
                  <a:lnTo>
                    <a:pt x="103" y="397"/>
                  </a:lnTo>
                  <a:lnTo>
                    <a:pt x="103" y="393"/>
                  </a:lnTo>
                  <a:lnTo>
                    <a:pt x="103" y="392"/>
                  </a:lnTo>
                  <a:lnTo>
                    <a:pt x="101" y="390"/>
                  </a:lnTo>
                  <a:lnTo>
                    <a:pt x="98" y="390"/>
                  </a:lnTo>
                  <a:close/>
                  <a:moveTo>
                    <a:pt x="112" y="397"/>
                  </a:moveTo>
                  <a:lnTo>
                    <a:pt x="115" y="397"/>
                  </a:lnTo>
                  <a:lnTo>
                    <a:pt x="115" y="395"/>
                  </a:lnTo>
                  <a:lnTo>
                    <a:pt x="110" y="395"/>
                  </a:lnTo>
                  <a:lnTo>
                    <a:pt x="112" y="397"/>
                  </a:lnTo>
                  <a:close/>
                  <a:moveTo>
                    <a:pt x="108" y="400"/>
                  </a:moveTo>
                  <a:lnTo>
                    <a:pt x="107" y="402"/>
                  </a:lnTo>
                  <a:lnTo>
                    <a:pt x="110" y="402"/>
                  </a:lnTo>
                  <a:lnTo>
                    <a:pt x="110" y="402"/>
                  </a:lnTo>
                  <a:lnTo>
                    <a:pt x="108" y="40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50" name="Title 49">
            <a:extLst>
              <a:ext uri="{FF2B5EF4-FFF2-40B4-BE49-F238E27FC236}">
                <a16:creationId xmlns:a16="http://schemas.microsoft.com/office/drawing/2014/main" id="{5441441C-4090-1BE2-B6DB-5D262F88945E}"/>
              </a:ext>
            </a:extLst>
          </p:cNvPr>
          <p:cNvSpPr txBox="1">
            <a:spLocks noGrp="1"/>
          </p:cNvSpPr>
          <p:nvPr>
            <p:ph type="title" idx="4294967295"/>
          </p:nvPr>
        </p:nvSpPr>
        <p:spPr>
          <a:xfrm>
            <a:off x="291742" y="32289"/>
            <a:ext cx="1186221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n-ea"/>
                <a:cs typeface="Arial" panose="020B0604020202020204" pitchFamily="34" charset="0"/>
              </a:rPr>
              <a:t>Apply at Multiple Levels of Human Systems</a:t>
            </a:r>
          </a:p>
        </p:txBody>
      </p:sp>
      <p:grpSp>
        <p:nvGrpSpPr>
          <p:cNvPr id="17" name="Group 16" descr="Concentric circles from small to larger showing the levels of human systems - smallest circle is “self”, then next circle is “interpersonal”, then next is “group”, then next is “organization”, with the last and largest circle “community”.">
            <a:extLst>
              <a:ext uri="{FF2B5EF4-FFF2-40B4-BE49-F238E27FC236}">
                <a16:creationId xmlns:a16="http://schemas.microsoft.com/office/drawing/2014/main" id="{6D9B2B4F-D4D5-0CEA-5CC9-67389CA5CDD9}"/>
              </a:ext>
            </a:extLst>
          </p:cNvPr>
          <p:cNvGrpSpPr/>
          <p:nvPr/>
        </p:nvGrpSpPr>
        <p:grpSpPr>
          <a:xfrm>
            <a:off x="3032933" y="774058"/>
            <a:ext cx="6483118" cy="6179006"/>
            <a:chOff x="496324" y="2034551"/>
            <a:chExt cx="3501088" cy="3623555"/>
          </a:xfrm>
        </p:grpSpPr>
        <p:grpSp>
          <p:nvGrpSpPr>
            <p:cNvPr id="11" name="Group 10">
              <a:extLst>
                <a:ext uri="{FF2B5EF4-FFF2-40B4-BE49-F238E27FC236}">
                  <a16:creationId xmlns:a16="http://schemas.microsoft.com/office/drawing/2014/main" id="{D7ACDCB8-A151-1878-42E6-B4CF105ACE15}"/>
                </a:ext>
              </a:extLst>
            </p:cNvPr>
            <p:cNvGrpSpPr/>
            <p:nvPr/>
          </p:nvGrpSpPr>
          <p:grpSpPr>
            <a:xfrm>
              <a:off x="496324" y="2034551"/>
              <a:ext cx="3501088" cy="3623555"/>
              <a:chOff x="496324" y="2034551"/>
              <a:chExt cx="3501088" cy="3623555"/>
            </a:xfrm>
          </p:grpSpPr>
          <p:sp>
            <p:nvSpPr>
              <p:cNvPr id="45" name="Oval 44">
                <a:extLst>
                  <a:ext uri="{FF2B5EF4-FFF2-40B4-BE49-F238E27FC236}">
                    <a16:creationId xmlns:a16="http://schemas.microsoft.com/office/drawing/2014/main" id="{EEFC4327-0CF7-1B14-1040-6662FED78C35}"/>
                  </a:ext>
                </a:extLst>
              </p:cNvPr>
              <p:cNvSpPr/>
              <p:nvPr/>
            </p:nvSpPr>
            <p:spPr>
              <a:xfrm>
                <a:off x="1066370" y="5422809"/>
                <a:ext cx="2387466" cy="235297"/>
              </a:xfrm>
              <a:prstGeom prst="ellipse">
                <a:avLst/>
              </a:prstGeom>
              <a:gradFill flip="none" rotWithShape="1">
                <a:gsLst>
                  <a:gs pos="10000">
                    <a:schemeClr val="bg1">
                      <a:lumMod val="50000"/>
                    </a:schemeClr>
                  </a:gs>
                  <a:gs pos="93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00104591-4663-2E5A-E33C-E03ED9C0A211}"/>
                  </a:ext>
                </a:extLst>
              </p:cNvPr>
              <p:cNvGrpSpPr/>
              <p:nvPr/>
            </p:nvGrpSpPr>
            <p:grpSpPr>
              <a:xfrm>
                <a:off x="496324" y="2034551"/>
                <a:ext cx="3501088" cy="3513898"/>
                <a:chOff x="496324" y="2034551"/>
                <a:chExt cx="3501088" cy="3513898"/>
              </a:xfrm>
            </p:grpSpPr>
            <p:sp>
              <p:nvSpPr>
                <p:cNvPr id="6" name="Oval 5">
                  <a:extLst>
                    <a:ext uri="{FF2B5EF4-FFF2-40B4-BE49-F238E27FC236}">
                      <a16:creationId xmlns:a16="http://schemas.microsoft.com/office/drawing/2014/main" id="{60CE676D-9125-F209-87E4-1E5B1807DBB1}"/>
                    </a:ext>
                  </a:extLst>
                </p:cNvPr>
                <p:cNvSpPr/>
                <p:nvPr/>
              </p:nvSpPr>
              <p:spPr>
                <a:xfrm>
                  <a:off x="496324" y="2034551"/>
                  <a:ext cx="3501088" cy="3501088"/>
                </a:xfrm>
                <a:prstGeom prst="ellipse">
                  <a:avLst/>
                </a:prstGeom>
                <a:solidFill>
                  <a:srgbClr val="226780"/>
                </a:solidFill>
                <a:ln>
                  <a:solidFill>
                    <a:schemeClr val="bg1"/>
                  </a:solidFill>
                </a:ln>
                <a:effectLst>
                  <a:outerShdw blurRad="127000" dist="12700" dir="16200000" sx="103000" sy="103000"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C194A345-046F-AD70-5FCF-2667C0E8F84D}"/>
                    </a:ext>
                  </a:extLst>
                </p:cNvPr>
                <p:cNvSpPr/>
                <p:nvPr/>
              </p:nvSpPr>
              <p:spPr>
                <a:xfrm>
                  <a:off x="807561" y="2657493"/>
                  <a:ext cx="2878614" cy="2878615"/>
                </a:xfrm>
                <a:prstGeom prst="ellipse">
                  <a:avLst/>
                </a:prstGeom>
                <a:solidFill>
                  <a:srgbClr val="398597"/>
                </a:solidFill>
                <a:ln>
                  <a:solidFill>
                    <a:schemeClr val="bg1"/>
                  </a:solidFill>
                </a:ln>
                <a:effectLst>
                  <a:outerShdw blurRad="127000" dist="12700" dir="16200000" sx="103000" sy="103000"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5B07C97B-F4C4-D460-3191-94D6711C9DD3}"/>
                    </a:ext>
                  </a:extLst>
                </p:cNvPr>
                <p:cNvSpPr/>
                <p:nvPr/>
              </p:nvSpPr>
              <p:spPr>
                <a:xfrm>
                  <a:off x="1115331" y="3285375"/>
                  <a:ext cx="2263073" cy="2263074"/>
                </a:xfrm>
                <a:prstGeom prst="ellipse">
                  <a:avLst/>
                </a:prstGeom>
                <a:solidFill>
                  <a:srgbClr val="50ADB4"/>
                </a:solidFill>
                <a:ln>
                  <a:solidFill>
                    <a:schemeClr val="bg1"/>
                  </a:solidFill>
                </a:ln>
                <a:effectLst>
                  <a:outerShdw blurRad="127000" dist="12700" dir="16200000" sx="103000" sy="103000"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996934BD-69FC-0827-BB6C-69A45AE67BFE}"/>
                    </a:ext>
                  </a:extLst>
                </p:cNvPr>
                <p:cNvSpPr/>
                <p:nvPr/>
              </p:nvSpPr>
              <p:spPr>
                <a:xfrm>
                  <a:off x="1441471" y="3907004"/>
                  <a:ext cx="1610794" cy="1610794"/>
                </a:xfrm>
                <a:prstGeom prst="ellipse">
                  <a:avLst/>
                </a:prstGeom>
                <a:solidFill>
                  <a:srgbClr val="63C1B6"/>
                </a:solidFill>
                <a:ln>
                  <a:solidFill>
                    <a:schemeClr val="bg1"/>
                  </a:solidFill>
                </a:ln>
                <a:effectLst>
                  <a:outerShdw blurRad="127000" dist="12700" dir="16200000" sx="103000" sy="103000"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EA28DEA3-C16C-E765-C48B-2D5DF21250CD}"/>
                    </a:ext>
                  </a:extLst>
                </p:cNvPr>
                <p:cNvSpPr/>
                <p:nvPr/>
              </p:nvSpPr>
              <p:spPr>
                <a:xfrm>
                  <a:off x="1748976" y="4540778"/>
                  <a:ext cx="995784" cy="995784"/>
                </a:xfrm>
                <a:prstGeom prst="ellipse">
                  <a:avLst/>
                </a:prstGeom>
                <a:solidFill>
                  <a:srgbClr val="86D4C7"/>
                </a:solidFill>
                <a:ln>
                  <a:solidFill>
                    <a:schemeClr val="bg1"/>
                  </a:solidFill>
                </a:ln>
                <a:effectLst>
                  <a:outerShdw blurRad="127000" dist="12700" dir="16200000" sx="103000" sy="103000"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grpSp>
          <p:nvGrpSpPr>
            <p:cNvPr id="4" name="Group 3">
              <a:extLst>
                <a:ext uri="{FF2B5EF4-FFF2-40B4-BE49-F238E27FC236}">
                  <a16:creationId xmlns:a16="http://schemas.microsoft.com/office/drawing/2014/main" id="{2AB8D135-768A-5034-EA33-1D74061DDA35}"/>
                </a:ext>
              </a:extLst>
            </p:cNvPr>
            <p:cNvGrpSpPr/>
            <p:nvPr/>
          </p:nvGrpSpPr>
          <p:grpSpPr>
            <a:xfrm>
              <a:off x="1319640" y="2216457"/>
              <a:ext cx="1840591" cy="3105582"/>
              <a:chOff x="1319640" y="2216457"/>
              <a:chExt cx="1840591" cy="3105582"/>
            </a:xfrm>
          </p:grpSpPr>
          <p:sp>
            <p:nvSpPr>
              <p:cNvPr id="3" name="TextBox 2">
                <a:extLst>
                  <a:ext uri="{FF2B5EF4-FFF2-40B4-BE49-F238E27FC236}">
                    <a16:creationId xmlns:a16="http://schemas.microsoft.com/office/drawing/2014/main" id="{93C83D9F-E803-5C8C-C3EB-B1CC1F8198CB}"/>
                  </a:ext>
                </a:extLst>
              </p:cNvPr>
              <p:cNvSpPr txBox="1"/>
              <p:nvPr/>
            </p:nvSpPr>
            <p:spPr>
              <a:xfrm>
                <a:off x="1862114" y="4906913"/>
                <a:ext cx="762000" cy="41512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Self</a:t>
                </a:r>
                <a:endParaRPr lang="en-US" sz="3200" dirty="0">
                  <a:solidFill>
                    <a:schemeClr val="bg1"/>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A9A28372-B672-39CF-FAD9-7731BFAD99E9}"/>
                  </a:ext>
                </a:extLst>
              </p:cNvPr>
              <p:cNvSpPr txBox="1"/>
              <p:nvPr/>
            </p:nvSpPr>
            <p:spPr>
              <a:xfrm>
                <a:off x="1398670" y="4194584"/>
                <a:ext cx="1746112" cy="41512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Interpersonal</a:t>
                </a:r>
              </a:p>
            </p:txBody>
          </p:sp>
          <p:sp>
            <p:nvSpPr>
              <p:cNvPr id="42" name="TextBox 41">
                <a:extLst>
                  <a:ext uri="{FF2B5EF4-FFF2-40B4-BE49-F238E27FC236}">
                    <a16:creationId xmlns:a16="http://schemas.microsoft.com/office/drawing/2014/main" id="{DF525685-ED2A-16F6-AA2E-F0AA0931D717}"/>
                  </a:ext>
                </a:extLst>
              </p:cNvPr>
              <p:cNvSpPr txBox="1"/>
              <p:nvPr/>
            </p:nvSpPr>
            <p:spPr>
              <a:xfrm>
                <a:off x="1729380" y="3402328"/>
                <a:ext cx="979199" cy="41512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Group</a:t>
                </a:r>
              </a:p>
            </p:txBody>
          </p:sp>
          <p:sp>
            <p:nvSpPr>
              <p:cNvPr id="43" name="TextBox 42">
                <a:extLst>
                  <a:ext uri="{FF2B5EF4-FFF2-40B4-BE49-F238E27FC236}">
                    <a16:creationId xmlns:a16="http://schemas.microsoft.com/office/drawing/2014/main" id="{FD56EC73-D850-81AE-9A9B-542EA33993D7}"/>
                  </a:ext>
                </a:extLst>
              </p:cNvPr>
              <p:cNvSpPr txBox="1"/>
              <p:nvPr/>
            </p:nvSpPr>
            <p:spPr>
              <a:xfrm>
                <a:off x="1319640" y="2858587"/>
                <a:ext cx="1840591" cy="41512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Organization</a:t>
                </a:r>
              </a:p>
            </p:txBody>
          </p:sp>
          <p:sp>
            <p:nvSpPr>
              <p:cNvPr id="44" name="TextBox 43">
                <a:extLst>
                  <a:ext uri="{FF2B5EF4-FFF2-40B4-BE49-F238E27FC236}">
                    <a16:creationId xmlns:a16="http://schemas.microsoft.com/office/drawing/2014/main" id="{087523A2-CC83-1290-F320-450791EE7309}"/>
                  </a:ext>
                </a:extLst>
              </p:cNvPr>
              <p:cNvSpPr txBox="1"/>
              <p:nvPr/>
            </p:nvSpPr>
            <p:spPr>
              <a:xfrm>
                <a:off x="1433039" y="2216457"/>
                <a:ext cx="1627656" cy="41512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Community</a:t>
                </a:r>
              </a:p>
            </p:txBody>
          </p:sp>
        </p:grpSp>
      </p:grpSp>
    </p:spTree>
    <p:extLst>
      <p:ext uri="{BB962C8B-B14F-4D97-AF65-F5344CB8AC3E}">
        <p14:creationId xmlns:p14="http://schemas.microsoft.com/office/powerpoint/2010/main" val="3344690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holding a camera with an adjustable lens.">
            <a:extLst>
              <a:ext uri="{FF2B5EF4-FFF2-40B4-BE49-F238E27FC236}">
                <a16:creationId xmlns:a16="http://schemas.microsoft.com/office/drawing/2014/main" id="{B0B87FBD-F3CA-8443-8D1C-44A08BDD0DFD}"/>
              </a:ext>
            </a:extLst>
          </p:cNvPr>
          <p:cNvPicPr>
            <a:picLocks noGrp="1" noChangeAspect="1"/>
          </p:cNvPicPr>
          <p:nvPr>
            <p:ph idx="1"/>
          </p:nvPr>
        </p:nvPicPr>
        <p:blipFill rotWithShape="1">
          <a:blip r:embed="rId3" cstate="print">
            <a:alphaModFix amt="80000"/>
            <a:extLst>
              <a:ext uri="{28A0092B-C50C-407E-A947-70E740481C1C}">
                <a14:useLocalDpi xmlns:a14="http://schemas.microsoft.com/office/drawing/2010/main"/>
              </a:ext>
            </a:extLst>
          </a:blip>
          <a:srcRect r="-1"/>
          <a:stretch/>
        </p:blipFill>
        <p:spPr>
          <a:xfrm>
            <a:off x="187388" y="182880"/>
            <a:ext cx="11824481" cy="6499784"/>
          </a:xfrm>
          <a:prstGeom prst="rect">
            <a:avLst/>
          </a:prstGeom>
        </p:spPr>
      </p:pic>
      <p:sp>
        <p:nvSpPr>
          <p:cNvPr id="2" name="Title 1">
            <a:extLst>
              <a:ext uri="{FF2B5EF4-FFF2-40B4-BE49-F238E27FC236}">
                <a16:creationId xmlns:a16="http://schemas.microsoft.com/office/drawing/2014/main" id="{01ACA757-703A-9340-8C7E-439BB5A0C326}"/>
              </a:ext>
            </a:extLst>
          </p:cNvPr>
          <p:cNvSpPr>
            <a:spLocks noGrp="1"/>
          </p:cNvSpPr>
          <p:nvPr>
            <p:ph type="title"/>
          </p:nvPr>
        </p:nvSpPr>
        <p:spPr>
          <a:xfrm>
            <a:off x="466165" y="4769224"/>
            <a:ext cx="11385176" cy="1905896"/>
          </a:xfrm>
        </p:spPr>
        <p:txBody>
          <a:bodyPr vert="horz" lIns="91440" tIns="45720" rIns="91440" bIns="45720" rtlCol="0" anchor="b">
            <a:normAutofit/>
          </a:bodyPr>
          <a:lstStyle/>
          <a:p>
            <a:r>
              <a:rPr lang="en-US" sz="5200" dirty="0">
                <a:solidFill>
                  <a:srgbClr val="000000"/>
                </a:solidFill>
              </a:rPr>
              <a:t>The Trust Lens…many possible next steps</a:t>
            </a:r>
          </a:p>
        </p:txBody>
      </p:sp>
    </p:spTree>
    <p:extLst>
      <p:ext uri="{BB962C8B-B14F-4D97-AF65-F5344CB8AC3E}">
        <p14:creationId xmlns:p14="http://schemas.microsoft.com/office/powerpoint/2010/main" val="3587272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C183D7F6-B498-43B3-948B-1728B52AA6E4}">
                <adec:decorative xmlns:adec="http://schemas.microsoft.com/office/drawing/2017/decorative" val="1"/>
              </a:ext>
            </a:extLst>
          </p:cNvPr>
          <p:cNvSpPr>
            <a:spLocks noChangeArrowheads="1"/>
          </p:cNvSpPr>
          <p:nvPr/>
        </p:nvSpPr>
        <p:spPr>
          <a:xfrm>
            <a:off x="2652889" y="990600"/>
            <a:ext cx="7010400" cy="7807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37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800" b="0" i="0" u="none" strike="noStrike" kern="1200" cap="none" spc="0" normalizeH="0" baseline="0" noProof="0" dirty="0">
                <a:ln>
                  <a:noFill/>
                </a:ln>
                <a:solidFill>
                  <a:schemeClr val="tx1"/>
                </a:solidFill>
                <a:effectLst/>
                <a:uLnTx/>
                <a:uFillTx/>
                <a:latin typeface="+mj-lt"/>
                <a:ea typeface="+mj-ea"/>
                <a:cs typeface="+mj-cs"/>
              </a:rPr>
            </a:br>
            <a:br>
              <a:rPr kumimoji="0" lang="en-US" sz="4800" b="0" i="0" u="none" strike="noStrike" kern="1200" cap="none" spc="0" normalizeH="0" baseline="0" noProof="0" dirty="0">
                <a:ln>
                  <a:noFill/>
                </a:ln>
                <a:solidFill>
                  <a:schemeClr val="tx1"/>
                </a:solidFill>
                <a:effectLst/>
                <a:uLnTx/>
                <a:uFillTx/>
                <a:latin typeface="+mj-lt"/>
                <a:ea typeface="+mj-ea"/>
                <a:cs typeface="+mj-cs"/>
              </a:rPr>
            </a:br>
            <a:endParaRPr kumimoji="0" lang="en-US" sz="4800" b="0" i="0" u="none" strike="noStrike" kern="1200" cap="none" spc="0" normalizeH="0" baseline="0" noProof="0" dirty="0">
              <a:ln>
                <a:noFill/>
              </a:ln>
              <a:solidFill>
                <a:schemeClr val="tx1"/>
              </a:solidFill>
              <a:effectLst/>
              <a:uLnTx/>
              <a:uFillTx/>
              <a:latin typeface="+mj-lt"/>
              <a:ea typeface="+mj-ea"/>
              <a:cs typeface="+mj-cs"/>
            </a:endParaRPr>
          </a:p>
        </p:txBody>
      </p:sp>
      <p:sp>
        <p:nvSpPr>
          <p:cNvPr id="121861" name="Text Box 5"/>
          <p:cNvSpPr txBox="1">
            <a:spLocks noGrp="1" noChangeArrowheads="1"/>
          </p:cNvSpPr>
          <p:nvPr>
            <p:ph type="title" idx="4294967295"/>
          </p:nvPr>
        </p:nvSpPr>
        <p:spPr bwMode="auto">
          <a:xfrm>
            <a:off x="1684925" y="780800"/>
            <a:ext cx="4786923" cy="1200329"/>
          </a:xfrm>
          <a:prstGeom prst="rect">
            <a:avLst/>
          </a:prstGeom>
          <a:noFill/>
          <a:ln>
            <a:noFill/>
            <a:prst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7200" b="0" i="0" u="none" strike="noStrike" kern="1200" cap="none" spc="0" normalizeH="0" baseline="0" noProof="0" dirty="0">
                <a:ln>
                  <a:noFill/>
                </a:ln>
                <a:solidFill>
                  <a:schemeClr val="accent1"/>
                </a:solidFill>
                <a:effectLst/>
                <a:uLnTx/>
                <a:uFillTx/>
                <a:latin typeface="+mn-lt"/>
                <a:ea typeface="+mn-ea"/>
                <a:cs typeface="+mn-cs"/>
              </a:rPr>
              <a:t>Questions?</a:t>
            </a:r>
          </a:p>
        </p:txBody>
      </p:sp>
      <p:sp>
        <p:nvSpPr>
          <p:cNvPr id="4" name="TextBox 3"/>
          <p:cNvSpPr txBox="1"/>
          <p:nvPr/>
        </p:nvSpPr>
        <p:spPr>
          <a:xfrm>
            <a:off x="345802" y="2816920"/>
            <a:ext cx="7193092" cy="3046988"/>
          </a:xfrm>
          <a:prstGeom prst="rect">
            <a:avLst/>
          </a:prstGeom>
          <a:solidFill>
            <a:schemeClr val="accent2">
              <a:lumMod val="40000"/>
              <a:lumOff val="60000"/>
            </a:schemeClr>
          </a:solidFill>
        </p:spPr>
        <p:txBody>
          <a:bodyPr wrap="square" rtlCol="0">
            <a:spAutoFit/>
          </a:bodyPr>
          <a:lstStyle/>
          <a:p>
            <a:r>
              <a:rPr lang="en-US" sz="3200" dirty="0">
                <a:solidFill>
                  <a:prstClr val="black"/>
                </a:solidFill>
              </a:rPr>
              <a:t>Contact Information:</a:t>
            </a:r>
          </a:p>
          <a:p>
            <a:r>
              <a:rPr lang="en-US" sz="3200" dirty="0">
                <a:solidFill>
                  <a:prstClr val="black"/>
                </a:solidFill>
              </a:rPr>
              <a:t>  Dr. Wendy Fraser</a:t>
            </a:r>
          </a:p>
          <a:p>
            <a:r>
              <a:rPr lang="en-US" sz="3200" dirty="0">
                <a:solidFill>
                  <a:prstClr val="black"/>
                </a:solidFill>
              </a:rPr>
              <a:t>  </a:t>
            </a:r>
            <a:r>
              <a:rPr lang="en-US" sz="3200" dirty="0" err="1">
                <a:solidFill>
                  <a:prstClr val="black"/>
                </a:solidFill>
              </a:rPr>
              <a:t>Wendy@WendyFraserConsulting.com</a:t>
            </a:r>
            <a:endParaRPr lang="en-US" sz="3200" dirty="0">
              <a:solidFill>
                <a:prstClr val="black"/>
              </a:solidFill>
            </a:endParaRPr>
          </a:p>
          <a:p>
            <a:r>
              <a:rPr lang="en-US" sz="3200" dirty="0">
                <a:solidFill>
                  <a:prstClr val="black"/>
                </a:solidFill>
              </a:rPr>
              <a:t>  360-556-6056</a:t>
            </a:r>
          </a:p>
          <a:p>
            <a:r>
              <a:rPr lang="en-US" sz="3200" dirty="0">
                <a:solidFill>
                  <a:prstClr val="black"/>
                </a:solidFill>
                <a:hlinkClick r:id="rId3"/>
              </a:rPr>
              <a:t>  www.WendyFraserConsulting.com</a:t>
            </a:r>
            <a:endParaRPr lang="en-US" sz="3200" dirty="0">
              <a:solidFill>
                <a:prstClr val="black"/>
              </a:solidFill>
            </a:endParaRPr>
          </a:p>
          <a:p>
            <a:endParaRPr lang="en-US" sz="3200" dirty="0">
              <a:solidFill>
                <a:prstClr val="black"/>
              </a:solidFill>
            </a:endParaRPr>
          </a:p>
        </p:txBody>
      </p:sp>
      <p:pic>
        <p:nvPicPr>
          <p:cNvPr id="3" name="Picture 2" descr="Trust Repair book cover image.">
            <a:extLst>
              <a:ext uri="{FF2B5EF4-FFF2-40B4-BE49-F238E27FC236}">
                <a16:creationId xmlns:a16="http://schemas.microsoft.com/office/drawing/2014/main" id="{F784DE61-2822-A34D-A38E-CD28968990C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96351" y="573578"/>
            <a:ext cx="4049847" cy="57108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051324"/>
      </p:ext>
    </p:extLst>
  </p:cSld>
  <p:clrMapOvr>
    <a:masterClrMapping/>
  </p:clrMapOvr>
</p:sld>
</file>

<file path=ppt/theme/theme1.xml><?xml version="1.0" encoding="utf-8"?>
<a:theme xmlns:a="http://schemas.openxmlformats.org/drawingml/2006/main" name="Office Theme">
  <a:themeElements>
    <a:clrScheme name="Web Palette">
      <a:dk1>
        <a:srgbClr val="000000"/>
      </a:dk1>
      <a:lt1>
        <a:srgbClr val="FFFFFF"/>
      </a:lt1>
      <a:dk2>
        <a:srgbClr val="44546A"/>
      </a:dk2>
      <a:lt2>
        <a:srgbClr val="E7E6E6"/>
      </a:lt2>
      <a:accent1>
        <a:srgbClr val="546194"/>
      </a:accent1>
      <a:accent2>
        <a:srgbClr val="A29995"/>
      </a:accent2>
      <a:accent3>
        <a:srgbClr val="B89D8D"/>
      </a:accent3>
      <a:accent4>
        <a:srgbClr val="BEB59C"/>
      </a:accent4>
      <a:accent5>
        <a:srgbClr val="E3E3E5"/>
      </a:accent5>
      <a:accent6>
        <a:srgbClr val="DFE1E6"/>
      </a:accent6>
      <a:hlink>
        <a:srgbClr val="837C79"/>
      </a:hlink>
      <a:folHlink>
        <a:srgbClr val="3D77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VRL Trust Training" id="{FA65F30C-5F13-5A45-A7EA-6988AFD3B113}" vid="{60872D16-3520-A540-A315-FAF0496026E6}"/>
    </a:ext>
  </a:extLst>
</a:theme>
</file>

<file path=ppt/theme/theme2.xml><?xml version="1.0" encoding="utf-8"?>
<a:theme xmlns:a="http://schemas.openxmlformats.org/drawingml/2006/main" name="1_Office Theme">
  <a:themeElements>
    <a:clrScheme name="Web Palette">
      <a:dk1>
        <a:srgbClr val="000000"/>
      </a:dk1>
      <a:lt1>
        <a:srgbClr val="FFFFFF"/>
      </a:lt1>
      <a:dk2>
        <a:srgbClr val="44546A"/>
      </a:dk2>
      <a:lt2>
        <a:srgbClr val="E7E6E6"/>
      </a:lt2>
      <a:accent1>
        <a:srgbClr val="546194"/>
      </a:accent1>
      <a:accent2>
        <a:srgbClr val="A29995"/>
      </a:accent2>
      <a:accent3>
        <a:srgbClr val="B89D8D"/>
      </a:accent3>
      <a:accent4>
        <a:srgbClr val="BEB59C"/>
      </a:accent4>
      <a:accent5>
        <a:srgbClr val="E3E3E5"/>
      </a:accent5>
      <a:accent6>
        <a:srgbClr val="DFE1E6"/>
      </a:accent6>
      <a:hlink>
        <a:srgbClr val="837C79"/>
      </a:hlink>
      <a:folHlink>
        <a:srgbClr val="3D77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C Workshop" id="{DE46AFE7-D9A7-EA43-B321-E33222B4CC63}" vid="{F1893593-F7F9-4544-9E44-D6A2954842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F8E6B193562E4C88B5352602E913CF" ma:contentTypeVersion="14" ma:contentTypeDescription="Create a new document." ma:contentTypeScope="" ma:versionID="be0908b684f709f89b1c18f46d9e7055">
  <xsd:schema xmlns:xsd="http://www.w3.org/2001/XMLSchema" xmlns:xs="http://www.w3.org/2001/XMLSchema" xmlns:p="http://schemas.microsoft.com/office/2006/metadata/properties" xmlns:ns1="http://schemas.microsoft.com/sharepoint/v3" xmlns:ns2="794736ad-5991-4dd8-be41-c03c969e283c" xmlns:ns3="71650569-cf9d-46c1-97c8-115eddfea098" targetNamespace="http://schemas.microsoft.com/office/2006/metadata/properties" ma:root="true" ma:fieldsID="4e7af00b92ed2f4f6208ea9694ee59bc" ns1:_="" ns2:_="" ns3:_="">
    <xsd:import namespace="http://schemas.microsoft.com/sharepoint/v3"/>
    <xsd:import namespace="794736ad-5991-4dd8-be41-c03c969e283c"/>
    <xsd:import namespace="71650569-cf9d-46c1-97c8-115eddfea098"/>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4736ad-5991-4dd8-be41-c03c969e283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650569-cf9d-46c1-97c8-115eddfea09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4f2d0c9-c783-4fa8-8f8f-927829021eb9}" ma:internalName="TaxCatchAll" ma:showField="CatchAllData" ma:web="71650569-cf9d-46c1-97c8-115eddfea0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1650569-cf9d-46c1-97c8-115eddfea098" xsi:nil="true"/>
    <lcf76f155ced4ddcb4097134ff3c332f xmlns="794736ad-5991-4dd8-be41-c03c969e283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CFDEF0-D399-41CA-8EEA-8E4B03E5A1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94736ad-5991-4dd8-be41-c03c969e283c"/>
    <ds:schemaRef ds:uri="71650569-cf9d-46c1-97c8-115eddfea0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6F49FB-20D4-4B22-9D93-9E8BEFD8AC68}">
  <ds:schemaRefs>
    <ds:schemaRef ds:uri="http://www.w3.org/XML/1998/namespace"/>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71650569-cf9d-46c1-97c8-115eddfea098"/>
    <ds:schemaRef ds:uri="794736ad-5991-4dd8-be41-c03c969e283c"/>
    <ds:schemaRef ds:uri="http://schemas.microsoft.com/sharepoint/v3"/>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F11ADF69-AA2B-4490-94D6-6C07BB0EED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4029</TotalTime>
  <Words>1074</Words>
  <Application>Microsoft Office PowerPoint</Application>
  <PresentationFormat>Widescreen</PresentationFormat>
  <Paragraphs>124</Paragraphs>
  <Slides>19</Slides>
  <Notes>18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Calibri Light</vt:lpstr>
      <vt:lpstr>Roboto</vt:lpstr>
      <vt:lpstr>Office Theme</vt:lpstr>
      <vt:lpstr>1_Office Theme</vt:lpstr>
      <vt:lpstr>The Trust Lens:  A Practical Framework for Better Work and Better Customer Experiences</vt:lpstr>
      <vt:lpstr>Discussion: what does trust mean to you</vt:lpstr>
      <vt:lpstr>Working Definition of Trust</vt:lpstr>
      <vt:lpstr>Your Turn: think about a negative cx </vt:lpstr>
      <vt:lpstr>Trust Behaviors</vt:lpstr>
      <vt:lpstr>Common Trust Violations</vt:lpstr>
      <vt:lpstr>Trust Behaviors: Purpose</vt:lpstr>
      <vt:lpstr>Trust Behaviors: Roles</vt:lpstr>
      <vt:lpstr>Trust Behaviors: Core Processes</vt:lpstr>
      <vt:lpstr>Your turn: apply structural phases to cx example</vt:lpstr>
      <vt:lpstr>Trust Behaviors: Communication</vt:lpstr>
      <vt:lpstr>Communication: How people share info</vt:lpstr>
      <vt:lpstr>Trust Behaviors: Interpersonal Dynamics</vt:lpstr>
      <vt:lpstr>Interpersonal Dynamics: how people interact</vt:lpstr>
      <vt:lpstr>Your Turn: apply previous principles to cx example</vt:lpstr>
      <vt:lpstr>Trust Behaviors Framework</vt:lpstr>
      <vt:lpstr>Apply at Multiple Levels of Human Systems</vt:lpstr>
      <vt:lpstr>The Trust Lens…many possible next steps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Tune Ups</dc:title>
  <dc:subject/>
  <dc:creator>Wendy Fraser</dc:creator>
  <cp:keywords/>
  <dc:description/>
  <cp:lastModifiedBy>Lemon, Nerissa (GOV)</cp:lastModifiedBy>
  <cp:revision>83</cp:revision>
  <cp:lastPrinted>2025-05-22T17:57:24Z</cp:lastPrinted>
  <dcterms:created xsi:type="dcterms:W3CDTF">2018-10-28T19:45:30Z</dcterms:created>
  <dcterms:modified xsi:type="dcterms:W3CDTF">2026-10-19T17:32:58Z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0x010100C8F8E6B193562E4C88B5352602E913CF</vt:lpwstr>
  </property>
  <property fmtid="{D5CDD505-2E9C-101B-9397-08002B2CF9AE}" pid="3" name="MediaServiceImageTags">
    <vt:lpwstr/>
  </property>
</Properties>
</file>