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16"/>
  </p:notesMasterIdLst>
  <p:sldIdLst>
    <p:sldId id="256" r:id="rId5"/>
    <p:sldId id="257" r:id="rId6"/>
    <p:sldId id="258" r:id="rId7"/>
    <p:sldId id="259" r:id="rId8"/>
    <p:sldId id="260" r:id="rId9"/>
    <p:sldId id="261" r:id="rId10"/>
    <p:sldId id="262" r:id="rId11"/>
    <p:sldId id="263" r:id="rId12"/>
    <p:sldId id="264" r:id="rId13"/>
    <p:sldId id="265" r:id="rId14"/>
    <p:sldId id="266" r:id="rId15"/>
  </p:sldIdLst>
  <p:sldSz cx="9144000" cy="5143500" type="screen16x9"/>
  <p:notesSz cx="5143500" cy="9144000"/>
  <p:embeddedFontLst>
    <p:embeddedFont>
      <p:font typeface="Lexend" panose="020B0604020202020204" charset="0"/>
      <p:regular r:id="rId17"/>
      <p:bold r:id="rId18"/>
    </p:embeddedFont>
    <p:embeddedFont>
      <p:font typeface="Lexend Light" panose="020B0604020202020204" charset="0"/>
      <p:regular r:id="rId19"/>
      <p:bold r:id="rId20"/>
    </p:embeddedFont>
    <p:embeddedFont>
      <p:font typeface="Lexend Medium" panose="020B0604020202020204" charset="0"/>
      <p:regular r:id="rId21"/>
      <p:bold r:id="rId22"/>
    </p:embeddedFont>
    <p:embeddedFont>
      <p:font typeface="Lexend SemiBold" panose="020B0604020202020204" charset="0"/>
      <p:regular r:id="rId23"/>
      <p:bold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5" roundtripDataSignature="AMtx7mhFJKQ9iATuT6CRLz/LD0fzFCaYL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E6446E-F718-44A4-8942-A9818365953D}" v="397" dt="2026-10-20T16:08:17.2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81" autoAdjust="0"/>
    <p:restoredTop sz="86380" autoAdjust="0"/>
  </p:normalViewPr>
  <p:slideViewPr>
    <p:cSldViewPr snapToGrid="0">
      <p:cViewPr varScale="1">
        <p:scale>
          <a:sx n="101" d="100"/>
          <a:sy n="101" d="100"/>
        </p:scale>
        <p:origin x="120" y="52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2.fntdata"/><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5.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25" Type="http://customschemas.google.com/relationships/presentationmetadata" Target="metadata"/><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8.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7.fntdata"/><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font" Target="fonts/font3.fntdata"/><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6.fntdata"/><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mon, Nerissa (GOV)" userId="1d4f9111-f799-46f9-a156-450ce2adef11" providerId="ADAL" clId="{BC778FA1-A507-4CD2-B486-BA0A10C81035}"/>
    <pc:docChg chg="modSld">
      <pc:chgData name="Lemon, Nerissa (GOV)" userId="1d4f9111-f799-46f9-a156-450ce2adef11" providerId="ADAL" clId="{BC778FA1-A507-4CD2-B486-BA0A10C81035}" dt="2026-10-20T16:08:17.246" v="409" actId="962"/>
      <pc:docMkLst>
        <pc:docMk/>
      </pc:docMkLst>
      <pc:sldChg chg="modSp mod">
        <pc:chgData name="Lemon, Nerissa (GOV)" userId="1d4f9111-f799-46f9-a156-450ce2adef11" providerId="ADAL" clId="{BC778FA1-A507-4CD2-B486-BA0A10C81035}" dt="2026-10-20T15:41:02.274" v="9" actId="962"/>
        <pc:sldMkLst>
          <pc:docMk/>
          <pc:sldMk cId="0" sldId="256"/>
        </pc:sldMkLst>
        <pc:spChg chg="mod">
          <ac:chgData name="Lemon, Nerissa (GOV)" userId="1d4f9111-f799-46f9-a156-450ce2adef11" providerId="ADAL" clId="{BC778FA1-A507-4CD2-B486-BA0A10C81035}" dt="2026-10-20T15:40:50.247" v="5" actId="962"/>
          <ac:spMkLst>
            <pc:docMk/>
            <pc:sldMk cId="0" sldId="256"/>
            <ac:spMk id="12" creationId="{00000000-0000-0000-0000-000000000000}"/>
          </ac:spMkLst>
        </pc:spChg>
        <pc:spChg chg="mod">
          <ac:chgData name="Lemon, Nerissa (GOV)" userId="1d4f9111-f799-46f9-a156-450ce2adef11" providerId="ADAL" clId="{BC778FA1-A507-4CD2-B486-BA0A10C81035}" dt="2026-10-20T15:40:51.574" v="6" actId="962"/>
          <ac:spMkLst>
            <pc:docMk/>
            <pc:sldMk cId="0" sldId="256"/>
            <ac:spMk id="13" creationId="{00000000-0000-0000-0000-000000000000}"/>
          </ac:spMkLst>
        </pc:spChg>
        <pc:spChg chg="mod">
          <ac:chgData name="Lemon, Nerissa (GOV)" userId="1d4f9111-f799-46f9-a156-450ce2adef11" providerId="ADAL" clId="{BC778FA1-A507-4CD2-B486-BA0A10C81035}" dt="2026-10-20T15:41:02.274" v="9" actId="962"/>
          <ac:spMkLst>
            <pc:docMk/>
            <pc:sldMk cId="0" sldId="256"/>
            <ac:spMk id="14" creationId="{00000000-0000-0000-0000-000000000000}"/>
          </ac:spMkLst>
        </pc:spChg>
        <pc:spChg chg="mod">
          <ac:chgData name="Lemon, Nerissa (GOV)" userId="1d4f9111-f799-46f9-a156-450ce2adef11" providerId="ADAL" clId="{BC778FA1-A507-4CD2-B486-BA0A10C81035}" dt="2026-10-20T15:40:40.276" v="4" actId="33553"/>
          <ac:spMkLst>
            <pc:docMk/>
            <pc:sldMk cId="0" sldId="256"/>
            <ac:spMk id="15" creationId="{00000000-0000-0000-0000-000000000000}"/>
          </ac:spMkLst>
        </pc:spChg>
        <pc:spChg chg="mod">
          <ac:chgData name="Lemon, Nerissa (GOV)" userId="1d4f9111-f799-46f9-a156-450ce2adef11" providerId="ADAL" clId="{BC778FA1-A507-4CD2-B486-BA0A10C81035}" dt="2026-10-20T15:40:52.300" v="7" actId="962"/>
          <ac:spMkLst>
            <pc:docMk/>
            <pc:sldMk cId="0" sldId="256"/>
            <ac:spMk id="17" creationId="{00000000-0000-0000-0000-000000000000}"/>
          </ac:spMkLst>
        </pc:spChg>
        <pc:picChg chg="mod">
          <ac:chgData name="Lemon, Nerissa (GOV)" userId="1d4f9111-f799-46f9-a156-450ce2adef11" providerId="ADAL" clId="{BC778FA1-A507-4CD2-B486-BA0A10C81035}" dt="2026-10-20T15:40:55.605" v="8" actId="962"/>
          <ac:picMkLst>
            <pc:docMk/>
            <pc:sldMk cId="0" sldId="256"/>
            <ac:picMk id="20" creationId="{00000000-0000-0000-0000-000000000000}"/>
          </ac:picMkLst>
        </pc:picChg>
      </pc:sldChg>
      <pc:sldChg chg="modSp mod">
        <pc:chgData name="Lemon, Nerissa (GOV)" userId="1d4f9111-f799-46f9-a156-450ce2adef11" providerId="ADAL" clId="{BC778FA1-A507-4CD2-B486-BA0A10C81035}" dt="2026-10-20T15:44:23.858" v="27" actId="962"/>
        <pc:sldMkLst>
          <pc:docMk/>
          <pc:sldMk cId="0" sldId="257"/>
        </pc:sldMkLst>
        <pc:spChg chg="mod">
          <ac:chgData name="Lemon, Nerissa (GOV)" userId="1d4f9111-f799-46f9-a156-450ce2adef11" providerId="ADAL" clId="{BC778FA1-A507-4CD2-B486-BA0A10C81035}" dt="2026-10-20T15:42:13.841" v="11" actId="962"/>
          <ac:spMkLst>
            <pc:docMk/>
            <pc:sldMk cId="0" sldId="257"/>
            <ac:spMk id="26" creationId="{00000000-0000-0000-0000-000000000000}"/>
          </ac:spMkLst>
        </pc:spChg>
        <pc:spChg chg="mod">
          <ac:chgData name="Lemon, Nerissa (GOV)" userId="1d4f9111-f799-46f9-a156-450ce2adef11" providerId="ADAL" clId="{BC778FA1-A507-4CD2-B486-BA0A10C81035}" dt="2026-10-20T15:42:18.516" v="12" actId="962"/>
          <ac:spMkLst>
            <pc:docMk/>
            <pc:sldMk cId="0" sldId="257"/>
            <ac:spMk id="27" creationId="{00000000-0000-0000-0000-000000000000}"/>
          </ac:spMkLst>
        </pc:spChg>
        <pc:spChg chg="mod">
          <ac:chgData name="Lemon, Nerissa (GOV)" userId="1d4f9111-f799-46f9-a156-450ce2adef11" providerId="ADAL" clId="{BC778FA1-A507-4CD2-B486-BA0A10C81035}" dt="2026-10-20T15:41:51.457" v="10" actId="33553"/>
          <ac:spMkLst>
            <pc:docMk/>
            <pc:sldMk cId="0" sldId="257"/>
            <ac:spMk id="28" creationId="{00000000-0000-0000-0000-000000000000}"/>
          </ac:spMkLst>
        </pc:spChg>
        <pc:spChg chg="mod">
          <ac:chgData name="Lemon, Nerissa (GOV)" userId="1d4f9111-f799-46f9-a156-450ce2adef11" providerId="ADAL" clId="{BC778FA1-A507-4CD2-B486-BA0A10C81035}" dt="2026-10-20T15:44:23.858" v="27" actId="962"/>
          <ac:spMkLst>
            <pc:docMk/>
            <pc:sldMk cId="0" sldId="257"/>
            <ac:spMk id="29" creationId="{00000000-0000-0000-0000-000000000000}"/>
          </ac:spMkLst>
        </pc:spChg>
        <pc:spChg chg="mod">
          <ac:chgData name="Lemon, Nerissa (GOV)" userId="1d4f9111-f799-46f9-a156-450ce2adef11" providerId="ADAL" clId="{BC778FA1-A507-4CD2-B486-BA0A10C81035}" dt="2026-10-20T15:42:23.106" v="13" actId="962"/>
          <ac:spMkLst>
            <pc:docMk/>
            <pc:sldMk cId="0" sldId="257"/>
            <ac:spMk id="30" creationId="{00000000-0000-0000-0000-000000000000}"/>
          </ac:spMkLst>
        </pc:spChg>
        <pc:spChg chg="mod">
          <ac:chgData name="Lemon, Nerissa (GOV)" userId="1d4f9111-f799-46f9-a156-450ce2adef11" providerId="ADAL" clId="{BC778FA1-A507-4CD2-B486-BA0A10C81035}" dt="2026-10-20T15:43:17.968" v="14" actId="962"/>
          <ac:spMkLst>
            <pc:docMk/>
            <pc:sldMk cId="0" sldId="257"/>
            <ac:spMk id="31" creationId="{00000000-0000-0000-0000-000000000000}"/>
          </ac:spMkLst>
        </pc:spChg>
        <pc:spChg chg="mod">
          <ac:chgData name="Lemon, Nerissa (GOV)" userId="1d4f9111-f799-46f9-a156-450ce2adef11" providerId="ADAL" clId="{BC778FA1-A507-4CD2-B486-BA0A10C81035}" dt="2026-10-20T15:43:36.275" v="16" actId="962"/>
          <ac:spMkLst>
            <pc:docMk/>
            <pc:sldMk cId="0" sldId="257"/>
            <ac:spMk id="34" creationId="{00000000-0000-0000-0000-000000000000}"/>
          </ac:spMkLst>
        </pc:spChg>
        <pc:spChg chg="mod">
          <ac:chgData name="Lemon, Nerissa (GOV)" userId="1d4f9111-f799-46f9-a156-450ce2adef11" providerId="ADAL" clId="{BC778FA1-A507-4CD2-B486-BA0A10C81035}" dt="2026-10-20T15:43:36.995" v="17" actId="962"/>
          <ac:spMkLst>
            <pc:docMk/>
            <pc:sldMk cId="0" sldId="257"/>
            <ac:spMk id="35" creationId="{00000000-0000-0000-0000-000000000000}"/>
          </ac:spMkLst>
        </pc:spChg>
        <pc:spChg chg="mod">
          <ac:chgData name="Lemon, Nerissa (GOV)" userId="1d4f9111-f799-46f9-a156-450ce2adef11" providerId="ADAL" clId="{BC778FA1-A507-4CD2-B486-BA0A10C81035}" dt="2026-10-20T15:43:39.442" v="18" actId="962"/>
          <ac:spMkLst>
            <pc:docMk/>
            <pc:sldMk cId="0" sldId="257"/>
            <ac:spMk id="36" creationId="{00000000-0000-0000-0000-000000000000}"/>
          </ac:spMkLst>
        </pc:spChg>
        <pc:spChg chg="mod">
          <ac:chgData name="Lemon, Nerissa (GOV)" userId="1d4f9111-f799-46f9-a156-450ce2adef11" providerId="ADAL" clId="{BC778FA1-A507-4CD2-B486-BA0A10C81035}" dt="2026-10-20T15:43:44.849" v="19" actId="962"/>
          <ac:spMkLst>
            <pc:docMk/>
            <pc:sldMk cId="0" sldId="257"/>
            <ac:spMk id="39" creationId="{00000000-0000-0000-0000-000000000000}"/>
          </ac:spMkLst>
        </pc:spChg>
        <pc:spChg chg="mod">
          <ac:chgData name="Lemon, Nerissa (GOV)" userId="1d4f9111-f799-46f9-a156-450ce2adef11" providerId="ADAL" clId="{BC778FA1-A507-4CD2-B486-BA0A10C81035}" dt="2026-10-20T15:43:46.050" v="20" actId="962"/>
          <ac:spMkLst>
            <pc:docMk/>
            <pc:sldMk cId="0" sldId="257"/>
            <ac:spMk id="40" creationId="{00000000-0000-0000-0000-000000000000}"/>
          </ac:spMkLst>
        </pc:spChg>
        <pc:spChg chg="mod">
          <ac:chgData name="Lemon, Nerissa (GOV)" userId="1d4f9111-f799-46f9-a156-450ce2adef11" providerId="ADAL" clId="{BC778FA1-A507-4CD2-B486-BA0A10C81035}" dt="2026-10-20T15:43:47.856" v="21" actId="962"/>
          <ac:spMkLst>
            <pc:docMk/>
            <pc:sldMk cId="0" sldId="257"/>
            <ac:spMk id="41" creationId="{00000000-0000-0000-0000-000000000000}"/>
          </ac:spMkLst>
        </pc:spChg>
        <pc:spChg chg="mod">
          <ac:chgData name="Lemon, Nerissa (GOV)" userId="1d4f9111-f799-46f9-a156-450ce2adef11" providerId="ADAL" clId="{BC778FA1-A507-4CD2-B486-BA0A10C81035}" dt="2026-10-20T15:43:52.585" v="22" actId="962"/>
          <ac:spMkLst>
            <pc:docMk/>
            <pc:sldMk cId="0" sldId="257"/>
            <ac:spMk id="44" creationId="{00000000-0000-0000-0000-000000000000}"/>
          </ac:spMkLst>
        </pc:spChg>
        <pc:spChg chg="mod">
          <ac:chgData name="Lemon, Nerissa (GOV)" userId="1d4f9111-f799-46f9-a156-450ce2adef11" providerId="ADAL" clId="{BC778FA1-A507-4CD2-B486-BA0A10C81035}" dt="2026-10-20T15:43:53.994" v="23" actId="962"/>
          <ac:spMkLst>
            <pc:docMk/>
            <pc:sldMk cId="0" sldId="257"/>
            <ac:spMk id="45" creationId="{00000000-0000-0000-0000-000000000000}"/>
          </ac:spMkLst>
        </pc:spChg>
        <pc:spChg chg="mod">
          <ac:chgData name="Lemon, Nerissa (GOV)" userId="1d4f9111-f799-46f9-a156-450ce2adef11" providerId="ADAL" clId="{BC778FA1-A507-4CD2-B486-BA0A10C81035}" dt="2026-10-20T15:43:54.969" v="24" actId="962"/>
          <ac:spMkLst>
            <pc:docMk/>
            <pc:sldMk cId="0" sldId="257"/>
            <ac:spMk id="46" creationId="{00000000-0000-0000-0000-000000000000}"/>
          </ac:spMkLst>
        </pc:spChg>
        <pc:spChg chg="mod">
          <ac:chgData name="Lemon, Nerissa (GOV)" userId="1d4f9111-f799-46f9-a156-450ce2adef11" providerId="ADAL" clId="{BC778FA1-A507-4CD2-B486-BA0A10C81035}" dt="2026-10-20T15:43:59.784" v="25" actId="962"/>
          <ac:spMkLst>
            <pc:docMk/>
            <pc:sldMk cId="0" sldId="257"/>
            <ac:spMk id="49" creationId="{00000000-0000-0000-0000-000000000000}"/>
          </ac:spMkLst>
        </pc:spChg>
        <pc:picChg chg="mod">
          <ac:chgData name="Lemon, Nerissa (GOV)" userId="1d4f9111-f799-46f9-a156-450ce2adef11" providerId="ADAL" clId="{BC778FA1-A507-4CD2-B486-BA0A10C81035}" dt="2026-10-20T15:44:01.848" v="26" actId="962"/>
          <ac:picMkLst>
            <pc:docMk/>
            <pc:sldMk cId="0" sldId="257"/>
            <ac:picMk id="50" creationId="{00000000-0000-0000-0000-000000000000}"/>
          </ac:picMkLst>
        </pc:picChg>
      </pc:sldChg>
      <pc:sldChg chg="modSp mod">
        <pc:chgData name="Lemon, Nerissa (GOV)" userId="1d4f9111-f799-46f9-a156-450ce2adef11" providerId="ADAL" clId="{BC778FA1-A507-4CD2-B486-BA0A10C81035}" dt="2026-10-20T15:48:00.957" v="38" actId="962"/>
        <pc:sldMkLst>
          <pc:docMk/>
          <pc:sldMk cId="0" sldId="258"/>
        </pc:sldMkLst>
        <pc:spChg chg="mod">
          <ac:chgData name="Lemon, Nerissa (GOV)" userId="1d4f9111-f799-46f9-a156-450ce2adef11" providerId="ADAL" clId="{BC778FA1-A507-4CD2-B486-BA0A10C81035}" dt="2026-10-20T15:44:52.889" v="29" actId="962"/>
          <ac:spMkLst>
            <pc:docMk/>
            <pc:sldMk cId="0" sldId="258"/>
            <ac:spMk id="56" creationId="{00000000-0000-0000-0000-000000000000}"/>
          </ac:spMkLst>
        </pc:spChg>
        <pc:spChg chg="mod">
          <ac:chgData name="Lemon, Nerissa (GOV)" userId="1d4f9111-f799-46f9-a156-450ce2adef11" providerId="ADAL" clId="{BC778FA1-A507-4CD2-B486-BA0A10C81035}" dt="2026-10-20T15:44:55.362" v="30" actId="962"/>
          <ac:spMkLst>
            <pc:docMk/>
            <pc:sldMk cId="0" sldId="258"/>
            <ac:spMk id="57" creationId="{00000000-0000-0000-0000-000000000000}"/>
          </ac:spMkLst>
        </pc:spChg>
        <pc:spChg chg="mod">
          <ac:chgData name="Lemon, Nerissa (GOV)" userId="1d4f9111-f799-46f9-a156-450ce2adef11" providerId="ADAL" clId="{BC778FA1-A507-4CD2-B486-BA0A10C81035}" dt="2026-10-20T15:44:42.784" v="28" actId="33553"/>
          <ac:spMkLst>
            <pc:docMk/>
            <pc:sldMk cId="0" sldId="258"/>
            <ac:spMk id="58" creationId="{00000000-0000-0000-0000-000000000000}"/>
          </ac:spMkLst>
        </pc:spChg>
        <pc:spChg chg="mod">
          <ac:chgData name="Lemon, Nerissa (GOV)" userId="1d4f9111-f799-46f9-a156-450ce2adef11" providerId="ADAL" clId="{BC778FA1-A507-4CD2-B486-BA0A10C81035}" dt="2026-10-20T15:44:57.650" v="31" actId="962"/>
          <ac:spMkLst>
            <pc:docMk/>
            <pc:sldMk cId="0" sldId="258"/>
            <ac:spMk id="59" creationId="{00000000-0000-0000-0000-000000000000}"/>
          </ac:spMkLst>
        </pc:spChg>
        <pc:spChg chg="mod">
          <ac:chgData name="Lemon, Nerissa (GOV)" userId="1d4f9111-f799-46f9-a156-450ce2adef11" providerId="ADAL" clId="{BC778FA1-A507-4CD2-B486-BA0A10C81035}" dt="2026-10-20T15:45:19.125" v="36" actId="962"/>
          <ac:spMkLst>
            <pc:docMk/>
            <pc:sldMk cId="0" sldId="258"/>
            <ac:spMk id="60" creationId="{00000000-0000-0000-0000-000000000000}"/>
          </ac:spMkLst>
        </pc:spChg>
        <pc:spChg chg="mod">
          <ac:chgData name="Lemon, Nerissa (GOV)" userId="1d4f9111-f799-46f9-a156-450ce2adef11" providerId="ADAL" clId="{BC778FA1-A507-4CD2-B486-BA0A10C81035}" dt="2026-10-20T15:45:01.529" v="32" actId="962"/>
          <ac:spMkLst>
            <pc:docMk/>
            <pc:sldMk cId="0" sldId="258"/>
            <ac:spMk id="61" creationId="{00000000-0000-0000-0000-000000000000}"/>
          </ac:spMkLst>
        </pc:spChg>
        <pc:spChg chg="mod">
          <ac:chgData name="Lemon, Nerissa (GOV)" userId="1d4f9111-f799-46f9-a156-450ce2adef11" providerId="ADAL" clId="{BC778FA1-A507-4CD2-B486-BA0A10C81035}" dt="2026-10-20T15:45:17.954" v="35" actId="962"/>
          <ac:spMkLst>
            <pc:docMk/>
            <pc:sldMk cId="0" sldId="258"/>
            <ac:spMk id="62" creationId="{00000000-0000-0000-0000-000000000000}"/>
          </ac:spMkLst>
        </pc:spChg>
        <pc:spChg chg="mod">
          <ac:chgData name="Lemon, Nerissa (GOV)" userId="1d4f9111-f799-46f9-a156-450ce2adef11" providerId="ADAL" clId="{BC778FA1-A507-4CD2-B486-BA0A10C81035}" dt="2026-10-20T15:45:05.586" v="33" actId="962"/>
          <ac:spMkLst>
            <pc:docMk/>
            <pc:sldMk cId="0" sldId="258"/>
            <ac:spMk id="63" creationId="{00000000-0000-0000-0000-000000000000}"/>
          </ac:spMkLst>
        </pc:spChg>
        <pc:picChg chg="mod">
          <ac:chgData name="Lemon, Nerissa (GOV)" userId="1d4f9111-f799-46f9-a156-450ce2adef11" providerId="ADAL" clId="{BC778FA1-A507-4CD2-B486-BA0A10C81035}" dt="2026-10-20T15:45:08.016" v="34" actId="962"/>
          <ac:picMkLst>
            <pc:docMk/>
            <pc:sldMk cId="0" sldId="258"/>
            <ac:picMk id="64" creationId="{00000000-0000-0000-0000-000000000000}"/>
          </ac:picMkLst>
        </pc:picChg>
        <pc:picChg chg="mod">
          <ac:chgData name="Lemon, Nerissa (GOV)" userId="1d4f9111-f799-46f9-a156-450ce2adef11" providerId="ADAL" clId="{BC778FA1-A507-4CD2-B486-BA0A10C81035}" dt="2026-10-20T15:48:00.957" v="38" actId="962"/>
          <ac:picMkLst>
            <pc:docMk/>
            <pc:sldMk cId="0" sldId="258"/>
            <ac:picMk id="66" creationId="{00000000-0000-0000-0000-000000000000}"/>
          </ac:picMkLst>
        </pc:picChg>
      </pc:sldChg>
      <pc:sldChg chg="modSp mod">
        <pc:chgData name="Lemon, Nerissa (GOV)" userId="1d4f9111-f799-46f9-a156-450ce2adef11" providerId="ADAL" clId="{BC778FA1-A507-4CD2-B486-BA0A10C81035}" dt="2026-10-20T15:52:10.748" v="59" actId="962"/>
        <pc:sldMkLst>
          <pc:docMk/>
          <pc:sldMk cId="0" sldId="259"/>
        </pc:sldMkLst>
        <pc:spChg chg="mod">
          <ac:chgData name="Lemon, Nerissa (GOV)" userId="1d4f9111-f799-46f9-a156-450ce2adef11" providerId="ADAL" clId="{BC778FA1-A507-4CD2-B486-BA0A10C81035}" dt="2026-10-20T15:52:10.748" v="59" actId="962"/>
          <ac:spMkLst>
            <pc:docMk/>
            <pc:sldMk cId="0" sldId="259"/>
            <ac:spMk id="72" creationId="{00000000-0000-0000-0000-000000000000}"/>
          </ac:spMkLst>
        </pc:spChg>
        <pc:spChg chg="mod">
          <ac:chgData name="Lemon, Nerissa (GOV)" userId="1d4f9111-f799-46f9-a156-450ce2adef11" providerId="ADAL" clId="{BC778FA1-A507-4CD2-B486-BA0A10C81035}" dt="2026-10-20T15:51:22.631" v="54" actId="962"/>
          <ac:spMkLst>
            <pc:docMk/>
            <pc:sldMk cId="0" sldId="259"/>
            <ac:spMk id="73" creationId="{00000000-0000-0000-0000-000000000000}"/>
          </ac:spMkLst>
        </pc:spChg>
        <pc:spChg chg="mod">
          <ac:chgData name="Lemon, Nerissa (GOV)" userId="1d4f9111-f799-46f9-a156-450ce2adef11" providerId="ADAL" clId="{BC778FA1-A507-4CD2-B486-BA0A10C81035}" dt="2026-10-20T15:52:01.874" v="58" actId="1076"/>
          <ac:spMkLst>
            <pc:docMk/>
            <pc:sldMk cId="0" sldId="259"/>
            <ac:spMk id="74" creationId="{00000000-0000-0000-0000-000000000000}"/>
          </ac:spMkLst>
        </pc:spChg>
        <pc:spChg chg="mod">
          <ac:chgData name="Lemon, Nerissa (GOV)" userId="1d4f9111-f799-46f9-a156-450ce2adef11" providerId="ADAL" clId="{BC778FA1-A507-4CD2-B486-BA0A10C81035}" dt="2026-10-20T15:49:31.360" v="41" actId="962"/>
          <ac:spMkLst>
            <pc:docMk/>
            <pc:sldMk cId="0" sldId="259"/>
            <ac:spMk id="75" creationId="{00000000-0000-0000-0000-000000000000}"/>
          </ac:spMkLst>
        </pc:spChg>
        <pc:spChg chg="mod">
          <ac:chgData name="Lemon, Nerissa (GOV)" userId="1d4f9111-f799-46f9-a156-450ce2adef11" providerId="ADAL" clId="{BC778FA1-A507-4CD2-B486-BA0A10C81035}" dt="2026-10-20T15:51:01.452" v="48" actId="962"/>
          <ac:spMkLst>
            <pc:docMk/>
            <pc:sldMk cId="0" sldId="259"/>
            <ac:spMk id="76" creationId="{00000000-0000-0000-0000-000000000000}"/>
          </ac:spMkLst>
        </pc:spChg>
        <pc:spChg chg="mod">
          <ac:chgData name="Lemon, Nerissa (GOV)" userId="1d4f9111-f799-46f9-a156-450ce2adef11" providerId="ADAL" clId="{BC778FA1-A507-4CD2-B486-BA0A10C81035}" dt="2026-10-20T15:49:34.930" v="42" actId="962"/>
          <ac:spMkLst>
            <pc:docMk/>
            <pc:sldMk cId="0" sldId="259"/>
            <ac:spMk id="77" creationId="{00000000-0000-0000-0000-000000000000}"/>
          </ac:spMkLst>
        </pc:spChg>
        <pc:spChg chg="mod">
          <ac:chgData name="Lemon, Nerissa (GOV)" userId="1d4f9111-f799-46f9-a156-450ce2adef11" providerId="ADAL" clId="{BC778FA1-A507-4CD2-B486-BA0A10C81035}" dt="2026-10-20T15:49:43.352" v="43" actId="962"/>
          <ac:spMkLst>
            <pc:docMk/>
            <pc:sldMk cId="0" sldId="259"/>
            <ac:spMk id="78" creationId="{00000000-0000-0000-0000-000000000000}"/>
          </ac:spMkLst>
        </pc:spChg>
        <pc:spChg chg="mod">
          <ac:chgData name="Lemon, Nerissa (GOV)" userId="1d4f9111-f799-46f9-a156-450ce2adef11" providerId="ADAL" clId="{BC778FA1-A507-4CD2-B486-BA0A10C81035}" dt="2026-10-20T15:49:45.873" v="44" actId="962"/>
          <ac:spMkLst>
            <pc:docMk/>
            <pc:sldMk cId="0" sldId="259"/>
            <ac:spMk id="79" creationId="{00000000-0000-0000-0000-000000000000}"/>
          </ac:spMkLst>
        </pc:spChg>
        <pc:spChg chg="mod">
          <ac:chgData name="Lemon, Nerissa (GOV)" userId="1d4f9111-f799-46f9-a156-450ce2adef11" providerId="ADAL" clId="{BC778FA1-A507-4CD2-B486-BA0A10C81035}" dt="2026-10-20T15:50:54.947" v="47" actId="1076"/>
          <ac:spMkLst>
            <pc:docMk/>
            <pc:sldMk cId="0" sldId="259"/>
            <ac:spMk id="81" creationId="{00000000-0000-0000-0000-000000000000}"/>
          </ac:spMkLst>
        </pc:spChg>
        <pc:picChg chg="mod">
          <ac:chgData name="Lemon, Nerissa (GOV)" userId="1d4f9111-f799-46f9-a156-450ce2adef11" providerId="ADAL" clId="{BC778FA1-A507-4CD2-B486-BA0A10C81035}" dt="2026-10-20T15:49:48.168" v="45" actId="962"/>
          <ac:picMkLst>
            <pc:docMk/>
            <pc:sldMk cId="0" sldId="259"/>
            <ac:picMk id="80" creationId="{00000000-0000-0000-0000-000000000000}"/>
          </ac:picMkLst>
        </pc:picChg>
      </pc:sldChg>
      <pc:sldChg chg="modSp mod">
        <pc:chgData name="Lemon, Nerissa (GOV)" userId="1d4f9111-f799-46f9-a156-450ce2adef11" providerId="ADAL" clId="{BC778FA1-A507-4CD2-B486-BA0A10C81035}" dt="2026-10-20T15:54:44.459" v="73" actId="962"/>
        <pc:sldMkLst>
          <pc:docMk/>
          <pc:sldMk cId="0" sldId="260"/>
        </pc:sldMkLst>
        <pc:spChg chg="mod">
          <ac:chgData name="Lemon, Nerissa (GOV)" userId="1d4f9111-f799-46f9-a156-450ce2adef11" providerId="ADAL" clId="{BC778FA1-A507-4CD2-B486-BA0A10C81035}" dt="2026-10-20T15:52:35.569" v="64" actId="962"/>
          <ac:spMkLst>
            <pc:docMk/>
            <pc:sldMk cId="0" sldId="260"/>
            <ac:spMk id="88" creationId="{00000000-0000-0000-0000-000000000000}"/>
          </ac:spMkLst>
        </pc:spChg>
        <pc:spChg chg="mod">
          <ac:chgData name="Lemon, Nerissa (GOV)" userId="1d4f9111-f799-46f9-a156-450ce2adef11" providerId="ADAL" clId="{BC778FA1-A507-4CD2-B486-BA0A10C81035}" dt="2026-10-20T15:52:38.201" v="65" actId="962"/>
          <ac:spMkLst>
            <pc:docMk/>
            <pc:sldMk cId="0" sldId="260"/>
            <ac:spMk id="89" creationId="{00000000-0000-0000-0000-000000000000}"/>
          </ac:spMkLst>
        </pc:spChg>
        <pc:spChg chg="mod">
          <ac:chgData name="Lemon, Nerissa (GOV)" userId="1d4f9111-f799-46f9-a156-450ce2adef11" providerId="ADAL" clId="{BC778FA1-A507-4CD2-B486-BA0A10C81035}" dt="2026-10-20T15:52:24.477" v="60" actId="33553"/>
          <ac:spMkLst>
            <pc:docMk/>
            <pc:sldMk cId="0" sldId="260"/>
            <ac:spMk id="90" creationId="{00000000-0000-0000-0000-000000000000}"/>
          </ac:spMkLst>
        </pc:spChg>
        <pc:spChg chg="mod">
          <ac:chgData name="Lemon, Nerissa (GOV)" userId="1d4f9111-f799-46f9-a156-450ce2adef11" providerId="ADAL" clId="{BC778FA1-A507-4CD2-B486-BA0A10C81035}" dt="2026-10-20T15:53:02.328" v="70" actId="962"/>
          <ac:spMkLst>
            <pc:docMk/>
            <pc:sldMk cId="0" sldId="260"/>
            <ac:spMk id="91" creationId="{00000000-0000-0000-0000-000000000000}"/>
          </ac:spMkLst>
        </pc:spChg>
        <pc:spChg chg="mod">
          <ac:chgData name="Lemon, Nerissa (GOV)" userId="1d4f9111-f799-46f9-a156-450ce2adef11" providerId="ADAL" clId="{BC778FA1-A507-4CD2-B486-BA0A10C81035}" dt="2026-10-20T15:52:59.768" v="69" actId="962"/>
          <ac:spMkLst>
            <pc:docMk/>
            <pc:sldMk cId="0" sldId="260"/>
            <ac:spMk id="92" creationId="{00000000-0000-0000-0000-000000000000}"/>
          </ac:spMkLst>
        </pc:spChg>
        <pc:spChg chg="mod">
          <ac:chgData name="Lemon, Nerissa (GOV)" userId="1d4f9111-f799-46f9-a156-450ce2adef11" providerId="ADAL" clId="{BC778FA1-A507-4CD2-B486-BA0A10C81035}" dt="2026-10-20T15:53:05.089" v="71" actId="962"/>
          <ac:spMkLst>
            <pc:docMk/>
            <pc:sldMk cId="0" sldId="260"/>
            <ac:spMk id="94" creationId="{00000000-0000-0000-0000-000000000000}"/>
          </ac:spMkLst>
        </pc:spChg>
        <pc:picChg chg="mod">
          <ac:chgData name="Lemon, Nerissa (GOV)" userId="1d4f9111-f799-46f9-a156-450ce2adef11" providerId="ADAL" clId="{BC778FA1-A507-4CD2-B486-BA0A10C81035}" dt="2026-10-20T15:52:57.983" v="68" actId="962"/>
          <ac:picMkLst>
            <pc:docMk/>
            <pc:sldMk cId="0" sldId="260"/>
            <ac:picMk id="93" creationId="{00000000-0000-0000-0000-000000000000}"/>
          </ac:picMkLst>
        </pc:picChg>
        <pc:picChg chg="mod">
          <ac:chgData name="Lemon, Nerissa (GOV)" userId="1d4f9111-f799-46f9-a156-450ce2adef11" providerId="ADAL" clId="{BC778FA1-A507-4CD2-B486-BA0A10C81035}" dt="2026-10-20T15:54:44.459" v="73" actId="962"/>
          <ac:picMkLst>
            <pc:docMk/>
            <pc:sldMk cId="0" sldId="260"/>
            <ac:picMk id="95" creationId="{00000000-0000-0000-0000-000000000000}"/>
          </ac:picMkLst>
        </pc:picChg>
      </pc:sldChg>
      <pc:sldChg chg="addSp modSp mod">
        <pc:chgData name="Lemon, Nerissa (GOV)" userId="1d4f9111-f799-46f9-a156-450ce2adef11" providerId="ADAL" clId="{BC778FA1-A507-4CD2-B486-BA0A10C81035}" dt="2026-10-20T15:58:19.520" v="140" actId="962"/>
        <pc:sldMkLst>
          <pc:docMk/>
          <pc:sldMk cId="0" sldId="261"/>
        </pc:sldMkLst>
        <pc:spChg chg="add mod">
          <ac:chgData name="Lemon, Nerissa (GOV)" userId="1d4f9111-f799-46f9-a156-450ce2adef11" providerId="ADAL" clId="{BC778FA1-A507-4CD2-B486-BA0A10C81035}" dt="2026-10-20T15:55:57.733" v="139" actId="962"/>
          <ac:spMkLst>
            <pc:docMk/>
            <pc:sldMk cId="0" sldId="261"/>
            <ac:spMk id="2" creationId="{A98C197E-AB08-B753-01AA-42C9C0A61971}"/>
          </ac:spMkLst>
        </pc:spChg>
        <pc:spChg chg="mod">
          <ac:chgData name="Lemon, Nerissa (GOV)" userId="1d4f9111-f799-46f9-a156-450ce2adef11" providerId="ADAL" clId="{BC778FA1-A507-4CD2-B486-BA0A10C81035}" dt="2026-10-20T15:55:29.615" v="128" actId="962"/>
          <ac:spMkLst>
            <pc:docMk/>
            <pc:sldMk cId="0" sldId="261"/>
            <ac:spMk id="101" creationId="{00000000-0000-0000-0000-000000000000}"/>
          </ac:spMkLst>
        </pc:spChg>
        <pc:spChg chg="mod">
          <ac:chgData name="Lemon, Nerissa (GOV)" userId="1d4f9111-f799-46f9-a156-450ce2adef11" providerId="ADAL" clId="{BC778FA1-A507-4CD2-B486-BA0A10C81035}" dt="2026-10-20T15:55:31.831" v="129" actId="962"/>
          <ac:spMkLst>
            <pc:docMk/>
            <pc:sldMk cId="0" sldId="261"/>
            <ac:spMk id="102" creationId="{00000000-0000-0000-0000-000000000000}"/>
          </ac:spMkLst>
        </pc:spChg>
        <pc:spChg chg="mod">
          <ac:chgData name="Lemon, Nerissa (GOV)" userId="1d4f9111-f799-46f9-a156-450ce2adef11" providerId="ADAL" clId="{BC778FA1-A507-4CD2-B486-BA0A10C81035}" dt="2026-10-20T15:55:38.951" v="131" actId="962"/>
          <ac:spMkLst>
            <pc:docMk/>
            <pc:sldMk cId="0" sldId="261"/>
            <ac:spMk id="104" creationId="{00000000-0000-0000-0000-000000000000}"/>
          </ac:spMkLst>
        </pc:spChg>
        <pc:spChg chg="mod">
          <ac:chgData name="Lemon, Nerissa (GOV)" userId="1d4f9111-f799-46f9-a156-450ce2adef11" providerId="ADAL" clId="{BC778FA1-A507-4CD2-B486-BA0A10C81035}" dt="2026-10-20T15:55:43.646" v="133" actId="962"/>
          <ac:spMkLst>
            <pc:docMk/>
            <pc:sldMk cId="0" sldId="261"/>
            <ac:spMk id="105" creationId="{00000000-0000-0000-0000-000000000000}"/>
          </ac:spMkLst>
        </pc:spChg>
        <pc:spChg chg="mod">
          <ac:chgData name="Lemon, Nerissa (GOV)" userId="1d4f9111-f799-46f9-a156-450ce2adef11" providerId="ADAL" clId="{BC778FA1-A507-4CD2-B486-BA0A10C81035}" dt="2026-10-20T15:55:50.270" v="136" actId="962"/>
          <ac:spMkLst>
            <pc:docMk/>
            <pc:sldMk cId="0" sldId="261"/>
            <ac:spMk id="107" creationId="{00000000-0000-0000-0000-000000000000}"/>
          </ac:spMkLst>
        </pc:spChg>
        <pc:picChg chg="mod">
          <ac:chgData name="Lemon, Nerissa (GOV)" userId="1d4f9111-f799-46f9-a156-450ce2adef11" providerId="ADAL" clId="{BC778FA1-A507-4CD2-B486-BA0A10C81035}" dt="2026-10-20T15:55:45.751" v="134" actId="962"/>
          <ac:picMkLst>
            <pc:docMk/>
            <pc:sldMk cId="0" sldId="261"/>
            <ac:picMk id="106" creationId="{00000000-0000-0000-0000-000000000000}"/>
          </ac:picMkLst>
        </pc:picChg>
        <pc:picChg chg="mod">
          <ac:chgData name="Lemon, Nerissa (GOV)" userId="1d4f9111-f799-46f9-a156-450ce2adef11" providerId="ADAL" clId="{BC778FA1-A507-4CD2-B486-BA0A10C81035}" dt="2026-10-20T15:58:19.520" v="140" actId="962"/>
          <ac:picMkLst>
            <pc:docMk/>
            <pc:sldMk cId="0" sldId="261"/>
            <ac:picMk id="108" creationId="{00000000-0000-0000-0000-000000000000}"/>
          </ac:picMkLst>
        </pc:picChg>
      </pc:sldChg>
      <pc:sldChg chg="addSp modSp mod">
        <pc:chgData name="Lemon, Nerissa (GOV)" userId="1d4f9111-f799-46f9-a156-450ce2adef11" providerId="ADAL" clId="{BC778FA1-A507-4CD2-B486-BA0A10C81035}" dt="2026-10-20T16:01:14.686" v="197" actId="962"/>
        <pc:sldMkLst>
          <pc:docMk/>
          <pc:sldMk cId="0" sldId="262"/>
        </pc:sldMkLst>
        <pc:spChg chg="add mod">
          <ac:chgData name="Lemon, Nerissa (GOV)" userId="1d4f9111-f799-46f9-a156-450ce2adef11" providerId="ADAL" clId="{BC778FA1-A507-4CD2-B486-BA0A10C81035}" dt="2026-10-20T15:58:58.608" v="184" actId="962"/>
          <ac:spMkLst>
            <pc:docMk/>
            <pc:sldMk cId="0" sldId="262"/>
            <ac:spMk id="2" creationId="{D52AB2F2-D49C-7CAB-8F3E-D36BD95046A2}"/>
          </ac:spMkLst>
        </pc:spChg>
        <pc:spChg chg="mod">
          <ac:chgData name="Lemon, Nerissa (GOV)" userId="1d4f9111-f799-46f9-a156-450ce2adef11" providerId="ADAL" clId="{BC778FA1-A507-4CD2-B486-BA0A10C81035}" dt="2026-10-20T15:59:05.896" v="185" actId="962"/>
          <ac:spMkLst>
            <pc:docMk/>
            <pc:sldMk cId="0" sldId="262"/>
            <ac:spMk id="114" creationId="{00000000-0000-0000-0000-000000000000}"/>
          </ac:spMkLst>
        </pc:spChg>
        <pc:spChg chg="mod">
          <ac:chgData name="Lemon, Nerissa (GOV)" userId="1d4f9111-f799-46f9-a156-450ce2adef11" providerId="ADAL" clId="{BC778FA1-A507-4CD2-B486-BA0A10C81035}" dt="2026-10-20T15:59:07.303" v="186" actId="962"/>
          <ac:spMkLst>
            <pc:docMk/>
            <pc:sldMk cId="0" sldId="262"/>
            <ac:spMk id="115" creationId="{00000000-0000-0000-0000-000000000000}"/>
          </ac:spMkLst>
        </pc:spChg>
        <pc:spChg chg="mod">
          <ac:chgData name="Lemon, Nerissa (GOV)" userId="1d4f9111-f799-46f9-a156-450ce2adef11" providerId="ADAL" clId="{BC778FA1-A507-4CD2-B486-BA0A10C81035}" dt="2026-10-20T15:59:10.448" v="189" actId="962"/>
          <ac:spMkLst>
            <pc:docMk/>
            <pc:sldMk cId="0" sldId="262"/>
            <ac:spMk id="116" creationId="{00000000-0000-0000-0000-000000000000}"/>
          </ac:spMkLst>
        </pc:spChg>
        <pc:spChg chg="mod">
          <ac:chgData name="Lemon, Nerissa (GOV)" userId="1d4f9111-f799-46f9-a156-450ce2adef11" providerId="ADAL" clId="{BC778FA1-A507-4CD2-B486-BA0A10C81035}" dt="2026-10-20T15:59:13.110" v="190" actId="962"/>
          <ac:spMkLst>
            <pc:docMk/>
            <pc:sldMk cId="0" sldId="262"/>
            <ac:spMk id="117" creationId="{00000000-0000-0000-0000-000000000000}"/>
          </ac:spMkLst>
        </pc:spChg>
        <pc:spChg chg="mod">
          <ac:chgData name="Lemon, Nerissa (GOV)" userId="1d4f9111-f799-46f9-a156-450ce2adef11" providerId="ADAL" clId="{BC778FA1-A507-4CD2-B486-BA0A10C81035}" dt="2026-10-20T15:59:14.302" v="191" actId="962"/>
          <ac:spMkLst>
            <pc:docMk/>
            <pc:sldMk cId="0" sldId="262"/>
            <ac:spMk id="118" creationId="{00000000-0000-0000-0000-000000000000}"/>
          </ac:spMkLst>
        </pc:spChg>
        <pc:spChg chg="mod">
          <ac:chgData name="Lemon, Nerissa (GOV)" userId="1d4f9111-f799-46f9-a156-450ce2adef11" providerId="ADAL" clId="{BC778FA1-A507-4CD2-B486-BA0A10C81035}" dt="2026-10-20T15:59:20.981" v="195" actId="962"/>
          <ac:spMkLst>
            <pc:docMk/>
            <pc:sldMk cId="0" sldId="262"/>
            <ac:spMk id="120" creationId="{00000000-0000-0000-0000-000000000000}"/>
          </ac:spMkLst>
        </pc:spChg>
        <pc:picChg chg="mod">
          <ac:chgData name="Lemon, Nerissa (GOV)" userId="1d4f9111-f799-46f9-a156-450ce2adef11" providerId="ADAL" clId="{BC778FA1-A507-4CD2-B486-BA0A10C81035}" dt="2026-10-20T15:59:19.238" v="194" actId="962"/>
          <ac:picMkLst>
            <pc:docMk/>
            <pc:sldMk cId="0" sldId="262"/>
            <ac:picMk id="119" creationId="{00000000-0000-0000-0000-000000000000}"/>
          </ac:picMkLst>
        </pc:picChg>
        <pc:picChg chg="mod">
          <ac:chgData name="Lemon, Nerissa (GOV)" userId="1d4f9111-f799-46f9-a156-450ce2adef11" providerId="ADAL" clId="{BC778FA1-A507-4CD2-B486-BA0A10C81035}" dt="2026-10-20T16:01:14.686" v="197" actId="962"/>
          <ac:picMkLst>
            <pc:docMk/>
            <pc:sldMk cId="0" sldId="262"/>
            <ac:picMk id="121" creationId="{00000000-0000-0000-0000-000000000000}"/>
          </ac:picMkLst>
        </pc:picChg>
      </pc:sldChg>
      <pc:sldChg chg="modSp mod">
        <pc:chgData name="Lemon, Nerissa (GOV)" userId="1d4f9111-f799-46f9-a156-450ce2adef11" providerId="ADAL" clId="{BC778FA1-A507-4CD2-B486-BA0A10C81035}" dt="2026-10-20T16:02:19.580" v="211" actId="962"/>
        <pc:sldMkLst>
          <pc:docMk/>
          <pc:sldMk cId="0" sldId="263"/>
        </pc:sldMkLst>
        <pc:spChg chg="mod">
          <ac:chgData name="Lemon, Nerissa (GOV)" userId="1d4f9111-f799-46f9-a156-450ce2adef11" providerId="ADAL" clId="{BC778FA1-A507-4CD2-B486-BA0A10C81035}" dt="2026-10-20T16:01:49.830" v="199" actId="962"/>
          <ac:spMkLst>
            <pc:docMk/>
            <pc:sldMk cId="0" sldId="263"/>
            <ac:spMk id="127" creationId="{00000000-0000-0000-0000-000000000000}"/>
          </ac:spMkLst>
        </pc:spChg>
        <pc:spChg chg="mod">
          <ac:chgData name="Lemon, Nerissa (GOV)" userId="1d4f9111-f799-46f9-a156-450ce2adef11" providerId="ADAL" clId="{BC778FA1-A507-4CD2-B486-BA0A10C81035}" dt="2026-10-20T16:01:51.231" v="200" actId="962"/>
          <ac:spMkLst>
            <pc:docMk/>
            <pc:sldMk cId="0" sldId="263"/>
            <ac:spMk id="128" creationId="{00000000-0000-0000-0000-000000000000}"/>
          </ac:spMkLst>
        </pc:spChg>
        <pc:spChg chg="mod">
          <ac:chgData name="Lemon, Nerissa (GOV)" userId="1d4f9111-f799-46f9-a156-450ce2adef11" providerId="ADAL" clId="{BC778FA1-A507-4CD2-B486-BA0A10C81035}" dt="2026-10-20T16:01:41.362" v="198" actId="33553"/>
          <ac:spMkLst>
            <pc:docMk/>
            <pc:sldMk cId="0" sldId="263"/>
            <ac:spMk id="129" creationId="{00000000-0000-0000-0000-000000000000}"/>
          </ac:spMkLst>
        </pc:spChg>
        <pc:spChg chg="mod">
          <ac:chgData name="Lemon, Nerissa (GOV)" userId="1d4f9111-f799-46f9-a156-450ce2adef11" providerId="ADAL" clId="{BC778FA1-A507-4CD2-B486-BA0A10C81035}" dt="2026-10-20T16:01:54.048" v="201" actId="962"/>
          <ac:spMkLst>
            <pc:docMk/>
            <pc:sldMk cId="0" sldId="263"/>
            <ac:spMk id="130" creationId="{00000000-0000-0000-0000-000000000000}"/>
          </ac:spMkLst>
        </pc:spChg>
        <pc:spChg chg="mod">
          <ac:chgData name="Lemon, Nerissa (GOV)" userId="1d4f9111-f799-46f9-a156-450ce2adef11" providerId="ADAL" clId="{BC778FA1-A507-4CD2-B486-BA0A10C81035}" dt="2026-10-20T16:01:54.913" v="202" actId="962"/>
          <ac:spMkLst>
            <pc:docMk/>
            <pc:sldMk cId="0" sldId="263"/>
            <ac:spMk id="131" creationId="{00000000-0000-0000-0000-000000000000}"/>
          </ac:spMkLst>
        </pc:spChg>
        <pc:spChg chg="mod">
          <ac:chgData name="Lemon, Nerissa (GOV)" userId="1d4f9111-f799-46f9-a156-450ce2adef11" providerId="ADAL" clId="{BC778FA1-A507-4CD2-B486-BA0A10C81035}" dt="2026-10-20T16:01:58.366" v="203" actId="13244"/>
          <ac:spMkLst>
            <pc:docMk/>
            <pc:sldMk cId="0" sldId="263"/>
            <ac:spMk id="133" creationId="{00000000-0000-0000-0000-000000000000}"/>
          </ac:spMkLst>
        </pc:spChg>
        <pc:spChg chg="mod">
          <ac:chgData name="Lemon, Nerissa (GOV)" userId="1d4f9111-f799-46f9-a156-450ce2adef11" providerId="ADAL" clId="{BC778FA1-A507-4CD2-B486-BA0A10C81035}" dt="2026-10-20T16:02:03.331" v="205" actId="962"/>
          <ac:spMkLst>
            <pc:docMk/>
            <pc:sldMk cId="0" sldId="263"/>
            <ac:spMk id="134" creationId="{00000000-0000-0000-0000-000000000000}"/>
          </ac:spMkLst>
        </pc:spChg>
        <pc:spChg chg="mod">
          <ac:chgData name="Lemon, Nerissa (GOV)" userId="1d4f9111-f799-46f9-a156-450ce2adef11" providerId="ADAL" clId="{BC778FA1-A507-4CD2-B486-BA0A10C81035}" dt="2026-10-20T16:02:02.910" v="204" actId="962"/>
          <ac:spMkLst>
            <pc:docMk/>
            <pc:sldMk cId="0" sldId="263"/>
            <ac:spMk id="135" creationId="{00000000-0000-0000-0000-000000000000}"/>
          </ac:spMkLst>
        </pc:spChg>
        <pc:spChg chg="mod">
          <ac:chgData name="Lemon, Nerissa (GOV)" userId="1d4f9111-f799-46f9-a156-450ce2adef11" providerId="ADAL" clId="{BC778FA1-A507-4CD2-B486-BA0A10C81035}" dt="2026-10-20T16:02:07.062" v="206" actId="962"/>
          <ac:spMkLst>
            <pc:docMk/>
            <pc:sldMk cId="0" sldId="263"/>
            <ac:spMk id="138" creationId="{00000000-0000-0000-0000-000000000000}"/>
          </ac:spMkLst>
        </pc:spChg>
        <pc:spChg chg="mod">
          <ac:chgData name="Lemon, Nerissa (GOV)" userId="1d4f9111-f799-46f9-a156-450ce2adef11" providerId="ADAL" clId="{BC778FA1-A507-4CD2-B486-BA0A10C81035}" dt="2026-10-20T16:02:07.643" v="207" actId="962"/>
          <ac:spMkLst>
            <pc:docMk/>
            <pc:sldMk cId="0" sldId="263"/>
            <ac:spMk id="139" creationId="{00000000-0000-0000-0000-000000000000}"/>
          </ac:spMkLst>
        </pc:spChg>
        <pc:spChg chg="mod">
          <ac:chgData name="Lemon, Nerissa (GOV)" userId="1d4f9111-f799-46f9-a156-450ce2adef11" providerId="ADAL" clId="{BC778FA1-A507-4CD2-B486-BA0A10C81035}" dt="2026-10-20T16:02:11.471" v="208" actId="962"/>
          <ac:spMkLst>
            <pc:docMk/>
            <pc:sldMk cId="0" sldId="263"/>
            <ac:spMk id="142" creationId="{00000000-0000-0000-0000-000000000000}"/>
          </ac:spMkLst>
        </pc:spChg>
        <pc:spChg chg="mod">
          <ac:chgData name="Lemon, Nerissa (GOV)" userId="1d4f9111-f799-46f9-a156-450ce2adef11" providerId="ADAL" clId="{BC778FA1-A507-4CD2-B486-BA0A10C81035}" dt="2026-10-20T16:02:11.922" v="209" actId="962"/>
          <ac:spMkLst>
            <pc:docMk/>
            <pc:sldMk cId="0" sldId="263"/>
            <ac:spMk id="143" creationId="{00000000-0000-0000-0000-000000000000}"/>
          </ac:spMkLst>
        </pc:spChg>
        <pc:spChg chg="mod">
          <ac:chgData name="Lemon, Nerissa (GOV)" userId="1d4f9111-f799-46f9-a156-450ce2adef11" providerId="ADAL" clId="{BC778FA1-A507-4CD2-B486-BA0A10C81035}" dt="2026-10-20T16:02:17.974" v="210" actId="962"/>
          <ac:spMkLst>
            <pc:docMk/>
            <pc:sldMk cId="0" sldId="263"/>
            <ac:spMk id="146" creationId="{00000000-0000-0000-0000-000000000000}"/>
          </ac:spMkLst>
        </pc:spChg>
        <pc:picChg chg="mod">
          <ac:chgData name="Lemon, Nerissa (GOV)" userId="1d4f9111-f799-46f9-a156-450ce2adef11" providerId="ADAL" clId="{BC778FA1-A507-4CD2-B486-BA0A10C81035}" dt="2026-10-20T16:02:19.580" v="211" actId="962"/>
          <ac:picMkLst>
            <pc:docMk/>
            <pc:sldMk cId="0" sldId="263"/>
            <ac:picMk id="148" creationId="{00000000-0000-0000-0000-000000000000}"/>
          </ac:picMkLst>
        </pc:picChg>
      </pc:sldChg>
      <pc:sldChg chg="addSp delSp modSp mod">
        <pc:chgData name="Lemon, Nerissa (GOV)" userId="1d4f9111-f799-46f9-a156-450ce2adef11" providerId="ADAL" clId="{BC778FA1-A507-4CD2-B486-BA0A10C81035}" dt="2026-10-20T16:06:54.140" v="378" actId="1076"/>
        <pc:sldMkLst>
          <pc:docMk/>
          <pc:sldMk cId="0" sldId="264"/>
        </pc:sldMkLst>
        <pc:spChg chg="add del mod">
          <ac:chgData name="Lemon, Nerissa (GOV)" userId="1d4f9111-f799-46f9-a156-450ce2adef11" providerId="ADAL" clId="{BC778FA1-A507-4CD2-B486-BA0A10C81035}" dt="2026-10-20T16:02:44.365" v="214" actId="478"/>
          <ac:spMkLst>
            <pc:docMk/>
            <pc:sldMk cId="0" sldId="264"/>
            <ac:spMk id="2" creationId="{D1D59A78-4D16-74CB-230F-51590311DB3C}"/>
          </ac:spMkLst>
        </pc:spChg>
        <pc:spChg chg="add del mod">
          <ac:chgData name="Lemon, Nerissa (GOV)" userId="1d4f9111-f799-46f9-a156-450ce2adef11" providerId="ADAL" clId="{BC778FA1-A507-4CD2-B486-BA0A10C81035}" dt="2026-10-20T16:04:55.740" v="256" actId="478"/>
          <ac:spMkLst>
            <pc:docMk/>
            <pc:sldMk cId="0" sldId="264"/>
            <ac:spMk id="3" creationId="{B94E4952-98EC-0C3F-0EC7-0CEAE8CD803B}"/>
          </ac:spMkLst>
        </pc:spChg>
        <pc:spChg chg="add mod">
          <ac:chgData name="Lemon, Nerissa (GOV)" userId="1d4f9111-f799-46f9-a156-450ce2adef11" providerId="ADAL" clId="{BC778FA1-A507-4CD2-B486-BA0A10C81035}" dt="2026-10-20T16:06:42.887" v="376" actId="13244"/>
          <ac:spMkLst>
            <pc:docMk/>
            <pc:sldMk cId="0" sldId="264"/>
            <ac:spMk id="4" creationId="{CF2F5744-8B3A-3AB1-22F0-989000E737FD}"/>
          </ac:spMkLst>
        </pc:spChg>
        <pc:spChg chg="mod">
          <ac:chgData name="Lemon, Nerissa (GOV)" userId="1d4f9111-f799-46f9-a156-450ce2adef11" providerId="ADAL" clId="{BC778FA1-A507-4CD2-B486-BA0A10C81035}" dt="2026-10-20T16:05:48.702" v="353" actId="962"/>
          <ac:spMkLst>
            <pc:docMk/>
            <pc:sldMk cId="0" sldId="264"/>
            <ac:spMk id="154" creationId="{00000000-0000-0000-0000-000000000000}"/>
          </ac:spMkLst>
        </pc:spChg>
        <pc:spChg chg="mod">
          <ac:chgData name="Lemon, Nerissa (GOV)" userId="1d4f9111-f799-46f9-a156-450ce2adef11" providerId="ADAL" clId="{BC778FA1-A507-4CD2-B486-BA0A10C81035}" dt="2026-10-20T16:05:49.896" v="354" actId="962"/>
          <ac:spMkLst>
            <pc:docMk/>
            <pc:sldMk cId="0" sldId="264"/>
            <ac:spMk id="155" creationId="{00000000-0000-0000-0000-000000000000}"/>
          </ac:spMkLst>
        </pc:spChg>
        <pc:spChg chg="mod">
          <ac:chgData name="Lemon, Nerissa (GOV)" userId="1d4f9111-f799-46f9-a156-450ce2adef11" providerId="ADAL" clId="{BC778FA1-A507-4CD2-B486-BA0A10C81035}" dt="2026-10-20T16:06:45.736" v="377" actId="962"/>
          <ac:spMkLst>
            <pc:docMk/>
            <pc:sldMk cId="0" sldId="264"/>
            <ac:spMk id="156" creationId="{00000000-0000-0000-0000-000000000000}"/>
          </ac:spMkLst>
        </pc:spChg>
        <pc:spChg chg="mod">
          <ac:chgData name="Lemon, Nerissa (GOV)" userId="1d4f9111-f799-46f9-a156-450ce2adef11" providerId="ADAL" clId="{BC778FA1-A507-4CD2-B486-BA0A10C81035}" dt="2026-10-20T16:05:51.828" v="355" actId="962"/>
          <ac:spMkLst>
            <pc:docMk/>
            <pc:sldMk cId="0" sldId="264"/>
            <ac:spMk id="157" creationId="{00000000-0000-0000-0000-000000000000}"/>
          </ac:spMkLst>
        </pc:spChg>
        <pc:spChg chg="mod">
          <ac:chgData name="Lemon, Nerissa (GOV)" userId="1d4f9111-f799-46f9-a156-450ce2adef11" providerId="ADAL" clId="{BC778FA1-A507-4CD2-B486-BA0A10C81035}" dt="2026-10-20T16:06:54.140" v="378" actId="1076"/>
          <ac:spMkLst>
            <pc:docMk/>
            <pc:sldMk cId="0" sldId="264"/>
            <ac:spMk id="158" creationId="{00000000-0000-0000-0000-000000000000}"/>
          </ac:spMkLst>
        </pc:spChg>
        <pc:spChg chg="mod">
          <ac:chgData name="Lemon, Nerissa (GOV)" userId="1d4f9111-f799-46f9-a156-450ce2adef11" providerId="ADAL" clId="{BC778FA1-A507-4CD2-B486-BA0A10C81035}" dt="2026-10-20T16:05:56.053" v="356" actId="962"/>
          <ac:spMkLst>
            <pc:docMk/>
            <pc:sldMk cId="0" sldId="264"/>
            <ac:spMk id="159" creationId="{00000000-0000-0000-0000-000000000000}"/>
          </ac:spMkLst>
        </pc:spChg>
        <pc:spChg chg="mod">
          <ac:chgData name="Lemon, Nerissa (GOV)" userId="1d4f9111-f799-46f9-a156-450ce2adef11" providerId="ADAL" clId="{BC778FA1-A507-4CD2-B486-BA0A10C81035}" dt="2026-10-20T16:05:59.404" v="357" actId="962"/>
          <ac:spMkLst>
            <pc:docMk/>
            <pc:sldMk cId="0" sldId="264"/>
            <ac:spMk id="160" creationId="{00000000-0000-0000-0000-000000000000}"/>
          </ac:spMkLst>
        </pc:spChg>
        <pc:spChg chg="mod">
          <ac:chgData name="Lemon, Nerissa (GOV)" userId="1d4f9111-f799-46f9-a156-450ce2adef11" providerId="ADAL" clId="{BC778FA1-A507-4CD2-B486-BA0A10C81035}" dt="2026-10-20T16:06:00.576" v="358" actId="962"/>
          <ac:spMkLst>
            <pc:docMk/>
            <pc:sldMk cId="0" sldId="264"/>
            <ac:spMk id="161" creationId="{00000000-0000-0000-0000-000000000000}"/>
          </ac:spMkLst>
        </pc:spChg>
        <pc:spChg chg="mod">
          <ac:chgData name="Lemon, Nerissa (GOV)" userId="1d4f9111-f799-46f9-a156-450ce2adef11" providerId="ADAL" clId="{BC778FA1-A507-4CD2-B486-BA0A10C81035}" dt="2026-10-20T16:06:06.357" v="359" actId="962"/>
          <ac:spMkLst>
            <pc:docMk/>
            <pc:sldMk cId="0" sldId="264"/>
            <ac:spMk id="164" creationId="{00000000-0000-0000-0000-000000000000}"/>
          </ac:spMkLst>
        </pc:spChg>
        <pc:spChg chg="mod">
          <ac:chgData name="Lemon, Nerissa (GOV)" userId="1d4f9111-f799-46f9-a156-450ce2adef11" providerId="ADAL" clId="{BC778FA1-A507-4CD2-B486-BA0A10C81035}" dt="2026-10-20T16:06:07.152" v="360" actId="962"/>
          <ac:spMkLst>
            <pc:docMk/>
            <pc:sldMk cId="0" sldId="264"/>
            <ac:spMk id="165" creationId="{00000000-0000-0000-0000-000000000000}"/>
          </ac:spMkLst>
        </pc:spChg>
        <pc:spChg chg="mod">
          <ac:chgData name="Lemon, Nerissa (GOV)" userId="1d4f9111-f799-46f9-a156-450ce2adef11" providerId="ADAL" clId="{BC778FA1-A507-4CD2-B486-BA0A10C81035}" dt="2026-10-20T16:06:08.033" v="361" actId="962"/>
          <ac:spMkLst>
            <pc:docMk/>
            <pc:sldMk cId="0" sldId="264"/>
            <ac:spMk id="166" creationId="{00000000-0000-0000-0000-000000000000}"/>
          </ac:spMkLst>
        </pc:spChg>
        <pc:spChg chg="mod">
          <ac:chgData name="Lemon, Nerissa (GOV)" userId="1d4f9111-f799-46f9-a156-450ce2adef11" providerId="ADAL" clId="{BC778FA1-A507-4CD2-B486-BA0A10C81035}" dt="2026-10-20T16:06:09.761" v="362" actId="962"/>
          <ac:spMkLst>
            <pc:docMk/>
            <pc:sldMk cId="0" sldId="264"/>
            <ac:spMk id="169" creationId="{00000000-0000-0000-0000-000000000000}"/>
          </ac:spMkLst>
        </pc:spChg>
        <pc:spChg chg="mod">
          <ac:chgData name="Lemon, Nerissa (GOV)" userId="1d4f9111-f799-46f9-a156-450ce2adef11" providerId="ADAL" clId="{BC778FA1-A507-4CD2-B486-BA0A10C81035}" dt="2026-10-20T16:06:10.553" v="363" actId="962"/>
          <ac:spMkLst>
            <pc:docMk/>
            <pc:sldMk cId="0" sldId="264"/>
            <ac:spMk id="170" creationId="{00000000-0000-0000-0000-000000000000}"/>
          </ac:spMkLst>
        </pc:spChg>
        <pc:spChg chg="mod">
          <ac:chgData name="Lemon, Nerissa (GOV)" userId="1d4f9111-f799-46f9-a156-450ce2adef11" providerId="ADAL" clId="{BC778FA1-A507-4CD2-B486-BA0A10C81035}" dt="2026-10-20T16:06:11.273" v="364" actId="962"/>
          <ac:spMkLst>
            <pc:docMk/>
            <pc:sldMk cId="0" sldId="264"/>
            <ac:spMk id="171" creationId="{00000000-0000-0000-0000-000000000000}"/>
          </ac:spMkLst>
        </pc:spChg>
        <pc:spChg chg="mod">
          <ac:chgData name="Lemon, Nerissa (GOV)" userId="1d4f9111-f799-46f9-a156-450ce2adef11" providerId="ADAL" clId="{BC778FA1-A507-4CD2-B486-BA0A10C81035}" dt="2026-10-20T16:06:14.089" v="365" actId="962"/>
          <ac:spMkLst>
            <pc:docMk/>
            <pc:sldMk cId="0" sldId="264"/>
            <ac:spMk id="174" creationId="{00000000-0000-0000-0000-000000000000}"/>
          </ac:spMkLst>
        </pc:spChg>
        <pc:spChg chg="mod">
          <ac:chgData name="Lemon, Nerissa (GOV)" userId="1d4f9111-f799-46f9-a156-450ce2adef11" providerId="ADAL" clId="{BC778FA1-A507-4CD2-B486-BA0A10C81035}" dt="2026-10-20T16:06:14.680" v="366" actId="962"/>
          <ac:spMkLst>
            <pc:docMk/>
            <pc:sldMk cId="0" sldId="264"/>
            <ac:spMk id="175" creationId="{00000000-0000-0000-0000-000000000000}"/>
          </ac:spMkLst>
        </pc:spChg>
        <pc:spChg chg="mod">
          <ac:chgData name="Lemon, Nerissa (GOV)" userId="1d4f9111-f799-46f9-a156-450ce2adef11" providerId="ADAL" clId="{BC778FA1-A507-4CD2-B486-BA0A10C81035}" dt="2026-10-20T16:06:16.305" v="367" actId="962"/>
          <ac:spMkLst>
            <pc:docMk/>
            <pc:sldMk cId="0" sldId="264"/>
            <ac:spMk id="176" creationId="{00000000-0000-0000-0000-000000000000}"/>
          </ac:spMkLst>
        </pc:spChg>
        <pc:spChg chg="mod">
          <ac:chgData name="Lemon, Nerissa (GOV)" userId="1d4f9111-f799-46f9-a156-450ce2adef11" providerId="ADAL" clId="{BC778FA1-A507-4CD2-B486-BA0A10C81035}" dt="2026-10-20T16:06:18.353" v="368" actId="962"/>
          <ac:spMkLst>
            <pc:docMk/>
            <pc:sldMk cId="0" sldId="264"/>
            <ac:spMk id="179" creationId="{00000000-0000-0000-0000-000000000000}"/>
          </ac:spMkLst>
        </pc:spChg>
        <pc:spChg chg="mod">
          <ac:chgData name="Lemon, Nerissa (GOV)" userId="1d4f9111-f799-46f9-a156-450ce2adef11" providerId="ADAL" clId="{BC778FA1-A507-4CD2-B486-BA0A10C81035}" dt="2026-10-20T16:06:19.912" v="370" actId="962"/>
          <ac:spMkLst>
            <pc:docMk/>
            <pc:sldMk cId="0" sldId="264"/>
            <ac:spMk id="181" creationId="{00000000-0000-0000-0000-000000000000}"/>
          </ac:spMkLst>
        </pc:spChg>
        <pc:picChg chg="mod">
          <ac:chgData name="Lemon, Nerissa (GOV)" userId="1d4f9111-f799-46f9-a156-450ce2adef11" providerId="ADAL" clId="{BC778FA1-A507-4CD2-B486-BA0A10C81035}" dt="2026-10-20T16:06:19.158" v="369" actId="962"/>
          <ac:picMkLst>
            <pc:docMk/>
            <pc:sldMk cId="0" sldId="264"/>
            <ac:picMk id="180" creationId="{00000000-0000-0000-0000-000000000000}"/>
          </ac:picMkLst>
        </pc:picChg>
      </pc:sldChg>
      <pc:sldChg chg="modSp mod">
        <pc:chgData name="Lemon, Nerissa (GOV)" userId="1d4f9111-f799-46f9-a156-450ce2adef11" providerId="ADAL" clId="{BC778FA1-A507-4CD2-B486-BA0A10C81035}" dt="2026-10-20T16:07:39.502" v="392" actId="962"/>
        <pc:sldMkLst>
          <pc:docMk/>
          <pc:sldMk cId="0" sldId="265"/>
        </pc:sldMkLst>
        <pc:spChg chg="mod">
          <ac:chgData name="Lemon, Nerissa (GOV)" userId="1d4f9111-f799-46f9-a156-450ce2adef11" providerId="ADAL" clId="{BC778FA1-A507-4CD2-B486-BA0A10C81035}" dt="2026-10-20T16:07:18.485" v="380" actId="962"/>
          <ac:spMkLst>
            <pc:docMk/>
            <pc:sldMk cId="0" sldId="265"/>
            <ac:spMk id="186" creationId="{00000000-0000-0000-0000-000000000000}"/>
          </ac:spMkLst>
        </pc:spChg>
        <pc:spChg chg="mod">
          <ac:chgData name="Lemon, Nerissa (GOV)" userId="1d4f9111-f799-46f9-a156-450ce2adef11" providerId="ADAL" clId="{BC778FA1-A507-4CD2-B486-BA0A10C81035}" dt="2026-10-20T16:07:19.161" v="381" actId="962"/>
          <ac:spMkLst>
            <pc:docMk/>
            <pc:sldMk cId="0" sldId="265"/>
            <ac:spMk id="187" creationId="{00000000-0000-0000-0000-000000000000}"/>
          </ac:spMkLst>
        </pc:spChg>
        <pc:spChg chg="mod">
          <ac:chgData name="Lemon, Nerissa (GOV)" userId="1d4f9111-f799-46f9-a156-450ce2adef11" providerId="ADAL" clId="{BC778FA1-A507-4CD2-B486-BA0A10C81035}" dt="2026-10-20T16:07:13.397" v="379" actId="33553"/>
          <ac:spMkLst>
            <pc:docMk/>
            <pc:sldMk cId="0" sldId="265"/>
            <ac:spMk id="188" creationId="{00000000-0000-0000-0000-000000000000}"/>
          </ac:spMkLst>
        </pc:spChg>
        <pc:spChg chg="mod">
          <ac:chgData name="Lemon, Nerissa (GOV)" userId="1d4f9111-f799-46f9-a156-450ce2adef11" providerId="ADAL" clId="{BC778FA1-A507-4CD2-B486-BA0A10C81035}" dt="2026-10-20T16:07:22.034" v="382" actId="962"/>
          <ac:spMkLst>
            <pc:docMk/>
            <pc:sldMk cId="0" sldId="265"/>
            <ac:spMk id="190" creationId="{00000000-0000-0000-0000-000000000000}"/>
          </ac:spMkLst>
        </pc:spChg>
        <pc:spChg chg="mod">
          <ac:chgData name="Lemon, Nerissa (GOV)" userId="1d4f9111-f799-46f9-a156-450ce2adef11" providerId="ADAL" clId="{BC778FA1-A507-4CD2-B486-BA0A10C81035}" dt="2026-10-20T16:07:22.689" v="383" actId="962"/>
          <ac:spMkLst>
            <pc:docMk/>
            <pc:sldMk cId="0" sldId="265"/>
            <ac:spMk id="191" creationId="{00000000-0000-0000-0000-000000000000}"/>
          </ac:spMkLst>
        </pc:spChg>
        <pc:spChg chg="mod">
          <ac:chgData name="Lemon, Nerissa (GOV)" userId="1d4f9111-f799-46f9-a156-450ce2adef11" providerId="ADAL" clId="{BC778FA1-A507-4CD2-B486-BA0A10C81035}" dt="2026-10-20T16:07:26.805" v="384" actId="962"/>
          <ac:spMkLst>
            <pc:docMk/>
            <pc:sldMk cId="0" sldId="265"/>
            <ac:spMk id="192" creationId="{00000000-0000-0000-0000-000000000000}"/>
          </ac:spMkLst>
        </pc:spChg>
        <pc:spChg chg="mod">
          <ac:chgData name="Lemon, Nerissa (GOV)" userId="1d4f9111-f799-46f9-a156-450ce2adef11" providerId="ADAL" clId="{BC778FA1-A507-4CD2-B486-BA0A10C81035}" dt="2026-10-20T16:07:30.904" v="385" actId="962"/>
          <ac:spMkLst>
            <pc:docMk/>
            <pc:sldMk cId="0" sldId="265"/>
            <ac:spMk id="195" creationId="{00000000-0000-0000-0000-000000000000}"/>
          </ac:spMkLst>
        </pc:spChg>
        <pc:spChg chg="mod">
          <ac:chgData name="Lemon, Nerissa (GOV)" userId="1d4f9111-f799-46f9-a156-450ce2adef11" providerId="ADAL" clId="{BC778FA1-A507-4CD2-B486-BA0A10C81035}" dt="2026-10-20T16:07:31.896" v="386" actId="962"/>
          <ac:spMkLst>
            <pc:docMk/>
            <pc:sldMk cId="0" sldId="265"/>
            <ac:spMk id="196" creationId="{00000000-0000-0000-0000-000000000000}"/>
          </ac:spMkLst>
        </pc:spChg>
        <pc:spChg chg="mod">
          <ac:chgData name="Lemon, Nerissa (GOV)" userId="1d4f9111-f799-46f9-a156-450ce2adef11" providerId="ADAL" clId="{BC778FA1-A507-4CD2-B486-BA0A10C81035}" dt="2026-10-20T16:07:32.609" v="387" actId="962"/>
          <ac:spMkLst>
            <pc:docMk/>
            <pc:sldMk cId="0" sldId="265"/>
            <ac:spMk id="197" creationId="{00000000-0000-0000-0000-000000000000}"/>
          </ac:spMkLst>
        </pc:spChg>
        <pc:spChg chg="mod">
          <ac:chgData name="Lemon, Nerissa (GOV)" userId="1d4f9111-f799-46f9-a156-450ce2adef11" providerId="ADAL" clId="{BC778FA1-A507-4CD2-B486-BA0A10C81035}" dt="2026-10-20T16:07:34.320" v="388" actId="962"/>
          <ac:spMkLst>
            <pc:docMk/>
            <pc:sldMk cId="0" sldId="265"/>
            <ac:spMk id="200" creationId="{00000000-0000-0000-0000-000000000000}"/>
          </ac:spMkLst>
        </pc:spChg>
        <pc:spChg chg="mod">
          <ac:chgData name="Lemon, Nerissa (GOV)" userId="1d4f9111-f799-46f9-a156-450ce2adef11" providerId="ADAL" clId="{BC778FA1-A507-4CD2-B486-BA0A10C81035}" dt="2026-10-20T16:07:34.873" v="389" actId="962"/>
          <ac:spMkLst>
            <pc:docMk/>
            <pc:sldMk cId="0" sldId="265"/>
            <ac:spMk id="201" creationId="{00000000-0000-0000-0000-000000000000}"/>
          </ac:spMkLst>
        </pc:spChg>
        <pc:spChg chg="mod">
          <ac:chgData name="Lemon, Nerissa (GOV)" userId="1d4f9111-f799-46f9-a156-450ce2adef11" providerId="ADAL" clId="{BC778FA1-A507-4CD2-B486-BA0A10C81035}" dt="2026-10-20T16:07:35.921" v="390" actId="962"/>
          <ac:spMkLst>
            <pc:docMk/>
            <pc:sldMk cId="0" sldId="265"/>
            <ac:spMk id="202" creationId="{00000000-0000-0000-0000-000000000000}"/>
          </ac:spMkLst>
        </pc:spChg>
        <pc:spChg chg="mod">
          <ac:chgData name="Lemon, Nerissa (GOV)" userId="1d4f9111-f799-46f9-a156-450ce2adef11" providerId="ADAL" clId="{BC778FA1-A507-4CD2-B486-BA0A10C81035}" dt="2026-10-20T16:07:37.721" v="391" actId="962"/>
          <ac:spMkLst>
            <pc:docMk/>
            <pc:sldMk cId="0" sldId="265"/>
            <ac:spMk id="205" creationId="{00000000-0000-0000-0000-000000000000}"/>
          </ac:spMkLst>
        </pc:spChg>
        <pc:picChg chg="mod">
          <ac:chgData name="Lemon, Nerissa (GOV)" userId="1d4f9111-f799-46f9-a156-450ce2adef11" providerId="ADAL" clId="{BC778FA1-A507-4CD2-B486-BA0A10C81035}" dt="2026-10-20T16:07:39.502" v="392" actId="962"/>
          <ac:picMkLst>
            <pc:docMk/>
            <pc:sldMk cId="0" sldId="265"/>
            <ac:picMk id="207" creationId="{00000000-0000-0000-0000-000000000000}"/>
          </ac:picMkLst>
        </pc:picChg>
      </pc:sldChg>
      <pc:sldChg chg="modSp mod">
        <pc:chgData name="Lemon, Nerissa (GOV)" userId="1d4f9111-f799-46f9-a156-450ce2adef11" providerId="ADAL" clId="{BC778FA1-A507-4CD2-B486-BA0A10C81035}" dt="2026-10-20T16:08:17.246" v="409" actId="962"/>
        <pc:sldMkLst>
          <pc:docMk/>
          <pc:sldMk cId="0" sldId="266"/>
        </pc:sldMkLst>
        <pc:spChg chg="mod">
          <ac:chgData name="Lemon, Nerissa (GOV)" userId="1d4f9111-f799-46f9-a156-450ce2adef11" providerId="ADAL" clId="{BC778FA1-A507-4CD2-B486-BA0A10C81035}" dt="2026-10-20T16:08:00.637" v="394" actId="962"/>
          <ac:spMkLst>
            <pc:docMk/>
            <pc:sldMk cId="0" sldId="266"/>
            <ac:spMk id="213" creationId="{00000000-0000-0000-0000-000000000000}"/>
          </ac:spMkLst>
        </pc:spChg>
        <pc:spChg chg="mod">
          <ac:chgData name="Lemon, Nerissa (GOV)" userId="1d4f9111-f799-46f9-a156-450ce2adef11" providerId="ADAL" clId="{BC778FA1-A507-4CD2-B486-BA0A10C81035}" dt="2026-10-20T16:08:01.391" v="395" actId="962"/>
          <ac:spMkLst>
            <pc:docMk/>
            <pc:sldMk cId="0" sldId="266"/>
            <ac:spMk id="214" creationId="{00000000-0000-0000-0000-000000000000}"/>
          </ac:spMkLst>
        </pc:spChg>
        <pc:spChg chg="mod">
          <ac:chgData name="Lemon, Nerissa (GOV)" userId="1d4f9111-f799-46f9-a156-450ce2adef11" providerId="ADAL" clId="{BC778FA1-A507-4CD2-B486-BA0A10C81035}" dt="2026-10-20T16:07:55.311" v="393" actId="33553"/>
          <ac:spMkLst>
            <pc:docMk/>
            <pc:sldMk cId="0" sldId="266"/>
            <ac:spMk id="215" creationId="{00000000-0000-0000-0000-000000000000}"/>
          </ac:spMkLst>
        </pc:spChg>
        <pc:spChg chg="mod">
          <ac:chgData name="Lemon, Nerissa (GOV)" userId="1d4f9111-f799-46f9-a156-450ce2adef11" providerId="ADAL" clId="{BC778FA1-A507-4CD2-B486-BA0A10C81035}" dt="2026-10-20T16:08:02.482" v="396" actId="962"/>
          <ac:spMkLst>
            <pc:docMk/>
            <pc:sldMk cId="0" sldId="266"/>
            <ac:spMk id="216" creationId="{00000000-0000-0000-0000-000000000000}"/>
          </ac:spMkLst>
        </pc:spChg>
        <pc:spChg chg="mod">
          <ac:chgData name="Lemon, Nerissa (GOV)" userId="1d4f9111-f799-46f9-a156-450ce2adef11" providerId="ADAL" clId="{BC778FA1-A507-4CD2-B486-BA0A10C81035}" dt="2026-10-20T16:08:03.473" v="397" actId="962"/>
          <ac:spMkLst>
            <pc:docMk/>
            <pc:sldMk cId="0" sldId="266"/>
            <ac:spMk id="217" creationId="{00000000-0000-0000-0000-000000000000}"/>
          </ac:spMkLst>
        </pc:spChg>
        <pc:spChg chg="mod">
          <ac:chgData name="Lemon, Nerissa (GOV)" userId="1d4f9111-f799-46f9-a156-450ce2adef11" providerId="ADAL" clId="{BC778FA1-A507-4CD2-B486-BA0A10C81035}" dt="2026-10-20T16:08:04.361" v="398" actId="962"/>
          <ac:spMkLst>
            <pc:docMk/>
            <pc:sldMk cId="0" sldId="266"/>
            <ac:spMk id="218" creationId="{00000000-0000-0000-0000-000000000000}"/>
          </ac:spMkLst>
        </pc:spChg>
        <pc:spChg chg="mod">
          <ac:chgData name="Lemon, Nerissa (GOV)" userId="1d4f9111-f799-46f9-a156-450ce2adef11" providerId="ADAL" clId="{BC778FA1-A507-4CD2-B486-BA0A10C81035}" dt="2026-10-20T16:08:06.319" v="399" actId="962"/>
          <ac:spMkLst>
            <pc:docMk/>
            <pc:sldMk cId="0" sldId="266"/>
            <ac:spMk id="221" creationId="{00000000-0000-0000-0000-000000000000}"/>
          </ac:spMkLst>
        </pc:spChg>
        <pc:spChg chg="mod">
          <ac:chgData name="Lemon, Nerissa (GOV)" userId="1d4f9111-f799-46f9-a156-450ce2adef11" providerId="ADAL" clId="{BC778FA1-A507-4CD2-B486-BA0A10C81035}" dt="2026-10-20T16:08:06.704" v="400" actId="962"/>
          <ac:spMkLst>
            <pc:docMk/>
            <pc:sldMk cId="0" sldId="266"/>
            <ac:spMk id="222" creationId="{00000000-0000-0000-0000-000000000000}"/>
          </ac:spMkLst>
        </pc:spChg>
        <pc:spChg chg="mod">
          <ac:chgData name="Lemon, Nerissa (GOV)" userId="1d4f9111-f799-46f9-a156-450ce2adef11" providerId="ADAL" clId="{BC778FA1-A507-4CD2-B486-BA0A10C81035}" dt="2026-10-20T16:08:07.416" v="401" actId="962"/>
          <ac:spMkLst>
            <pc:docMk/>
            <pc:sldMk cId="0" sldId="266"/>
            <ac:spMk id="223" creationId="{00000000-0000-0000-0000-000000000000}"/>
          </ac:spMkLst>
        </pc:spChg>
        <pc:spChg chg="mod">
          <ac:chgData name="Lemon, Nerissa (GOV)" userId="1d4f9111-f799-46f9-a156-450ce2adef11" providerId="ADAL" clId="{BC778FA1-A507-4CD2-B486-BA0A10C81035}" dt="2026-10-20T16:08:09.264" v="402" actId="962"/>
          <ac:spMkLst>
            <pc:docMk/>
            <pc:sldMk cId="0" sldId="266"/>
            <ac:spMk id="226" creationId="{00000000-0000-0000-0000-000000000000}"/>
          </ac:spMkLst>
        </pc:spChg>
        <pc:spChg chg="mod">
          <ac:chgData name="Lemon, Nerissa (GOV)" userId="1d4f9111-f799-46f9-a156-450ce2adef11" providerId="ADAL" clId="{BC778FA1-A507-4CD2-B486-BA0A10C81035}" dt="2026-10-20T16:08:10.064" v="403" actId="962"/>
          <ac:spMkLst>
            <pc:docMk/>
            <pc:sldMk cId="0" sldId="266"/>
            <ac:spMk id="227" creationId="{00000000-0000-0000-0000-000000000000}"/>
          </ac:spMkLst>
        </pc:spChg>
        <pc:spChg chg="mod">
          <ac:chgData name="Lemon, Nerissa (GOV)" userId="1d4f9111-f799-46f9-a156-450ce2adef11" providerId="ADAL" clId="{BC778FA1-A507-4CD2-B486-BA0A10C81035}" dt="2026-10-20T16:08:10.624" v="404" actId="962"/>
          <ac:spMkLst>
            <pc:docMk/>
            <pc:sldMk cId="0" sldId="266"/>
            <ac:spMk id="228" creationId="{00000000-0000-0000-0000-000000000000}"/>
          </ac:spMkLst>
        </pc:spChg>
        <pc:spChg chg="mod">
          <ac:chgData name="Lemon, Nerissa (GOV)" userId="1d4f9111-f799-46f9-a156-450ce2adef11" providerId="ADAL" clId="{BC778FA1-A507-4CD2-B486-BA0A10C81035}" dt="2026-10-20T16:08:12.001" v="405" actId="962"/>
          <ac:spMkLst>
            <pc:docMk/>
            <pc:sldMk cId="0" sldId="266"/>
            <ac:spMk id="231" creationId="{00000000-0000-0000-0000-000000000000}"/>
          </ac:spMkLst>
        </pc:spChg>
        <pc:spChg chg="mod">
          <ac:chgData name="Lemon, Nerissa (GOV)" userId="1d4f9111-f799-46f9-a156-450ce2adef11" providerId="ADAL" clId="{BC778FA1-A507-4CD2-B486-BA0A10C81035}" dt="2026-10-20T16:08:12.408" v="406" actId="962"/>
          <ac:spMkLst>
            <pc:docMk/>
            <pc:sldMk cId="0" sldId="266"/>
            <ac:spMk id="232" creationId="{00000000-0000-0000-0000-000000000000}"/>
          </ac:spMkLst>
        </pc:spChg>
        <pc:spChg chg="mod">
          <ac:chgData name="Lemon, Nerissa (GOV)" userId="1d4f9111-f799-46f9-a156-450ce2adef11" providerId="ADAL" clId="{BC778FA1-A507-4CD2-B486-BA0A10C81035}" dt="2026-10-20T16:08:13.414" v="407" actId="962"/>
          <ac:spMkLst>
            <pc:docMk/>
            <pc:sldMk cId="0" sldId="266"/>
            <ac:spMk id="233" creationId="{00000000-0000-0000-0000-000000000000}"/>
          </ac:spMkLst>
        </pc:spChg>
        <pc:spChg chg="mod">
          <ac:chgData name="Lemon, Nerissa (GOV)" userId="1d4f9111-f799-46f9-a156-450ce2adef11" providerId="ADAL" clId="{BC778FA1-A507-4CD2-B486-BA0A10C81035}" dt="2026-10-20T16:08:15.856" v="408" actId="962"/>
          <ac:spMkLst>
            <pc:docMk/>
            <pc:sldMk cId="0" sldId="266"/>
            <ac:spMk id="236" creationId="{00000000-0000-0000-0000-000000000000}"/>
          </ac:spMkLst>
        </pc:spChg>
        <pc:picChg chg="mod">
          <ac:chgData name="Lemon, Nerissa (GOV)" userId="1d4f9111-f799-46f9-a156-450ce2adef11" providerId="ADAL" clId="{BC778FA1-A507-4CD2-B486-BA0A10C81035}" dt="2026-10-20T16:08:17.246" v="409" actId="962"/>
          <ac:picMkLst>
            <pc:docMk/>
            <pc:sldMk cId="0" sldId="266"/>
            <ac:picMk id="237"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857400" y="685800"/>
            <a:ext cx="342915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514350" y="4343400"/>
            <a:ext cx="41148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
        <p:cNvGrpSpPr/>
        <p:nvPr/>
      </p:nvGrpSpPr>
      <p:grpSpPr>
        <a:xfrm>
          <a:off x="0" y="0"/>
          <a:ext cx="0" cy="0"/>
          <a:chOff x="0" y="0"/>
          <a:chExt cx="0" cy="0"/>
        </a:xfrm>
      </p:grpSpPr>
      <p:sp>
        <p:nvSpPr>
          <p:cNvPr id="8" name="Google Shape;8;p1: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 name="Google Shape;9;p1: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10" name="Google Shape;10;p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a:t>
            </a:fld>
            <a:endParaRPr sz="1800">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
        <p:cNvGrpSpPr/>
        <p:nvPr/>
      </p:nvGrpSpPr>
      <p:grpSpPr>
        <a:xfrm>
          <a:off x="0" y="0"/>
          <a:ext cx="0" cy="0"/>
          <a:chOff x="0" y="0"/>
          <a:chExt cx="0" cy="0"/>
        </a:xfrm>
      </p:grpSpPr>
      <p:sp>
        <p:nvSpPr>
          <p:cNvPr id="22" name="Google Shape;22;p2: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 name="Google Shape;23;p2: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24" name="Google Shape;24;p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2</a:t>
            </a:fld>
            <a:endParaRPr sz="1800">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
        <p:cNvGrpSpPr/>
        <p:nvPr/>
      </p:nvGrpSpPr>
      <p:grpSpPr>
        <a:xfrm>
          <a:off x="0" y="0"/>
          <a:ext cx="0" cy="0"/>
          <a:chOff x="0" y="0"/>
          <a:chExt cx="0" cy="0"/>
        </a:xfrm>
      </p:grpSpPr>
      <p:sp>
        <p:nvSpPr>
          <p:cNvPr id="52" name="Google Shape;52;p4: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3" name="Google Shape;53;p4: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rPr>
              <a:t>DES is a one of the largest agencies in the nation -administering more than 50 programs including Unemployment insurance, nutrition assistance, child care, utility assistance.. paint a picture of what that is like for someone applying… someone applying for child care…waiting while also trying to a get job.. </a:t>
            </a:r>
            <a:endParaRPr sz="1200">
              <a:solidFill>
                <a:schemeClr val="dk1"/>
              </a:solidFill>
              <a:latin typeface="Arial"/>
              <a:ea typeface="Arial"/>
              <a:cs typeface="Arial"/>
              <a:sym typeface="Arial"/>
            </a:endParaRPr>
          </a:p>
        </p:txBody>
      </p:sp>
      <p:sp>
        <p:nvSpPr>
          <p:cNvPr id="54" name="Google Shape;54;p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3</a:t>
            </a:fld>
            <a:endParaRPr sz="1800">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3d7c94dd1ce_0_3: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9" name="Google Shape;69;g3d7c94dd1ce_0_3: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70" name="Google Shape;70;g3d7c94dd1ce_0_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4</a:t>
            </a:fld>
            <a:endParaRPr sz="1800">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3d7c94dd1ce_0_19: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5" name="Google Shape;85;g3d7c94dd1ce_0_19: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rPr>
              <a:t>We launched AtoZ Arizona in October 2024 and we have fully integrated our child care program and utility assistance programs….</a:t>
            </a:r>
            <a:endParaRPr sz="1200">
              <a:solidFill>
                <a:schemeClr val="dk1"/>
              </a:solidFill>
              <a:latin typeface="Arial"/>
              <a:ea typeface="Arial"/>
              <a:cs typeface="Arial"/>
              <a:sym typeface="Arial"/>
            </a:endParaRPr>
          </a:p>
        </p:txBody>
      </p:sp>
      <p:sp>
        <p:nvSpPr>
          <p:cNvPr id="86" name="Google Shape;86;g3d7c94dd1ce_0_19: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5</a:t>
            </a:fld>
            <a:endParaRPr sz="1800">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3d7c94dd1ce_0_35: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8" name="Google Shape;98;g3d7c94dd1ce_0_35: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rPr>
              <a:t>Now able to see process along the way .. would you expect our calls would increase or decrease… ? discuss the change management of government working well.. </a:t>
            </a:r>
            <a:endParaRPr sz="1200">
              <a:solidFill>
                <a:schemeClr val="dk1"/>
              </a:solidFill>
              <a:latin typeface="Arial"/>
              <a:ea typeface="Arial"/>
              <a:cs typeface="Arial"/>
              <a:sym typeface="Arial"/>
            </a:endParaRPr>
          </a:p>
        </p:txBody>
      </p:sp>
      <p:sp>
        <p:nvSpPr>
          <p:cNvPr id="99" name="Google Shape;99;g3d7c94dd1ce_0_35: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6</a:t>
            </a:fld>
            <a:endParaRPr sz="1800">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3d7c94dd1ce_0_50: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1" name="Google Shape;111;g3d7c94dd1ce_0_50: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dirty="0">
                <a:solidFill>
                  <a:schemeClr val="dk1"/>
                </a:solidFill>
              </a:rPr>
              <a:t>We launched </a:t>
            </a:r>
            <a:r>
              <a:rPr lang="en-US" sz="1200" dirty="0" err="1">
                <a:solidFill>
                  <a:schemeClr val="dk1"/>
                </a:solidFill>
              </a:rPr>
              <a:t>AtoZ</a:t>
            </a:r>
            <a:r>
              <a:rPr lang="en-US" sz="1200" dirty="0">
                <a:solidFill>
                  <a:schemeClr val="dk1"/>
                </a:solidFill>
              </a:rPr>
              <a:t> Arizona in October 2024 and we have fully integrated our child care program and utility assistance programs….</a:t>
            </a:r>
            <a:endParaRPr sz="1200" dirty="0">
              <a:solidFill>
                <a:schemeClr val="dk1"/>
              </a:solidFill>
              <a:latin typeface="Arial"/>
              <a:ea typeface="Arial"/>
              <a:cs typeface="Arial"/>
              <a:sym typeface="Arial"/>
            </a:endParaRPr>
          </a:p>
        </p:txBody>
      </p:sp>
      <p:sp>
        <p:nvSpPr>
          <p:cNvPr id="112" name="Google Shape;112;g3d7c94dd1ce_0_50: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7</a:t>
            </a:fld>
            <a:endParaRPr sz="1800">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7: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4" name="Google Shape;124;p7: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125" name="Google Shape;125;p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8</a:t>
            </a:fld>
            <a:endParaRPr sz="1800">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6: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1" name="Google Shape;151;p6: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152" name="Google Shape;152;p6: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9</a:t>
            </a:fld>
            <a:endParaRPr sz="1800">
              <a:solidFill>
                <a:schemeClr val="dk1"/>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8:notes"/>
          <p:cNvSpPr txBox="1">
            <a:spLocks noGrp="1"/>
          </p:cNvSpPr>
          <p:nvPr>
            <p:ph type="body" idx="1"/>
          </p:nvPr>
        </p:nvSpPr>
        <p:spPr>
          <a:xfrm>
            <a:off x="514350" y="4343400"/>
            <a:ext cx="41148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4" name="Google Shape;184;p8:notes"/>
          <p:cNvSpPr>
            <a:spLocks noGrp="1" noRot="1" noChangeAspect="1"/>
          </p:cNvSpPr>
          <p:nvPr>
            <p:ph type="sldImg" idx="2"/>
          </p:nvPr>
        </p:nvSpPr>
        <p:spPr>
          <a:xfrm>
            <a:off x="-47625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9: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0" name="Google Shape;210;p9: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211" name="Google Shape;211;p9: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11</a:t>
            </a:fld>
            <a:endParaRPr sz="1800">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6"/>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88C8C"/>
        </a:solidFill>
        <a:effectLst/>
      </p:bgPr>
    </p:bg>
    <p:spTree>
      <p:nvGrpSpPr>
        <p:cNvPr id="1" name="Shape 11"/>
        <p:cNvGrpSpPr/>
        <p:nvPr/>
      </p:nvGrpSpPr>
      <p:grpSpPr>
        <a:xfrm>
          <a:off x="0" y="0"/>
          <a:ext cx="0" cy="0"/>
          <a:chOff x="0" y="0"/>
          <a:chExt cx="0" cy="0"/>
        </a:xfrm>
      </p:grpSpPr>
      <p:sp>
        <p:nvSpPr>
          <p:cNvPr id="12" name="Google Shape;12;p1">
            <a:extLst>
              <a:ext uri="{C183D7F6-B498-43B3-948B-1728B52AA6E4}">
                <adec:decorative xmlns:adec="http://schemas.microsoft.com/office/drawing/2017/decorative" val="1"/>
              </a:ext>
            </a:extLst>
          </p:cNvPr>
          <p:cNvSpPr/>
          <p:nvPr/>
        </p:nvSpPr>
        <p:spPr>
          <a:xfrm>
            <a:off x="0" y="0"/>
            <a:ext cx="164592" cy="5143500"/>
          </a:xfrm>
          <a:prstGeom prst="rect">
            <a:avLst/>
          </a:prstGeom>
          <a:solidFill>
            <a:srgbClr val="EBD4A3"/>
          </a:solidFill>
          <a:ln w="12700" cap="flat" cmpd="sng">
            <a:solidFill>
              <a:srgbClr val="EBD4A3"/>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 name="Google Shape;13;p1">
            <a:extLst>
              <a:ext uri="{C183D7F6-B498-43B3-948B-1728B52AA6E4}">
                <adec:decorative xmlns:adec="http://schemas.microsoft.com/office/drawing/2017/decorative" val="1"/>
              </a:ext>
            </a:extLst>
          </p:cNvPr>
          <p:cNvSpPr/>
          <p:nvPr/>
        </p:nvSpPr>
        <p:spPr>
          <a:xfrm>
            <a:off x="365760" y="320040"/>
            <a:ext cx="1005840" cy="384048"/>
          </a:xfrm>
          <a:prstGeom prst="rect">
            <a:avLst/>
          </a:prstGeom>
          <a:solidFill>
            <a:srgbClr val="BD7A49"/>
          </a:solidFill>
          <a:ln w="12700" cap="flat" cmpd="sng">
            <a:solidFill>
              <a:srgbClr val="BD7A4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 name="Google Shape;14;p1">
            <a:extLst>
              <a:ext uri="{C183D7F6-B498-43B3-948B-1728B52AA6E4}">
                <adec:decorative xmlns:adec="http://schemas.microsoft.com/office/drawing/2017/decorative" val="1"/>
              </a:ext>
            </a:extLst>
          </p:cNvPr>
          <p:cNvSpPr/>
          <p:nvPr/>
        </p:nvSpPr>
        <p:spPr>
          <a:xfrm>
            <a:off x="365760" y="320040"/>
            <a:ext cx="1005840" cy="384048"/>
          </a:xfrm>
          <a:prstGeom prst="rect">
            <a:avLst/>
          </a:prstGeom>
          <a:solidFill>
            <a:srgbClr val="EBD4A3"/>
          </a:solidFill>
          <a:ln w="9525" cap="flat" cmpd="sng">
            <a:solidFill>
              <a:srgbClr val="EBD4A3"/>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Clr>
                <a:srgbClr val="2D6B63"/>
              </a:buClr>
              <a:buSzPts val="1100"/>
              <a:buFont typeface="Calibri"/>
              <a:buNone/>
            </a:pPr>
            <a:r>
              <a:rPr lang="en-US" sz="1100" dirty="0">
                <a:solidFill>
                  <a:schemeClr val="lt1"/>
                </a:solidFill>
                <a:latin typeface="Lexend"/>
                <a:ea typeface="Lexend"/>
                <a:cs typeface="Lexend"/>
                <a:sym typeface="Lexend"/>
              </a:rPr>
              <a:t>CX 2026</a:t>
            </a:r>
            <a:endParaRPr sz="1100" dirty="0">
              <a:solidFill>
                <a:schemeClr val="lt1"/>
              </a:solidFill>
              <a:latin typeface="Lexend"/>
              <a:ea typeface="Lexend"/>
              <a:cs typeface="Lexend"/>
              <a:sym typeface="Lexend"/>
            </a:endParaRPr>
          </a:p>
        </p:txBody>
      </p:sp>
      <p:sp>
        <p:nvSpPr>
          <p:cNvPr id="15" name="Google Shape;15;p1"/>
          <p:cNvSpPr>
            <a:spLocks noGrp="1"/>
          </p:cNvSpPr>
          <p:nvPr>
            <p:ph type="title" idx="4294967295"/>
          </p:nvPr>
        </p:nvSpPr>
        <p:spPr>
          <a:xfrm>
            <a:off x="365760" y="960120"/>
            <a:ext cx="8229600" cy="1920240"/>
          </a:xfrm>
          <a:prstGeom prst="rect">
            <a:avLst/>
          </a:prstGeom>
          <a:no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
                <a:srgbClr val="FFFFFF"/>
              </a:buClr>
              <a:buSzPts val="4200"/>
              <a:buFont typeface="Calibri"/>
              <a:buNone/>
              <a:tabLst/>
              <a:defRPr/>
            </a:pPr>
            <a:r>
              <a:rPr kumimoji="0" lang="en-US" sz="4200" b="1" i="0" u="none" strike="noStrike" kern="0" cap="none" spc="0" normalizeH="0" baseline="0" noProof="0" dirty="0">
                <a:ln>
                  <a:noFill/>
                </a:ln>
                <a:solidFill>
                  <a:srgbClr val="FFFFFF"/>
                </a:solidFill>
                <a:effectLst/>
                <a:uLnTx/>
                <a:uFillTx/>
                <a:latin typeface="Lexend"/>
                <a:ea typeface="Lexend"/>
                <a:cs typeface="Lexend"/>
                <a:sym typeface="Lexend"/>
              </a:rPr>
              <a:t>From Feedback to Function</a:t>
            </a:r>
            <a:endParaRPr kumimoji="0" lang="en-US" sz="4200" b="1" i="0" u="none" strike="noStrike" kern="0" cap="none" spc="0" normalizeH="0" baseline="0" noProof="0" dirty="0">
              <a:ln>
                <a:noFill/>
              </a:ln>
              <a:solidFill>
                <a:schemeClr val="dk1"/>
              </a:solidFill>
              <a:effectLst/>
              <a:uLnTx/>
              <a:uFillTx/>
              <a:latin typeface="Lexend"/>
              <a:ea typeface="Lexend"/>
              <a:cs typeface="Lexend"/>
              <a:sym typeface="Lexend"/>
            </a:endParaRPr>
          </a:p>
        </p:txBody>
      </p:sp>
      <p:sp>
        <p:nvSpPr>
          <p:cNvPr id="16" name="Google Shape;16;p1"/>
          <p:cNvSpPr/>
          <p:nvPr/>
        </p:nvSpPr>
        <p:spPr>
          <a:xfrm>
            <a:off x="365760" y="2140048"/>
            <a:ext cx="7772400" cy="5028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D4925E"/>
              </a:buClr>
              <a:buSzPts val="1800"/>
              <a:buFont typeface="Calibri"/>
              <a:buNone/>
            </a:pPr>
            <a:r>
              <a:rPr lang="en-US" sz="1800">
                <a:solidFill>
                  <a:schemeClr val="lt1"/>
                </a:solidFill>
                <a:latin typeface="Lexend"/>
                <a:ea typeface="Lexend"/>
                <a:cs typeface="Lexend"/>
                <a:sym typeface="Lexend"/>
              </a:rPr>
              <a:t>Why CX is the new standard for public service</a:t>
            </a:r>
            <a:r>
              <a:rPr lang="en-US" sz="1800" i="1">
                <a:solidFill>
                  <a:schemeClr val="lt1"/>
                </a:solidFill>
                <a:latin typeface="Calibri"/>
                <a:ea typeface="Calibri"/>
                <a:cs typeface="Calibri"/>
                <a:sym typeface="Calibri"/>
              </a:rPr>
              <a:t> </a:t>
            </a:r>
            <a:endParaRPr sz="1800">
              <a:solidFill>
                <a:schemeClr val="lt1"/>
              </a:solidFill>
              <a:latin typeface="Calibri"/>
              <a:ea typeface="Calibri"/>
              <a:cs typeface="Calibri"/>
              <a:sym typeface="Calibri"/>
            </a:endParaRPr>
          </a:p>
        </p:txBody>
      </p:sp>
      <p:sp>
        <p:nvSpPr>
          <p:cNvPr id="17" name="Google Shape;17;p1">
            <a:extLst>
              <a:ext uri="{C183D7F6-B498-43B3-948B-1728B52AA6E4}">
                <adec:decorative xmlns:adec="http://schemas.microsoft.com/office/drawing/2017/decorative" val="1"/>
              </a:ext>
            </a:extLst>
          </p:cNvPr>
          <p:cNvSpPr/>
          <p:nvPr/>
        </p:nvSpPr>
        <p:spPr>
          <a:xfrm>
            <a:off x="365760" y="3520440"/>
            <a:ext cx="8412480" cy="2743"/>
          </a:xfrm>
          <a:prstGeom prst="rect">
            <a:avLst/>
          </a:prstGeom>
          <a:solidFill>
            <a:srgbClr val="EBD4A3"/>
          </a:solidFill>
          <a:ln w="12700" cap="flat" cmpd="sng">
            <a:solidFill>
              <a:srgbClr val="BD7A49">
                <a:alpha val="50196"/>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 name="Google Shape;18;p1"/>
          <p:cNvSpPr/>
          <p:nvPr/>
        </p:nvSpPr>
        <p:spPr>
          <a:xfrm>
            <a:off x="365760" y="3657600"/>
            <a:ext cx="8412480" cy="4572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BD7A49"/>
              </a:buClr>
              <a:buSzPts val="1200"/>
              <a:buFont typeface="Calibri"/>
              <a:buNone/>
            </a:pPr>
            <a:r>
              <a:rPr lang="en-US" sz="1200">
                <a:solidFill>
                  <a:srgbClr val="EBD4A3"/>
                </a:solidFill>
                <a:latin typeface="Lexend"/>
                <a:ea typeface="Lexend"/>
                <a:cs typeface="Lexend"/>
                <a:sym typeface="Lexend"/>
              </a:rPr>
              <a:t>Kellyanne Beck</a:t>
            </a:r>
            <a:r>
              <a:rPr lang="en-US" sz="1200">
                <a:solidFill>
                  <a:srgbClr val="BD7A49"/>
                </a:solidFill>
                <a:latin typeface="Lexend"/>
                <a:ea typeface="Lexend"/>
                <a:cs typeface="Lexend"/>
                <a:sym typeface="Lexend"/>
              </a:rPr>
              <a:t>  </a:t>
            </a:r>
            <a:r>
              <a:rPr lang="en-US" sz="1200">
                <a:solidFill>
                  <a:srgbClr val="EBD4A3"/>
                </a:solidFill>
                <a:latin typeface="Lexend"/>
                <a:ea typeface="Lexend"/>
                <a:cs typeface="Lexend"/>
                <a:sym typeface="Lexend"/>
              </a:rPr>
              <a:t>|</a:t>
            </a:r>
            <a:r>
              <a:rPr lang="en-US" sz="1200">
                <a:solidFill>
                  <a:schemeClr val="lt1"/>
                </a:solidFill>
                <a:latin typeface="Lexend"/>
                <a:ea typeface="Lexend"/>
                <a:cs typeface="Lexend"/>
                <a:sym typeface="Lexend"/>
              </a:rPr>
              <a:t>  Chief Experience Officer and Product Manager AtoZ Arizona, AZ DES    </a:t>
            </a:r>
            <a:endParaRPr sz="1200">
              <a:solidFill>
                <a:schemeClr val="lt1"/>
              </a:solidFill>
              <a:latin typeface="Lexend"/>
              <a:ea typeface="Lexend"/>
              <a:cs typeface="Lexend"/>
              <a:sym typeface="Lexend"/>
            </a:endParaRPr>
          </a:p>
          <a:p>
            <a:pPr marL="0" marR="0" lvl="0" indent="0" algn="l" rtl="0">
              <a:spcBef>
                <a:spcPts val="0"/>
              </a:spcBef>
              <a:spcAft>
                <a:spcPts val="0"/>
              </a:spcAft>
              <a:buClr>
                <a:srgbClr val="BD7A49"/>
              </a:buClr>
              <a:buSzPts val="1200"/>
              <a:buFont typeface="Calibri"/>
              <a:buNone/>
            </a:pPr>
            <a:endParaRPr sz="1200">
              <a:solidFill>
                <a:schemeClr val="lt1"/>
              </a:solidFill>
              <a:latin typeface="Lexend"/>
              <a:ea typeface="Lexend"/>
              <a:cs typeface="Lexend"/>
              <a:sym typeface="Lexend"/>
            </a:endParaRPr>
          </a:p>
        </p:txBody>
      </p:sp>
      <p:sp>
        <p:nvSpPr>
          <p:cNvPr id="19" name="Google Shape;19;p1"/>
          <p:cNvSpPr/>
          <p:nvPr/>
        </p:nvSpPr>
        <p:spPr>
          <a:xfrm>
            <a:off x="365760" y="4663440"/>
            <a:ext cx="2743200" cy="32004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5A7878"/>
              </a:buClr>
              <a:buSzPts val="1000"/>
              <a:buFont typeface="Calibri"/>
              <a:buNone/>
            </a:pPr>
            <a:r>
              <a:rPr lang="en-US" sz="1000" i="1">
                <a:solidFill>
                  <a:srgbClr val="5A7878"/>
                </a:solidFill>
                <a:latin typeface="Calibri"/>
                <a:ea typeface="Calibri"/>
                <a:cs typeface="Calibri"/>
                <a:sym typeface="Calibri"/>
              </a:rPr>
              <a:t>Powered by Qualtrics</a:t>
            </a:r>
            <a:endParaRPr sz="1000">
              <a:solidFill>
                <a:schemeClr val="dk1"/>
              </a:solidFill>
              <a:latin typeface="Calibri"/>
              <a:ea typeface="Calibri"/>
              <a:cs typeface="Calibri"/>
              <a:sym typeface="Calibri"/>
            </a:endParaRPr>
          </a:p>
        </p:txBody>
      </p:sp>
      <p:pic>
        <p:nvPicPr>
          <p:cNvPr id="20" name="Google Shape;20;p1">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6542271" y="4283019"/>
            <a:ext cx="2399877" cy="657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F8F8"/>
        </a:solidFill>
        <a:effectLst/>
      </p:bgPr>
    </p:bg>
    <p:spTree>
      <p:nvGrpSpPr>
        <p:cNvPr id="1" name="Shape 25"/>
        <p:cNvGrpSpPr/>
        <p:nvPr/>
      </p:nvGrpSpPr>
      <p:grpSpPr>
        <a:xfrm>
          <a:off x="0" y="0"/>
          <a:ext cx="0" cy="0"/>
          <a:chOff x="0" y="0"/>
          <a:chExt cx="0" cy="0"/>
        </a:xfrm>
      </p:grpSpPr>
      <p:sp>
        <p:nvSpPr>
          <p:cNvPr id="26" name="Google Shape;26;p2">
            <a:extLst>
              <a:ext uri="{C183D7F6-B498-43B3-948B-1728B52AA6E4}">
                <adec:decorative xmlns:adec="http://schemas.microsoft.com/office/drawing/2017/decorative" val="1"/>
              </a:ext>
            </a:extLst>
          </p:cNvPr>
          <p:cNvSpPr/>
          <p:nvPr/>
        </p:nvSpPr>
        <p:spPr>
          <a:xfrm>
            <a:off x="0" y="0"/>
            <a:ext cx="9144000" cy="960120"/>
          </a:xfrm>
          <a:prstGeom prst="rect">
            <a:avLst/>
          </a:prstGeom>
          <a:solidFill>
            <a:srgbClr val="288C8C"/>
          </a:solidFill>
          <a:ln w="12700" cap="flat" cmpd="sng">
            <a:solidFill>
              <a:srgbClr val="288C8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 name="Google Shape;27;p2">
            <a:extLst>
              <a:ext uri="{C183D7F6-B498-43B3-948B-1728B52AA6E4}">
                <adec:decorative xmlns:adec="http://schemas.microsoft.com/office/drawing/2017/decorative" val="1"/>
              </a:ext>
            </a:extLst>
          </p:cNvPr>
          <p:cNvSpPr/>
          <p:nvPr/>
        </p:nvSpPr>
        <p:spPr>
          <a:xfrm>
            <a:off x="0" y="969005"/>
            <a:ext cx="9144000" cy="36600"/>
          </a:xfrm>
          <a:prstGeom prst="rect">
            <a:avLst/>
          </a:prstGeom>
          <a:solidFill>
            <a:srgbClr val="EBD4A3"/>
          </a:solidFill>
          <a:ln w="12700" cap="flat" cmpd="sng">
            <a:solidFill>
              <a:srgbClr val="EBD4A3"/>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 name="Google Shape;28;p2"/>
          <p:cNvSpPr>
            <a:spLocks noGrp="1"/>
          </p:cNvSpPr>
          <p:nvPr>
            <p:ph type="title" idx="4294967295"/>
          </p:nvPr>
        </p:nvSpPr>
        <p:spPr>
          <a:xfrm>
            <a:off x="411480" y="0"/>
            <a:ext cx="8229600" cy="960120"/>
          </a:xfrm>
          <a:prstGeom prst="rect">
            <a:avLst/>
          </a:prstGeom>
          <a:solidFill>
            <a:srgbClr val="288C8C"/>
          </a:solidFill>
          <a:ln>
            <a:noFill/>
            <a:prstDash/>
          </a:ln>
          <a:effectLst/>
        </p:spPr>
        <p:txBody>
          <a:bodyPr rot="0" spcFirstLastPara="1"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FFFFFF"/>
              </a:buClr>
              <a:buSzPts val="2800"/>
              <a:buFont typeface="Calibri"/>
              <a:buNone/>
              <a:tabLst/>
              <a:defRPr/>
            </a:pPr>
            <a:r>
              <a:rPr kumimoji="0" lang="en-US" sz="2800" b="1" i="0" u="none" strike="noStrike" kern="0" cap="none" spc="0" normalizeH="0" baseline="0" noProof="0" dirty="0">
                <a:ln>
                  <a:noFill/>
                </a:ln>
                <a:solidFill>
                  <a:srgbClr val="FFFFFF"/>
                </a:solidFill>
                <a:effectLst/>
                <a:uLnTx/>
                <a:uFillTx/>
                <a:latin typeface="Lexend"/>
                <a:ea typeface="Lexend"/>
                <a:cs typeface="Lexend"/>
                <a:sym typeface="Lexend"/>
              </a:rPr>
              <a:t>Today's Agenda</a:t>
            </a:r>
            <a:endParaRPr kumimoji="0" lang="en-US" sz="2800" b="1" i="0" u="none" strike="noStrike" kern="0" cap="none" spc="0" normalizeH="0" baseline="0" noProof="0" dirty="0">
              <a:ln>
                <a:noFill/>
              </a:ln>
              <a:solidFill>
                <a:schemeClr val="dk1"/>
              </a:solidFill>
              <a:effectLst/>
              <a:uLnTx/>
              <a:uFillTx/>
              <a:latin typeface="Lexend"/>
              <a:ea typeface="Lexend"/>
              <a:cs typeface="Lexend"/>
              <a:sym typeface="Lexend"/>
            </a:endParaRPr>
          </a:p>
        </p:txBody>
      </p:sp>
      <p:sp>
        <p:nvSpPr>
          <p:cNvPr id="29" name="Google Shape;29;p2">
            <a:extLst>
              <a:ext uri="{C183D7F6-B498-43B3-948B-1728B52AA6E4}">
                <adec:decorative xmlns:adec="http://schemas.microsoft.com/office/drawing/2017/decorative" val="1"/>
              </a:ext>
            </a:extLst>
          </p:cNvPr>
          <p:cNvSpPr/>
          <p:nvPr/>
        </p:nvSpPr>
        <p:spPr>
          <a:xfrm>
            <a:off x="365760" y="1234440"/>
            <a:ext cx="8412480" cy="749808"/>
          </a:xfrm>
          <a:prstGeom prst="rect">
            <a:avLst/>
          </a:prstGeom>
          <a:solidFill>
            <a:srgbClr val="FFFFFF"/>
          </a:solidFill>
          <a:ln w="12700" cap="flat" cmpd="sng">
            <a:solidFill>
              <a:srgbClr val="E0ECEC"/>
            </a:solidFill>
            <a:prstDash val="solid"/>
            <a:round/>
            <a:headEnd type="none" w="sm" len="sm"/>
            <a:tailEnd type="none" w="sm" len="sm"/>
          </a:ln>
          <a:effectLst>
            <a:outerShdw blurRad="101600" dist="38100" dir="8100000" algn="bl" rotWithShape="0">
              <a:srgbClr val="000000">
                <a:alpha val="12157"/>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 name="Google Shape;30;p2">
            <a:extLst>
              <a:ext uri="{C183D7F6-B498-43B3-948B-1728B52AA6E4}">
                <adec:decorative xmlns:adec="http://schemas.microsoft.com/office/drawing/2017/decorative" val="1"/>
              </a:ext>
            </a:extLst>
          </p:cNvPr>
          <p:cNvSpPr/>
          <p:nvPr/>
        </p:nvSpPr>
        <p:spPr>
          <a:xfrm>
            <a:off x="365760" y="1234440"/>
            <a:ext cx="64008" cy="749808"/>
          </a:xfrm>
          <a:prstGeom prst="rect">
            <a:avLst/>
          </a:prstGeom>
          <a:solidFill>
            <a:srgbClr val="288C8C"/>
          </a:solidFill>
          <a:ln w="12700" cap="flat" cmpd="sng">
            <a:solidFill>
              <a:srgbClr val="288C8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 name="Google Shape;31;p2">
            <a:extLst>
              <a:ext uri="{C183D7F6-B498-43B3-948B-1728B52AA6E4}">
                <adec:decorative xmlns:adec="http://schemas.microsoft.com/office/drawing/2017/decorative" val="1"/>
              </a:ext>
            </a:extLst>
          </p:cNvPr>
          <p:cNvSpPr/>
          <p:nvPr/>
        </p:nvSpPr>
        <p:spPr>
          <a:xfrm>
            <a:off x="502920" y="1280160"/>
            <a:ext cx="502920" cy="65836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88C8C"/>
              </a:buClr>
              <a:buSzPts val="2200"/>
              <a:buFont typeface="Calibri"/>
              <a:buNone/>
            </a:pPr>
            <a:r>
              <a:rPr lang="en-US" sz="2200">
                <a:solidFill>
                  <a:srgbClr val="288C8C"/>
                </a:solidFill>
                <a:latin typeface="Lexend Medium"/>
                <a:ea typeface="Lexend Medium"/>
                <a:cs typeface="Lexend Medium"/>
                <a:sym typeface="Lexend Medium"/>
              </a:rPr>
              <a:t>01</a:t>
            </a:r>
            <a:endParaRPr sz="2200">
              <a:solidFill>
                <a:schemeClr val="dk1"/>
              </a:solidFill>
              <a:latin typeface="Lexend Medium"/>
              <a:ea typeface="Lexend Medium"/>
              <a:cs typeface="Lexend Medium"/>
              <a:sym typeface="Lexend Medium"/>
            </a:endParaRPr>
          </a:p>
        </p:txBody>
      </p:sp>
      <p:sp>
        <p:nvSpPr>
          <p:cNvPr id="32" name="Google Shape;32;p2"/>
          <p:cNvSpPr/>
          <p:nvPr/>
        </p:nvSpPr>
        <p:spPr>
          <a:xfrm>
            <a:off x="1097280" y="1271016"/>
            <a:ext cx="7315200" cy="292608"/>
          </a:xfrm>
          <a:prstGeom prst="rect">
            <a:avLst/>
          </a:prstGeom>
          <a:noFill/>
          <a:ln>
            <a:noFill/>
          </a:ln>
        </p:spPr>
        <p:txBody>
          <a:bodyPr spcFirstLastPara="1" wrap="square" lIns="0" tIns="0" rIns="0" bIns="0" anchor="b" anchorCtr="0">
            <a:noAutofit/>
          </a:bodyPr>
          <a:lstStyle/>
          <a:p>
            <a:pPr marL="0" marR="0" lvl="0" indent="0" algn="l" rtl="0">
              <a:spcBef>
                <a:spcPts val="0"/>
              </a:spcBef>
              <a:spcAft>
                <a:spcPts val="0"/>
              </a:spcAft>
              <a:buClr>
                <a:srgbClr val="1E4A42"/>
              </a:buClr>
              <a:buSzPts val="1400"/>
              <a:buFont typeface="Calibri"/>
              <a:buNone/>
            </a:pPr>
            <a:r>
              <a:rPr lang="en-US" b="1">
                <a:solidFill>
                  <a:srgbClr val="1E4A42"/>
                </a:solidFill>
                <a:latin typeface="Lexend"/>
                <a:ea typeface="Lexend"/>
                <a:cs typeface="Lexend"/>
                <a:sym typeface="Lexend"/>
              </a:rPr>
              <a:t>CX Not A Buzzword, a Driver of Efficiency &amp; Succes</a:t>
            </a:r>
            <a:r>
              <a:rPr lang="en-US" b="1">
                <a:solidFill>
                  <a:srgbClr val="1E4A42"/>
                </a:solidFill>
                <a:latin typeface="Calibri"/>
                <a:ea typeface="Calibri"/>
                <a:cs typeface="Calibri"/>
                <a:sym typeface="Calibri"/>
              </a:rPr>
              <a:t>s</a:t>
            </a:r>
            <a:endParaRPr sz="1400">
              <a:solidFill>
                <a:schemeClr val="dk1"/>
              </a:solidFill>
              <a:latin typeface="Calibri"/>
              <a:ea typeface="Calibri"/>
              <a:cs typeface="Calibri"/>
              <a:sym typeface="Calibri"/>
            </a:endParaRPr>
          </a:p>
        </p:txBody>
      </p:sp>
      <p:sp>
        <p:nvSpPr>
          <p:cNvPr id="33" name="Google Shape;33;p2"/>
          <p:cNvSpPr/>
          <p:nvPr/>
        </p:nvSpPr>
        <p:spPr>
          <a:xfrm>
            <a:off x="1079005" y="1577250"/>
            <a:ext cx="7315200" cy="347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A7878"/>
              </a:buClr>
              <a:buSzPts val="1100"/>
              <a:buFont typeface="Calibri"/>
              <a:buNone/>
            </a:pPr>
            <a:r>
              <a:rPr lang="en-US" sz="1100">
                <a:solidFill>
                  <a:schemeClr val="dk1"/>
                </a:solidFill>
                <a:latin typeface="Lexend Light"/>
                <a:ea typeface="Lexend Light"/>
                <a:cs typeface="Lexend Light"/>
                <a:sym typeface="Lexend Light"/>
              </a:rPr>
              <a:t>Defining CX as an operational lever for legislative compliance and improved service delivery</a:t>
            </a:r>
            <a:r>
              <a:rPr lang="en-US" sz="1100">
                <a:solidFill>
                  <a:srgbClr val="5A7878"/>
                </a:solidFill>
                <a:latin typeface="Lexend Light"/>
                <a:ea typeface="Lexend Light"/>
                <a:cs typeface="Lexend Light"/>
                <a:sym typeface="Lexend Light"/>
              </a:rPr>
              <a:t> </a:t>
            </a:r>
            <a:r>
              <a:rPr lang="en-US" sz="1100">
                <a:solidFill>
                  <a:srgbClr val="5A7878"/>
                </a:solidFill>
                <a:latin typeface="Calibri"/>
                <a:ea typeface="Calibri"/>
                <a:cs typeface="Calibri"/>
                <a:sym typeface="Calibri"/>
              </a:rPr>
              <a:t> </a:t>
            </a:r>
            <a:endParaRPr sz="1100">
              <a:solidFill>
                <a:schemeClr val="dk1"/>
              </a:solidFill>
              <a:latin typeface="Calibri"/>
              <a:ea typeface="Calibri"/>
              <a:cs typeface="Calibri"/>
              <a:sym typeface="Calibri"/>
            </a:endParaRPr>
          </a:p>
        </p:txBody>
      </p:sp>
      <p:sp>
        <p:nvSpPr>
          <p:cNvPr id="34" name="Google Shape;34;p2">
            <a:extLst>
              <a:ext uri="{C183D7F6-B498-43B3-948B-1728B52AA6E4}">
                <adec:decorative xmlns:adec="http://schemas.microsoft.com/office/drawing/2017/decorative" val="1"/>
              </a:ext>
            </a:extLst>
          </p:cNvPr>
          <p:cNvSpPr/>
          <p:nvPr/>
        </p:nvSpPr>
        <p:spPr>
          <a:xfrm>
            <a:off x="365760" y="2148840"/>
            <a:ext cx="8412480" cy="749808"/>
          </a:xfrm>
          <a:prstGeom prst="rect">
            <a:avLst/>
          </a:prstGeom>
          <a:solidFill>
            <a:srgbClr val="FFFFFF"/>
          </a:solidFill>
          <a:ln w="12700" cap="flat" cmpd="sng">
            <a:solidFill>
              <a:srgbClr val="E0ECEC"/>
            </a:solidFill>
            <a:prstDash val="solid"/>
            <a:round/>
            <a:headEnd type="none" w="sm" len="sm"/>
            <a:tailEnd type="none" w="sm" len="sm"/>
          </a:ln>
          <a:effectLst>
            <a:outerShdw blurRad="101600" dist="38100" dir="8100000" algn="bl" rotWithShape="0">
              <a:srgbClr val="000000">
                <a:alpha val="12157"/>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 name="Google Shape;35;p2">
            <a:extLst>
              <a:ext uri="{C183D7F6-B498-43B3-948B-1728B52AA6E4}">
                <adec:decorative xmlns:adec="http://schemas.microsoft.com/office/drawing/2017/decorative" val="1"/>
              </a:ext>
            </a:extLst>
          </p:cNvPr>
          <p:cNvSpPr/>
          <p:nvPr/>
        </p:nvSpPr>
        <p:spPr>
          <a:xfrm>
            <a:off x="365760" y="2148840"/>
            <a:ext cx="64008" cy="749808"/>
          </a:xfrm>
          <a:prstGeom prst="rect">
            <a:avLst/>
          </a:prstGeom>
          <a:solidFill>
            <a:srgbClr val="288C8C"/>
          </a:solidFill>
          <a:ln w="12700" cap="flat" cmpd="sng">
            <a:solidFill>
              <a:srgbClr val="288C8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 name="Google Shape;36;p2">
            <a:extLst>
              <a:ext uri="{C183D7F6-B498-43B3-948B-1728B52AA6E4}">
                <adec:decorative xmlns:adec="http://schemas.microsoft.com/office/drawing/2017/decorative" val="1"/>
              </a:ext>
            </a:extLst>
          </p:cNvPr>
          <p:cNvSpPr/>
          <p:nvPr/>
        </p:nvSpPr>
        <p:spPr>
          <a:xfrm>
            <a:off x="502920" y="2194560"/>
            <a:ext cx="502920" cy="658368"/>
          </a:xfrm>
          <a:prstGeom prst="rect">
            <a:avLst/>
          </a:prstGeom>
          <a:solidFill>
            <a:schemeClr val="lt1"/>
          </a:solidFill>
          <a:ln>
            <a:noFill/>
          </a:ln>
        </p:spPr>
        <p:txBody>
          <a:bodyPr spcFirstLastPara="1" wrap="square" lIns="0" tIns="0" rIns="0" bIns="0" anchor="ctr" anchorCtr="0">
            <a:noAutofit/>
          </a:bodyPr>
          <a:lstStyle/>
          <a:p>
            <a:pPr marL="0" marR="0" lvl="0" indent="0" algn="l" rtl="0">
              <a:spcBef>
                <a:spcPts val="0"/>
              </a:spcBef>
              <a:spcAft>
                <a:spcPts val="0"/>
              </a:spcAft>
              <a:buClr>
                <a:srgbClr val="BD7A49"/>
              </a:buClr>
              <a:buSzPts val="2200"/>
              <a:buFont typeface="Calibri"/>
              <a:buNone/>
            </a:pPr>
            <a:r>
              <a:rPr lang="en-US" sz="2200">
                <a:solidFill>
                  <a:srgbClr val="288C8C"/>
                </a:solidFill>
                <a:latin typeface="Lexend Medium"/>
                <a:ea typeface="Lexend Medium"/>
                <a:cs typeface="Lexend Medium"/>
                <a:sym typeface="Lexend Medium"/>
              </a:rPr>
              <a:t>02</a:t>
            </a:r>
            <a:endParaRPr sz="2200">
              <a:solidFill>
                <a:srgbClr val="288C8C"/>
              </a:solidFill>
              <a:latin typeface="Lexend Medium"/>
              <a:ea typeface="Lexend Medium"/>
              <a:cs typeface="Lexend Medium"/>
              <a:sym typeface="Lexend Medium"/>
            </a:endParaRPr>
          </a:p>
        </p:txBody>
      </p:sp>
      <p:sp>
        <p:nvSpPr>
          <p:cNvPr id="37" name="Google Shape;37;p2"/>
          <p:cNvSpPr/>
          <p:nvPr/>
        </p:nvSpPr>
        <p:spPr>
          <a:xfrm>
            <a:off x="1097280" y="2185416"/>
            <a:ext cx="7315200" cy="292608"/>
          </a:xfrm>
          <a:prstGeom prst="rect">
            <a:avLst/>
          </a:prstGeom>
          <a:noFill/>
          <a:ln>
            <a:noFill/>
          </a:ln>
        </p:spPr>
        <p:txBody>
          <a:bodyPr spcFirstLastPara="1" wrap="square" lIns="0" tIns="0" rIns="0" bIns="0" anchor="b" anchorCtr="0">
            <a:noAutofit/>
          </a:bodyPr>
          <a:lstStyle/>
          <a:p>
            <a:pPr marL="0" marR="0" lvl="0" indent="0" algn="l" rtl="0">
              <a:spcBef>
                <a:spcPts val="0"/>
              </a:spcBef>
              <a:spcAft>
                <a:spcPts val="0"/>
              </a:spcAft>
              <a:buClr>
                <a:srgbClr val="1E4A42"/>
              </a:buClr>
              <a:buSzPts val="1400"/>
              <a:buFont typeface="Calibri"/>
              <a:buNone/>
            </a:pPr>
            <a:r>
              <a:rPr lang="en-US" sz="1400" b="1">
                <a:solidFill>
                  <a:srgbClr val="1E4A42"/>
                </a:solidFill>
                <a:latin typeface="Lexend"/>
                <a:ea typeface="Lexend"/>
                <a:cs typeface="Lexend"/>
                <a:sym typeface="Lexend"/>
              </a:rPr>
              <a:t>Measurin</a:t>
            </a:r>
            <a:r>
              <a:rPr lang="en-US" b="1">
                <a:solidFill>
                  <a:srgbClr val="1E4A42"/>
                </a:solidFill>
                <a:latin typeface="Lexend"/>
                <a:ea typeface="Lexend"/>
                <a:cs typeface="Lexend"/>
                <a:sym typeface="Lexend"/>
              </a:rPr>
              <a:t>g the “Double Win”</a:t>
            </a:r>
            <a:endParaRPr sz="1400" b="1">
              <a:solidFill>
                <a:schemeClr val="dk1"/>
              </a:solidFill>
              <a:latin typeface="Lexend"/>
              <a:ea typeface="Lexend"/>
              <a:cs typeface="Lexend"/>
              <a:sym typeface="Lexend"/>
            </a:endParaRPr>
          </a:p>
        </p:txBody>
      </p:sp>
      <p:sp>
        <p:nvSpPr>
          <p:cNvPr id="38" name="Google Shape;38;p2"/>
          <p:cNvSpPr/>
          <p:nvPr/>
        </p:nvSpPr>
        <p:spPr>
          <a:xfrm>
            <a:off x="1097280" y="2496312"/>
            <a:ext cx="7315200" cy="347472"/>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A7878"/>
              </a:buClr>
              <a:buSzPts val="1100"/>
              <a:buFont typeface="Calibri"/>
              <a:buNone/>
            </a:pPr>
            <a:r>
              <a:rPr lang="en-US" sz="1100">
                <a:solidFill>
                  <a:schemeClr val="dk1"/>
                </a:solidFill>
                <a:latin typeface="Lexend Light"/>
                <a:ea typeface="Lexend Light"/>
                <a:cs typeface="Lexend Light"/>
                <a:sym typeface="Lexend Light"/>
              </a:rPr>
              <a:t>CX-first approach creates dual ROI– lower workforce burnout and increase public trust</a:t>
            </a:r>
            <a:endParaRPr sz="1100">
              <a:solidFill>
                <a:schemeClr val="dk1"/>
              </a:solidFill>
              <a:latin typeface="Lexend Light"/>
              <a:ea typeface="Lexend Light"/>
              <a:cs typeface="Lexend Light"/>
              <a:sym typeface="Lexend Light"/>
            </a:endParaRPr>
          </a:p>
        </p:txBody>
      </p:sp>
      <p:sp>
        <p:nvSpPr>
          <p:cNvPr id="39" name="Google Shape;39;p2">
            <a:extLst>
              <a:ext uri="{C183D7F6-B498-43B3-948B-1728B52AA6E4}">
                <adec:decorative xmlns:adec="http://schemas.microsoft.com/office/drawing/2017/decorative" val="1"/>
              </a:ext>
            </a:extLst>
          </p:cNvPr>
          <p:cNvSpPr/>
          <p:nvPr/>
        </p:nvSpPr>
        <p:spPr>
          <a:xfrm>
            <a:off x="365760" y="3063240"/>
            <a:ext cx="8412480" cy="749808"/>
          </a:xfrm>
          <a:prstGeom prst="rect">
            <a:avLst/>
          </a:prstGeom>
          <a:solidFill>
            <a:srgbClr val="FFFFFF"/>
          </a:solidFill>
          <a:ln w="12700" cap="flat" cmpd="sng">
            <a:solidFill>
              <a:srgbClr val="E0ECEC"/>
            </a:solidFill>
            <a:prstDash val="solid"/>
            <a:round/>
            <a:headEnd type="none" w="sm" len="sm"/>
            <a:tailEnd type="none" w="sm" len="sm"/>
          </a:ln>
          <a:effectLst>
            <a:outerShdw blurRad="101600" dist="38100" dir="8100000" algn="bl" rotWithShape="0">
              <a:srgbClr val="000000">
                <a:alpha val="12157"/>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0" name="Google Shape;40;p2">
            <a:extLst>
              <a:ext uri="{C183D7F6-B498-43B3-948B-1728B52AA6E4}">
                <adec:decorative xmlns:adec="http://schemas.microsoft.com/office/drawing/2017/decorative" val="1"/>
              </a:ext>
            </a:extLst>
          </p:cNvPr>
          <p:cNvSpPr/>
          <p:nvPr/>
        </p:nvSpPr>
        <p:spPr>
          <a:xfrm>
            <a:off x="365760" y="3063240"/>
            <a:ext cx="64008" cy="749808"/>
          </a:xfrm>
          <a:prstGeom prst="rect">
            <a:avLst/>
          </a:prstGeom>
          <a:solidFill>
            <a:srgbClr val="3D9E8C"/>
          </a:solidFill>
          <a:ln w="12700" cap="flat" cmpd="sng">
            <a:solidFill>
              <a:srgbClr val="3D9E8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1" name="Google Shape;41;p2">
            <a:extLst>
              <a:ext uri="{C183D7F6-B498-43B3-948B-1728B52AA6E4}">
                <adec:decorative xmlns:adec="http://schemas.microsoft.com/office/drawing/2017/decorative" val="1"/>
              </a:ext>
            </a:extLst>
          </p:cNvPr>
          <p:cNvSpPr/>
          <p:nvPr/>
        </p:nvSpPr>
        <p:spPr>
          <a:xfrm>
            <a:off x="502920" y="3108960"/>
            <a:ext cx="502920" cy="65836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D9E8C"/>
              </a:buClr>
              <a:buSzPts val="2200"/>
              <a:buFont typeface="Calibri"/>
              <a:buNone/>
            </a:pPr>
            <a:r>
              <a:rPr lang="en-US" sz="2200">
                <a:solidFill>
                  <a:srgbClr val="3D9E8C"/>
                </a:solidFill>
                <a:latin typeface="Lexend Medium"/>
                <a:ea typeface="Lexend Medium"/>
                <a:cs typeface="Lexend Medium"/>
                <a:sym typeface="Lexend Medium"/>
              </a:rPr>
              <a:t>03</a:t>
            </a:r>
            <a:endParaRPr sz="2200">
              <a:solidFill>
                <a:schemeClr val="dk1"/>
              </a:solidFill>
              <a:latin typeface="Lexend Medium"/>
              <a:ea typeface="Lexend Medium"/>
              <a:cs typeface="Lexend Medium"/>
              <a:sym typeface="Lexend Medium"/>
            </a:endParaRPr>
          </a:p>
        </p:txBody>
      </p:sp>
      <p:sp>
        <p:nvSpPr>
          <p:cNvPr id="42" name="Google Shape;42;p2"/>
          <p:cNvSpPr/>
          <p:nvPr/>
        </p:nvSpPr>
        <p:spPr>
          <a:xfrm>
            <a:off x="1097280" y="3099816"/>
            <a:ext cx="7315200" cy="292608"/>
          </a:xfrm>
          <a:prstGeom prst="rect">
            <a:avLst/>
          </a:prstGeom>
          <a:noFill/>
          <a:ln>
            <a:noFill/>
          </a:ln>
        </p:spPr>
        <p:txBody>
          <a:bodyPr spcFirstLastPara="1" wrap="square" lIns="0" tIns="0" rIns="0" bIns="0" anchor="b" anchorCtr="0">
            <a:noAutofit/>
          </a:bodyPr>
          <a:lstStyle/>
          <a:p>
            <a:pPr marL="0" marR="0" lvl="0" indent="0" algn="l" rtl="0">
              <a:spcBef>
                <a:spcPts val="0"/>
              </a:spcBef>
              <a:spcAft>
                <a:spcPts val="0"/>
              </a:spcAft>
              <a:buClr>
                <a:srgbClr val="1E4A42"/>
              </a:buClr>
              <a:buSzPts val="1400"/>
              <a:buFont typeface="Calibri"/>
              <a:buNone/>
            </a:pPr>
            <a:r>
              <a:rPr lang="en-US" sz="1400" b="1">
                <a:solidFill>
                  <a:srgbClr val="1E4A42"/>
                </a:solidFill>
                <a:latin typeface="Lexend"/>
                <a:ea typeface="Lexend"/>
                <a:cs typeface="Lexend"/>
                <a:sym typeface="Lexend"/>
              </a:rPr>
              <a:t>A Statewide Vision</a:t>
            </a:r>
            <a:endParaRPr sz="1400" b="1">
              <a:solidFill>
                <a:schemeClr val="dk1"/>
              </a:solidFill>
              <a:latin typeface="Lexend"/>
              <a:ea typeface="Lexend"/>
              <a:cs typeface="Lexend"/>
              <a:sym typeface="Lexend"/>
            </a:endParaRPr>
          </a:p>
        </p:txBody>
      </p:sp>
      <p:sp>
        <p:nvSpPr>
          <p:cNvPr id="43" name="Google Shape;43;p2"/>
          <p:cNvSpPr/>
          <p:nvPr/>
        </p:nvSpPr>
        <p:spPr>
          <a:xfrm>
            <a:off x="1097280" y="3410712"/>
            <a:ext cx="7315200" cy="347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A7878"/>
              </a:buClr>
              <a:buSzPts val="1100"/>
              <a:buFont typeface="Calibri"/>
              <a:buNone/>
            </a:pPr>
            <a:r>
              <a:rPr lang="en-US" sz="1100">
                <a:solidFill>
                  <a:schemeClr val="dk1"/>
                </a:solidFill>
                <a:latin typeface="Lexend Light"/>
                <a:ea typeface="Lexend Light"/>
                <a:cs typeface="Lexend Light"/>
                <a:sym typeface="Lexend Light"/>
              </a:rPr>
              <a:t>Arizona's bold plan to expand digital CX across all agencies</a:t>
            </a:r>
            <a:endParaRPr sz="1100">
              <a:solidFill>
                <a:schemeClr val="dk1"/>
              </a:solidFill>
              <a:latin typeface="Lexend Light"/>
              <a:ea typeface="Lexend Light"/>
              <a:cs typeface="Lexend Light"/>
              <a:sym typeface="Lexend Light"/>
            </a:endParaRPr>
          </a:p>
        </p:txBody>
      </p:sp>
      <p:sp>
        <p:nvSpPr>
          <p:cNvPr id="44" name="Google Shape;44;p2">
            <a:extLst>
              <a:ext uri="{C183D7F6-B498-43B3-948B-1728B52AA6E4}">
                <adec:decorative xmlns:adec="http://schemas.microsoft.com/office/drawing/2017/decorative" val="1"/>
              </a:ext>
            </a:extLst>
          </p:cNvPr>
          <p:cNvSpPr/>
          <p:nvPr/>
        </p:nvSpPr>
        <p:spPr>
          <a:xfrm>
            <a:off x="365760" y="3977640"/>
            <a:ext cx="8412480" cy="749808"/>
          </a:xfrm>
          <a:prstGeom prst="rect">
            <a:avLst/>
          </a:prstGeom>
          <a:solidFill>
            <a:srgbClr val="FFFFFF"/>
          </a:solidFill>
          <a:ln w="12700" cap="flat" cmpd="sng">
            <a:solidFill>
              <a:srgbClr val="E0ECEC"/>
            </a:solidFill>
            <a:prstDash val="solid"/>
            <a:round/>
            <a:headEnd type="none" w="sm" len="sm"/>
            <a:tailEnd type="none" w="sm" len="sm"/>
          </a:ln>
          <a:effectLst>
            <a:outerShdw blurRad="101600" dist="38100" dir="8100000" algn="bl" rotWithShape="0">
              <a:srgbClr val="000000">
                <a:alpha val="12157"/>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 name="Google Shape;45;p2">
            <a:extLst>
              <a:ext uri="{C183D7F6-B498-43B3-948B-1728B52AA6E4}">
                <adec:decorative xmlns:adec="http://schemas.microsoft.com/office/drawing/2017/decorative" val="1"/>
              </a:ext>
            </a:extLst>
          </p:cNvPr>
          <p:cNvSpPr/>
          <p:nvPr/>
        </p:nvSpPr>
        <p:spPr>
          <a:xfrm>
            <a:off x="365760" y="3977640"/>
            <a:ext cx="64008" cy="749808"/>
          </a:xfrm>
          <a:prstGeom prst="rect">
            <a:avLst/>
          </a:prstGeom>
          <a:solidFill>
            <a:srgbClr val="288C8C"/>
          </a:solidFill>
          <a:ln w="12700" cap="flat" cmpd="sng">
            <a:solidFill>
              <a:srgbClr val="288C8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 name="Google Shape;46;p2">
            <a:extLst>
              <a:ext uri="{C183D7F6-B498-43B3-948B-1728B52AA6E4}">
                <adec:decorative xmlns:adec="http://schemas.microsoft.com/office/drawing/2017/decorative" val="1"/>
              </a:ext>
            </a:extLst>
          </p:cNvPr>
          <p:cNvSpPr/>
          <p:nvPr/>
        </p:nvSpPr>
        <p:spPr>
          <a:xfrm>
            <a:off x="502920" y="4023360"/>
            <a:ext cx="502920" cy="65836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BD7A49"/>
              </a:buClr>
              <a:buSzPts val="2200"/>
              <a:buFont typeface="Calibri"/>
              <a:buNone/>
            </a:pPr>
            <a:r>
              <a:rPr lang="en-US" sz="2200">
                <a:solidFill>
                  <a:srgbClr val="288C8C"/>
                </a:solidFill>
                <a:latin typeface="Lexend Medium"/>
                <a:ea typeface="Lexend Medium"/>
                <a:cs typeface="Lexend Medium"/>
                <a:sym typeface="Lexend Medium"/>
              </a:rPr>
              <a:t>04</a:t>
            </a:r>
            <a:endParaRPr sz="2200">
              <a:solidFill>
                <a:srgbClr val="288C8C"/>
              </a:solidFill>
              <a:latin typeface="Lexend Medium"/>
              <a:ea typeface="Lexend Medium"/>
              <a:cs typeface="Lexend Medium"/>
              <a:sym typeface="Lexend Medium"/>
            </a:endParaRPr>
          </a:p>
        </p:txBody>
      </p:sp>
      <p:sp>
        <p:nvSpPr>
          <p:cNvPr id="47" name="Google Shape;47;p2"/>
          <p:cNvSpPr/>
          <p:nvPr/>
        </p:nvSpPr>
        <p:spPr>
          <a:xfrm>
            <a:off x="1097280" y="4014216"/>
            <a:ext cx="7315200" cy="292608"/>
          </a:xfrm>
          <a:prstGeom prst="rect">
            <a:avLst/>
          </a:prstGeom>
          <a:noFill/>
          <a:ln>
            <a:noFill/>
          </a:ln>
        </p:spPr>
        <p:txBody>
          <a:bodyPr spcFirstLastPara="1" wrap="square" lIns="0" tIns="0" rIns="0" bIns="0" anchor="b" anchorCtr="0">
            <a:noAutofit/>
          </a:bodyPr>
          <a:lstStyle/>
          <a:p>
            <a:pPr marL="0" marR="0" lvl="0" indent="0" algn="l" rtl="0">
              <a:spcBef>
                <a:spcPts val="0"/>
              </a:spcBef>
              <a:spcAft>
                <a:spcPts val="0"/>
              </a:spcAft>
              <a:buClr>
                <a:srgbClr val="1E4A42"/>
              </a:buClr>
              <a:buSzPts val="1400"/>
              <a:buFont typeface="Calibri"/>
              <a:buNone/>
            </a:pPr>
            <a:r>
              <a:rPr lang="en-US" sz="1400" b="1">
                <a:solidFill>
                  <a:srgbClr val="1E4A42"/>
                </a:solidFill>
                <a:latin typeface="Lexend"/>
                <a:ea typeface="Lexend"/>
                <a:cs typeface="Lexend"/>
                <a:sym typeface="Lexend"/>
              </a:rPr>
              <a:t>From Pilot to Every Agency</a:t>
            </a:r>
            <a:endParaRPr sz="1400" b="1">
              <a:solidFill>
                <a:schemeClr val="dk1"/>
              </a:solidFill>
              <a:latin typeface="Lexend"/>
              <a:ea typeface="Lexend"/>
              <a:cs typeface="Lexend"/>
              <a:sym typeface="Lexend"/>
            </a:endParaRPr>
          </a:p>
        </p:txBody>
      </p:sp>
      <p:sp>
        <p:nvSpPr>
          <p:cNvPr id="48" name="Google Shape;48;p2"/>
          <p:cNvSpPr/>
          <p:nvPr/>
        </p:nvSpPr>
        <p:spPr>
          <a:xfrm>
            <a:off x="1097280" y="4325112"/>
            <a:ext cx="7315200" cy="347472"/>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A7878"/>
              </a:buClr>
              <a:buSzPts val="1100"/>
              <a:buFont typeface="Calibri"/>
              <a:buNone/>
            </a:pPr>
            <a:r>
              <a:rPr lang="en-US" sz="1100">
                <a:solidFill>
                  <a:schemeClr val="dk1"/>
                </a:solidFill>
                <a:latin typeface="Lexend Light"/>
                <a:ea typeface="Lexend Light"/>
                <a:cs typeface="Lexend Light"/>
                <a:sym typeface="Lexend Light"/>
              </a:rPr>
              <a:t>How Arizona will roll out Qualtrics statewide and measure impact at scale</a:t>
            </a:r>
            <a:endParaRPr sz="1100">
              <a:solidFill>
                <a:schemeClr val="dk1"/>
              </a:solidFill>
              <a:latin typeface="Lexend Light"/>
              <a:ea typeface="Lexend Light"/>
              <a:cs typeface="Lexend Light"/>
              <a:sym typeface="Lexend Light"/>
            </a:endParaRPr>
          </a:p>
        </p:txBody>
      </p:sp>
      <p:sp>
        <p:nvSpPr>
          <p:cNvPr id="49" name="Google Shape;49;p2">
            <a:extLst>
              <a:ext uri="{C183D7F6-B498-43B3-948B-1728B52AA6E4}">
                <adec:decorative xmlns:adec="http://schemas.microsoft.com/office/drawing/2017/decorative" val="1"/>
              </a:ext>
            </a:extLst>
          </p:cNvPr>
          <p:cNvSpPr/>
          <p:nvPr/>
        </p:nvSpPr>
        <p:spPr>
          <a:xfrm>
            <a:off x="0" y="4919472"/>
            <a:ext cx="9144000" cy="36576"/>
          </a:xfrm>
          <a:prstGeom prst="rect">
            <a:avLst/>
          </a:prstGeom>
          <a:solidFill>
            <a:srgbClr val="EBD4A3"/>
          </a:solidFill>
          <a:ln w="12700" cap="flat" cmpd="sng">
            <a:solidFill>
              <a:srgbClr val="EBD4A3"/>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50" name="Google Shape;50;p2">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8772864" y="4659187"/>
            <a:ext cx="359774" cy="28620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F8F8"/>
        </a:solidFill>
        <a:effectLst/>
      </p:bgPr>
    </p:bg>
    <p:spTree>
      <p:nvGrpSpPr>
        <p:cNvPr id="1" name="Shape 55"/>
        <p:cNvGrpSpPr/>
        <p:nvPr/>
      </p:nvGrpSpPr>
      <p:grpSpPr>
        <a:xfrm>
          <a:off x="0" y="0"/>
          <a:ext cx="0" cy="0"/>
          <a:chOff x="0" y="0"/>
          <a:chExt cx="0" cy="0"/>
        </a:xfrm>
      </p:grpSpPr>
      <p:sp>
        <p:nvSpPr>
          <p:cNvPr id="56" name="Google Shape;56;p4">
            <a:extLst>
              <a:ext uri="{C183D7F6-B498-43B3-948B-1728B52AA6E4}">
                <adec:decorative xmlns:adec="http://schemas.microsoft.com/office/drawing/2017/decorative" val="1"/>
              </a:ext>
            </a:extLst>
          </p:cNvPr>
          <p:cNvSpPr/>
          <p:nvPr/>
        </p:nvSpPr>
        <p:spPr>
          <a:xfrm>
            <a:off x="0" y="0"/>
            <a:ext cx="9144000" cy="960120"/>
          </a:xfrm>
          <a:prstGeom prst="rect">
            <a:avLst/>
          </a:prstGeom>
          <a:solidFill>
            <a:srgbClr val="288C8C"/>
          </a:solidFill>
          <a:ln w="12700" cap="flat" cmpd="sng">
            <a:solidFill>
              <a:srgbClr val="2D6B63"/>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 name="Google Shape;57;p4">
            <a:extLst>
              <a:ext uri="{C183D7F6-B498-43B3-948B-1728B52AA6E4}">
                <adec:decorative xmlns:adec="http://schemas.microsoft.com/office/drawing/2017/decorative" val="1"/>
              </a:ext>
            </a:extLst>
          </p:cNvPr>
          <p:cNvSpPr/>
          <p:nvPr/>
        </p:nvSpPr>
        <p:spPr>
          <a:xfrm>
            <a:off x="0" y="960120"/>
            <a:ext cx="9144000" cy="64008"/>
          </a:xfrm>
          <a:prstGeom prst="rect">
            <a:avLst/>
          </a:prstGeom>
          <a:solidFill>
            <a:srgbClr val="288C8C"/>
          </a:solidFill>
          <a:ln w="12700" cap="flat" cmpd="sng">
            <a:solidFill>
              <a:srgbClr val="288C8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 name="Google Shape;58;p4"/>
          <p:cNvSpPr>
            <a:spLocks noGrp="1"/>
          </p:cNvSpPr>
          <p:nvPr>
            <p:ph type="title" idx="4294967295"/>
          </p:nvPr>
        </p:nvSpPr>
        <p:spPr>
          <a:xfrm>
            <a:off x="411480" y="0"/>
            <a:ext cx="8321040" cy="960120"/>
          </a:xfrm>
          <a:prstGeom prst="rect">
            <a:avLst/>
          </a:prstGeom>
          <a:noFill/>
          <a:ln>
            <a:noFill/>
            <a:prstDash/>
          </a:ln>
          <a:effectLst/>
        </p:spPr>
        <p:txBody>
          <a:bodyPr rot="0" spcFirstLastPara="1"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FFFFFF"/>
              </a:buClr>
              <a:buSzPts val="2200"/>
              <a:buFont typeface="Calibri"/>
              <a:buNone/>
              <a:tabLst/>
              <a:defRPr/>
            </a:pPr>
            <a:r>
              <a:rPr kumimoji="0" lang="en-US" sz="2200" b="1" i="0" u="none" strike="noStrike" kern="0" cap="none" spc="0" normalizeH="0" baseline="0" noProof="0" dirty="0">
                <a:ln>
                  <a:noFill/>
                </a:ln>
                <a:solidFill>
                  <a:srgbClr val="FFFFFF"/>
                </a:solidFill>
                <a:effectLst/>
                <a:uLnTx/>
                <a:uFillTx/>
                <a:latin typeface="Lexend"/>
                <a:ea typeface="Lexend"/>
                <a:cs typeface="Lexend"/>
                <a:sym typeface="Lexend"/>
              </a:rPr>
              <a:t>The Beginning  </a:t>
            </a:r>
            <a:endParaRPr kumimoji="0" lang="en-US" sz="2200" b="1" i="0" u="none" strike="noStrike" kern="0" cap="none" spc="0" normalizeH="0" baseline="0" noProof="0" dirty="0">
              <a:ln>
                <a:noFill/>
              </a:ln>
              <a:solidFill>
                <a:schemeClr val="dk1"/>
              </a:solidFill>
              <a:effectLst/>
              <a:uLnTx/>
              <a:uFillTx/>
              <a:latin typeface="Lexend"/>
              <a:ea typeface="Lexend"/>
              <a:cs typeface="Lexend"/>
              <a:sym typeface="Lexend"/>
            </a:endParaRPr>
          </a:p>
        </p:txBody>
      </p:sp>
      <p:sp>
        <p:nvSpPr>
          <p:cNvPr id="59" name="Google Shape;59;p4">
            <a:extLst>
              <a:ext uri="{C183D7F6-B498-43B3-948B-1728B52AA6E4}">
                <adec:decorative xmlns:adec="http://schemas.microsoft.com/office/drawing/2017/decorative" val="1"/>
              </a:ext>
            </a:extLst>
          </p:cNvPr>
          <p:cNvSpPr/>
          <p:nvPr/>
        </p:nvSpPr>
        <p:spPr>
          <a:xfrm>
            <a:off x="365760" y="1234440"/>
            <a:ext cx="4023360" cy="64008"/>
          </a:xfrm>
          <a:prstGeom prst="rect">
            <a:avLst/>
          </a:prstGeom>
          <a:solidFill>
            <a:srgbClr val="288C8C"/>
          </a:solidFill>
          <a:ln w="12700" cap="flat" cmpd="sng">
            <a:solidFill>
              <a:srgbClr val="288C8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 name="Google Shape;60;p4">
            <a:extLst>
              <a:ext uri="{C183D7F6-B498-43B3-948B-1728B52AA6E4}">
                <adec:decorative xmlns:adec="http://schemas.microsoft.com/office/drawing/2017/decorative" val="1"/>
              </a:ext>
            </a:extLst>
          </p:cNvPr>
          <p:cNvSpPr/>
          <p:nvPr/>
        </p:nvSpPr>
        <p:spPr>
          <a:xfrm>
            <a:off x="4754880" y="1234440"/>
            <a:ext cx="4023360" cy="3566160"/>
          </a:xfrm>
          <a:prstGeom prst="rect">
            <a:avLst/>
          </a:prstGeom>
          <a:solidFill>
            <a:srgbClr val="FFFFFF"/>
          </a:solidFill>
          <a:ln w="12700" cap="flat" cmpd="sng">
            <a:solidFill>
              <a:srgbClr val="E0ECEC"/>
            </a:solidFill>
            <a:prstDash val="solid"/>
            <a:round/>
            <a:headEnd type="none" w="sm" len="sm"/>
            <a:tailEnd type="none" w="sm" len="sm"/>
          </a:ln>
          <a:effectLst>
            <a:outerShdw blurRad="101600" dist="38100" dir="8100000" algn="bl" rotWithShape="0">
              <a:srgbClr val="000000">
                <a:alpha val="12157"/>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 name="Google Shape;61;p4">
            <a:extLst>
              <a:ext uri="{C183D7F6-B498-43B3-948B-1728B52AA6E4}">
                <adec:decorative xmlns:adec="http://schemas.microsoft.com/office/drawing/2017/decorative" val="1"/>
              </a:ext>
            </a:extLst>
          </p:cNvPr>
          <p:cNvSpPr/>
          <p:nvPr/>
        </p:nvSpPr>
        <p:spPr>
          <a:xfrm>
            <a:off x="4754880" y="1234440"/>
            <a:ext cx="4023360" cy="64008"/>
          </a:xfrm>
          <a:prstGeom prst="rect">
            <a:avLst/>
          </a:prstGeom>
          <a:solidFill>
            <a:srgbClr val="EBD4A3"/>
          </a:solidFill>
          <a:ln w="12700" cap="flat" cmpd="sng">
            <a:solidFill>
              <a:srgbClr val="EBD4A3"/>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2" name="Google Shape;62;p4">
            <a:extLst>
              <a:ext uri="{C183D7F6-B498-43B3-948B-1728B52AA6E4}">
                <adec:decorative xmlns:adec="http://schemas.microsoft.com/office/drawing/2017/decorative" val="1"/>
              </a:ext>
            </a:extLst>
          </p:cNvPr>
          <p:cNvSpPr/>
          <p:nvPr/>
        </p:nvSpPr>
        <p:spPr>
          <a:xfrm>
            <a:off x="4892040" y="1371600"/>
            <a:ext cx="3749040" cy="36576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1E4A42"/>
              </a:buClr>
              <a:buSzPts val="1500"/>
              <a:buFont typeface="Calibri"/>
              <a:buNone/>
            </a:pPr>
            <a:endParaRPr sz="1500">
              <a:solidFill>
                <a:schemeClr val="dk1"/>
              </a:solidFill>
              <a:latin typeface="Calibri"/>
              <a:ea typeface="Calibri"/>
              <a:cs typeface="Calibri"/>
              <a:sym typeface="Calibri"/>
            </a:endParaRPr>
          </a:p>
        </p:txBody>
      </p:sp>
      <p:sp>
        <p:nvSpPr>
          <p:cNvPr id="63" name="Google Shape;63;p4">
            <a:extLst>
              <a:ext uri="{C183D7F6-B498-43B3-948B-1728B52AA6E4}">
                <adec:decorative xmlns:adec="http://schemas.microsoft.com/office/drawing/2017/decorative" val="1"/>
              </a:ext>
            </a:extLst>
          </p:cNvPr>
          <p:cNvSpPr/>
          <p:nvPr/>
        </p:nvSpPr>
        <p:spPr>
          <a:xfrm>
            <a:off x="0" y="4919472"/>
            <a:ext cx="9144000" cy="36576"/>
          </a:xfrm>
          <a:prstGeom prst="rect">
            <a:avLst/>
          </a:prstGeom>
          <a:solidFill>
            <a:srgbClr val="288C8C"/>
          </a:solidFill>
          <a:ln w="12700" cap="flat" cmpd="sng">
            <a:solidFill>
              <a:srgbClr val="288C8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64" name="Google Shape;64;p4">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8772864" y="4659187"/>
            <a:ext cx="359774" cy="286201"/>
          </a:xfrm>
          <a:prstGeom prst="rect">
            <a:avLst/>
          </a:prstGeom>
          <a:noFill/>
          <a:ln>
            <a:noFill/>
          </a:ln>
        </p:spPr>
      </p:pic>
      <p:sp>
        <p:nvSpPr>
          <p:cNvPr id="65" name="Google Shape;65;p4"/>
          <p:cNvSpPr txBox="1"/>
          <p:nvPr/>
        </p:nvSpPr>
        <p:spPr>
          <a:xfrm>
            <a:off x="237392" y="2200025"/>
            <a:ext cx="4546500" cy="3303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9600">
                <a:solidFill>
                  <a:srgbClr val="288C8C"/>
                </a:solidFill>
                <a:latin typeface="Lexend SemiBold"/>
                <a:ea typeface="Lexend SemiBold"/>
                <a:cs typeface="Lexend SemiBold"/>
                <a:sym typeface="Lexend SemiBold"/>
              </a:rPr>
              <a:t>19 </a:t>
            </a:r>
            <a:r>
              <a:rPr lang="en-US" sz="1700">
                <a:solidFill>
                  <a:srgbClr val="288C8C"/>
                </a:solidFill>
                <a:latin typeface="Lexend SemiBold"/>
                <a:ea typeface="Lexend SemiBold"/>
                <a:cs typeface="Lexend SemiBold"/>
                <a:sym typeface="Lexend SemiBold"/>
              </a:rPr>
              <a:t>Front Facing Portals </a:t>
            </a:r>
            <a:r>
              <a:rPr lang="en-US" sz="9600">
                <a:solidFill>
                  <a:srgbClr val="288C8C"/>
                </a:solidFill>
                <a:latin typeface="Lexend SemiBold"/>
                <a:ea typeface="Lexend SemiBold"/>
                <a:cs typeface="Lexend SemiBold"/>
                <a:sym typeface="Lexend SemiBold"/>
              </a:rPr>
              <a:t> </a:t>
            </a:r>
            <a:endParaRPr sz="9600">
              <a:solidFill>
                <a:srgbClr val="288C8C"/>
              </a:solidFill>
              <a:latin typeface="Lexend SemiBold"/>
              <a:ea typeface="Lexend SemiBold"/>
              <a:cs typeface="Lexend SemiBold"/>
              <a:sym typeface="Lexend SemiBold"/>
            </a:endParaRPr>
          </a:p>
        </p:txBody>
      </p:sp>
      <p:pic>
        <p:nvPicPr>
          <p:cNvPr id="66" name="Google Shape;66;p4" descr="X4 2.png&#10;&#10;A disconnected dashed line map, with several interconnected paths. Locations are Housing and Utilities, Employment Services, Child Care, Child Support, Developmental Disability Services, Healthcare, and Food" title="X4 2.png"/>
          <p:cNvPicPr preferRelativeResize="0"/>
          <p:nvPr/>
        </p:nvPicPr>
        <p:blipFill>
          <a:blip r:embed="rId4">
            <a:alphaModFix/>
          </a:blip>
          <a:stretch>
            <a:fillRect/>
          </a:stretch>
        </p:blipFill>
        <p:spPr>
          <a:xfrm>
            <a:off x="4749500" y="1298450"/>
            <a:ext cx="4023375" cy="350214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F8F8"/>
        </a:solidFill>
        <a:effectLst/>
      </p:bgPr>
    </p:bg>
    <p:spTree>
      <p:nvGrpSpPr>
        <p:cNvPr id="1" name="Shape 71"/>
        <p:cNvGrpSpPr/>
        <p:nvPr/>
      </p:nvGrpSpPr>
      <p:grpSpPr>
        <a:xfrm>
          <a:off x="0" y="0"/>
          <a:ext cx="0" cy="0"/>
          <a:chOff x="0" y="0"/>
          <a:chExt cx="0" cy="0"/>
        </a:xfrm>
      </p:grpSpPr>
      <p:sp>
        <p:nvSpPr>
          <p:cNvPr id="72" name="Google Shape;72;g3d7c94dd1ce_0_3" descr="The Goal"/>
          <p:cNvSpPr/>
          <p:nvPr/>
        </p:nvSpPr>
        <p:spPr>
          <a:xfrm>
            <a:off x="0" y="0"/>
            <a:ext cx="9144000" cy="960000"/>
          </a:xfrm>
          <a:prstGeom prst="rect">
            <a:avLst/>
          </a:prstGeom>
          <a:solidFill>
            <a:srgbClr val="288C8C"/>
          </a:solidFill>
          <a:ln w="12700" cap="flat" cmpd="sng">
            <a:solidFill>
              <a:srgbClr val="2D6B63"/>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3" name="Google Shape;73;g3d7c94dd1ce_0_3">
            <a:extLst>
              <a:ext uri="{C183D7F6-B498-43B3-948B-1728B52AA6E4}">
                <adec:decorative xmlns:adec="http://schemas.microsoft.com/office/drawing/2017/decorative" val="1"/>
              </a:ext>
            </a:extLst>
          </p:cNvPr>
          <p:cNvSpPr/>
          <p:nvPr/>
        </p:nvSpPr>
        <p:spPr>
          <a:xfrm>
            <a:off x="0" y="960120"/>
            <a:ext cx="9144000" cy="63900"/>
          </a:xfrm>
          <a:prstGeom prst="rect">
            <a:avLst/>
          </a:prstGeom>
          <a:solidFill>
            <a:srgbClr val="288C8C"/>
          </a:solidFill>
          <a:ln w="12700" cap="flat" cmpd="sng">
            <a:solidFill>
              <a:srgbClr val="288C8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 name="Google Shape;74;g3d7c94dd1ce_0_3">
            <a:extLst>
              <a:ext uri="{C183D7F6-B498-43B3-948B-1728B52AA6E4}">
                <adec:decorative xmlns:adec="http://schemas.microsoft.com/office/drawing/2017/decorative" val="1"/>
              </a:ext>
            </a:extLst>
          </p:cNvPr>
          <p:cNvSpPr>
            <a:spLocks noGrp="1"/>
          </p:cNvSpPr>
          <p:nvPr>
            <p:ph type="title" idx="4294967295"/>
          </p:nvPr>
        </p:nvSpPr>
        <p:spPr>
          <a:xfrm>
            <a:off x="411480" y="0"/>
            <a:ext cx="8321100" cy="960000"/>
          </a:xfrm>
          <a:prstGeom prst="rect">
            <a:avLst/>
          </a:prstGeom>
          <a:noFill/>
          <a:ln>
            <a:noFill/>
            <a:prstDash/>
          </a:ln>
          <a:effectLst/>
        </p:spPr>
        <p:txBody>
          <a:bodyPr rot="0" spcFirstLastPara="1"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FFFFFF"/>
              </a:buClr>
              <a:buSzPts val="2200"/>
              <a:buFont typeface="Calibri"/>
              <a:buNone/>
              <a:tabLst/>
              <a:defRPr/>
            </a:pPr>
            <a:r>
              <a:rPr kumimoji="0" lang="en-US" sz="2200" b="1" i="0" u="none" strike="noStrike" kern="0" cap="none" spc="0" normalizeH="0" baseline="0" noProof="0" dirty="0">
                <a:ln>
                  <a:noFill/>
                </a:ln>
                <a:solidFill>
                  <a:srgbClr val="FFFFFF"/>
                </a:solidFill>
                <a:effectLst/>
                <a:uLnTx/>
                <a:uFillTx/>
                <a:latin typeface="Lexend"/>
                <a:ea typeface="Lexend"/>
                <a:cs typeface="Lexend"/>
                <a:sym typeface="Lexend"/>
              </a:rPr>
              <a:t>The Goal  </a:t>
            </a:r>
            <a:endParaRPr kumimoji="0" lang="en-US" sz="2200" b="1" i="0" u="none" strike="noStrike" kern="0" cap="none" spc="0" normalizeH="0" baseline="0" noProof="0" dirty="0">
              <a:ln>
                <a:noFill/>
              </a:ln>
              <a:solidFill>
                <a:schemeClr val="dk1"/>
              </a:solidFill>
              <a:effectLst/>
              <a:uLnTx/>
              <a:uFillTx/>
              <a:latin typeface="Lexend"/>
              <a:ea typeface="Lexend"/>
              <a:cs typeface="Lexend"/>
              <a:sym typeface="Lexend"/>
            </a:endParaRPr>
          </a:p>
        </p:txBody>
      </p:sp>
      <p:sp>
        <p:nvSpPr>
          <p:cNvPr id="75" name="Google Shape;75;g3d7c94dd1ce_0_3">
            <a:extLst>
              <a:ext uri="{C183D7F6-B498-43B3-948B-1728B52AA6E4}">
                <adec:decorative xmlns:adec="http://schemas.microsoft.com/office/drawing/2017/decorative" val="1"/>
              </a:ext>
            </a:extLst>
          </p:cNvPr>
          <p:cNvSpPr/>
          <p:nvPr/>
        </p:nvSpPr>
        <p:spPr>
          <a:xfrm>
            <a:off x="365760" y="1234440"/>
            <a:ext cx="4023300" cy="63900"/>
          </a:xfrm>
          <a:prstGeom prst="rect">
            <a:avLst/>
          </a:prstGeom>
          <a:solidFill>
            <a:srgbClr val="288C8C"/>
          </a:solidFill>
          <a:ln w="12700" cap="flat" cmpd="sng">
            <a:solidFill>
              <a:srgbClr val="288C8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6" name="Google Shape;76;g3d7c94dd1ce_0_3">
            <a:extLst>
              <a:ext uri="{C183D7F6-B498-43B3-948B-1728B52AA6E4}">
                <adec:decorative xmlns:adec="http://schemas.microsoft.com/office/drawing/2017/decorative" val="1"/>
              </a:ext>
            </a:extLst>
          </p:cNvPr>
          <p:cNvSpPr/>
          <p:nvPr/>
        </p:nvSpPr>
        <p:spPr>
          <a:xfrm>
            <a:off x="4754880" y="1234440"/>
            <a:ext cx="4023300" cy="3566100"/>
          </a:xfrm>
          <a:prstGeom prst="rect">
            <a:avLst/>
          </a:prstGeom>
          <a:solidFill>
            <a:srgbClr val="FFFFFF"/>
          </a:solidFill>
          <a:ln w="12700" cap="flat" cmpd="sng">
            <a:solidFill>
              <a:srgbClr val="E0ECEC"/>
            </a:solidFill>
            <a:prstDash val="solid"/>
            <a:round/>
            <a:headEnd type="none" w="sm" len="sm"/>
            <a:tailEnd type="none" w="sm" len="sm"/>
          </a:ln>
          <a:effectLst>
            <a:outerShdw blurRad="101600" dist="38100" dir="8100000" algn="bl" rotWithShape="0">
              <a:srgbClr val="000000">
                <a:alpha val="1216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 name="Google Shape;77;g3d7c94dd1ce_0_3">
            <a:extLst>
              <a:ext uri="{C183D7F6-B498-43B3-948B-1728B52AA6E4}">
                <adec:decorative xmlns:adec="http://schemas.microsoft.com/office/drawing/2017/decorative" val="1"/>
              </a:ext>
            </a:extLst>
          </p:cNvPr>
          <p:cNvSpPr/>
          <p:nvPr/>
        </p:nvSpPr>
        <p:spPr>
          <a:xfrm>
            <a:off x="4754880" y="1234440"/>
            <a:ext cx="4023300" cy="63900"/>
          </a:xfrm>
          <a:prstGeom prst="rect">
            <a:avLst/>
          </a:prstGeom>
          <a:solidFill>
            <a:srgbClr val="EBD4A3"/>
          </a:solidFill>
          <a:ln w="12700" cap="flat" cmpd="sng">
            <a:solidFill>
              <a:srgbClr val="EBD4A3"/>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8" name="Google Shape;78;g3d7c94dd1ce_0_3">
            <a:extLst>
              <a:ext uri="{C183D7F6-B498-43B3-948B-1728B52AA6E4}">
                <adec:decorative xmlns:adec="http://schemas.microsoft.com/office/drawing/2017/decorative" val="1"/>
              </a:ext>
            </a:extLst>
          </p:cNvPr>
          <p:cNvSpPr/>
          <p:nvPr/>
        </p:nvSpPr>
        <p:spPr>
          <a:xfrm>
            <a:off x="4892040" y="1371600"/>
            <a:ext cx="3749100" cy="3657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1E4A42"/>
              </a:buClr>
              <a:buSzPts val="1500"/>
              <a:buFont typeface="Calibri"/>
              <a:buNone/>
            </a:pPr>
            <a:endParaRPr sz="1500">
              <a:solidFill>
                <a:schemeClr val="dk1"/>
              </a:solidFill>
              <a:latin typeface="Calibri"/>
              <a:ea typeface="Calibri"/>
              <a:cs typeface="Calibri"/>
              <a:sym typeface="Calibri"/>
            </a:endParaRPr>
          </a:p>
        </p:txBody>
      </p:sp>
      <p:sp>
        <p:nvSpPr>
          <p:cNvPr id="79" name="Google Shape;79;g3d7c94dd1ce_0_3">
            <a:extLst>
              <a:ext uri="{C183D7F6-B498-43B3-948B-1728B52AA6E4}">
                <adec:decorative xmlns:adec="http://schemas.microsoft.com/office/drawing/2017/decorative" val="1"/>
              </a:ext>
            </a:extLst>
          </p:cNvPr>
          <p:cNvSpPr/>
          <p:nvPr/>
        </p:nvSpPr>
        <p:spPr>
          <a:xfrm>
            <a:off x="0" y="4919472"/>
            <a:ext cx="9144000" cy="36600"/>
          </a:xfrm>
          <a:prstGeom prst="rect">
            <a:avLst/>
          </a:prstGeom>
          <a:solidFill>
            <a:srgbClr val="288C8C"/>
          </a:solidFill>
          <a:ln w="12700" cap="flat" cmpd="sng">
            <a:solidFill>
              <a:srgbClr val="288C8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80" name="Google Shape;80;g3d7c94dd1ce_0_3">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8772864" y="4659187"/>
            <a:ext cx="359774" cy="286201"/>
          </a:xfrm>
          <a:prstGeom prst="rect">
            <a:avLst/>
          </a:prstGeom>
          <a:noFill/>
          <a:ln>
            <a:noFill/>
          </a:ln>
        </p:spPr>
      </p:pic>
      <p:sp>
        <p:nvSpPr>
          <p:cNvPr id="81" name="Google Shape;81;g3d7c94dd1ce_0_3"/>
          <p:cNvSpPr txBox="1"/>
          <p:nvPr/>
        </p:nvSpPr>
        <p:spPr>
          <a:xfrm>
            <a:off x="237392" y="2200025"/>
            <a:ext cx="4546500" cy="3303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9600">
                <a:solidFill>
                  <a:srgbClr val="288C8C"/>
                </a:solidFill>
                <a:latin typeface="Lexend SemiBold"/>
                <a:ea typeface="Lexend SemiBold"/>
                <a:cs typeface="Lexend SemiBold"/>
                <a:sym typeface="Lexend SemiBold"/>
              </a:rPr>
              <a:t>1 </a:t>
            </a:r>
            <a:r>
              <a:rPr lang="en-US" sz="1700">
                <a:solidFill>
                  <a:srgbClr val="288C8C"/>
                </a:solidFill>
                <a:latin typeface="Lexend SemiBold"/>
                <a:ea typeface="Lexend SemiBold"/>
                <a:cs typeface="Lexend SemiBold"/>
                <a:sym typeface="Lexend SemiBold"/>
              </a:rPr>
              <a:t>Front Facing Portal</a:t>
            </a:r>
            <a:r>
              <a:rPr lang="en-US" sz="9600">
                <a:solidFill>
                  <a:srgbClr val="288C8C"/>
                </a:solidFill>
                <a:latin typeface="Lexend SemiBold"/>
                <a:ea typeface="Lexend SemiBold"/>
                <a:cs typeface="Lexend SemiBold"/>
                <a:sym typeface="Lexend SemiBold"/>
              </a:rPr>
              <a:t> </a:t>
            </a:r>
            <a:endParaRPr sz="9600">
              <a:solidFill>
                <a:srgbClr val="288C8C"/>
              </a:solidFill>
              <a:latin typeface="Lexend SemiBold"/>
              <a:ea typeface="Lexend SemiBold"/>
              <a:cs typeface="Lexend SemiBold"/>
              <a:sym typeface="Lexend SemiBold"/>
            </a:endParaRPr>
          </a:p>
        </p:txBody>
      </p:sp>
      <p:sp>
        <p:nvSpPr>
          <p:cNvPr id="82" name="Google Shape;82;g3d7c94dd1ce_0_3"/>
          <p:cNvSpPr txBox="1"/>
          <p:nvPr/>
        </p:nvSpPr>
        <p:spPr>
          <a:xfrm>
            <a:off x="4678487" y="1619737"/>
            <a:ext cx="4106100" cy="29367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Clr>
                <a:srgbClr val="288C8C"/>
              </a:buClr>
              <a:buSzPts val="1400"/>
              <a:buFont typeface="Lexend SemiBold"/>
              <a:buChar char="●"/>
            </a:pPr>
            <a:r>
              <a:rPr lang="en-US" dirty="0">
                <a:solidFill>
                  <a:srgbClr val="288C8C"/>
                </a:solidFill>
                <a:latin typeface="Lexend SemiBold"/>
                <a:ea typeface="Lexend SemiBold"/>
                <a:cs typeface="Lexend SemiBold"/>
                <a:sym typeface="Lexend SemiBold"/>
              </a:rPr>
              <a:t>Provide an online option to apply</a:t>
            </a:r>
            <a:endParaRPr dirty="0">
              <a:solidFill>
                <a:srgbClr val="288C8C"/>
              </a:solidFill>
              <a:latin typeface="Lexend SemiBold"/>
              <a:ea typeface="Lexend SemiBold"/>
              <a:cs typeface="Lexend SemiBold"/>
              <a:sym typeface="Lexend SemiBold"/>
            </a:endParaRPr>
          </a:p>
          <a:p>
            <a:pPr marL="457200" lvl="0" indent="0" algn="l" rtl="0">
              <a:spcBef>
                <a:spcPts val="0"/>
              </a:spcBef>
              <a:spcAft>
                <a:spcPts val="0"/>
              </a:spcAft>
              <a:buNone/>
            </a:pPr>
            <a:endParaRPr dirty="0">
              <a:solidFill>
                <a:srgbClr val="288C8C"/>
              </a:solidFill>
              <a:latin typeface="Lexend SemiBold"/>
              <a:ea typeface="Lexend SemiBold"/>
              <a:cs typeface="Lexend SemiBold"/>
              <a:sym typeface="Lexend SemiBold"/>
            </a:endParaRPr>
          </a:p>
          <a:p>
            <a:pPr marL="457200" lvl="0" indent="-317500" algn="l" rtl="0">
              <a:spcBef>
                <a:spcPts val="0"/>
              </a:spcBef>
              <a:spcAft>
                <a:spcPts val="0"/>
              </a:spcAft>
              <a:buClr>
                <a:srgbClr val="288C8C"/>
              </a:buClr>
              <a:buSzPts val="1400"/>
              <a:buFont typeface="Lexend SemiBold"/>
              <a:buChar char="●"/>
            </a:pPr>
            <a:r>
              <a:rPr lang="en-US" dirty="0">
                <a:solidFill>
                  <a:srgbClr val="288C8C"/>
                </a:solidFill>
                <a:latin typeface="Lexend SemiBold"/>
                <a:ea typeface="Lexend SemiBold"/>
                <a:cs typeface="Lexend SemiBold"/>
                <a:sym typeface="Lexend SemiBold"/>
              </a:rPr>
              <a:t>Increase Program Integrity </a:t>
            </a:r>
            <a:endParaRPr dirty="0">
              <a:solidFill>
                <a:srgbClr val="288C8C"/>
              </a:solidFill>
              <a:latin typeface="Lexend SemiBold"/>
              <a:ea typeface="Lexend SemiBold"/>
              <a:cs typeface="Lexend SemiBold"/>
              <a:sym typeface="Lexend SemiBold"/>
            </a:endParaRPr>
          </a:p>
          <a:p>
            <a:pPr marL="457200" lvl="0" indent="0" algn="l" rtl="0">
              <a:spcBef>
                <a:spcPts val="0"/>
              </a:spcBef>
              <a:spcAft>
                <a:spcPts val="0"/>
              </a:spcAft>
              <a:buNone/>
            </a:pPr>
            <a:endParaRPr dirty="0">
              <a:solidFill>
                <a:srgbClr val="288C8C"/>
              </a:solidFill>
              <a:latin typeface="Lexend SemiBold"/>
              <a:ea typeface="Lexend SemiBold"/>
              <a:cs typeface="Lexend SemiBold"/>
              <a:sym typeface="Lexend SemiBold"/>
            </a:endParaRPr>
          </a:p>
          <a:p>
            <a:pPr marL="457200" lvl="0" indent="-317500" algn="l" rtl="0">
              <a:spcBef>
                <a:spcPts val="0"/>
              </a:spcBef>
              <a:spcAft>
                <a:spcPts val="0"/>
              </a:spcAft>
              <a:buClr>
                <a:srgbClr val="288C8C"/>
              </a:buClr>
              <a:buSzPts val="1400"/>
              <a:buFont typeface="Lexend SemiBold"/>
              <a:buChar char="●"/>
            </a:pPr>
            <a:r>
              <a:rPr lang="en-US" dirty="0">
                <a:solidFill>
                  <a:srgbClr val="288C8C"/>
                </a:solidFill>
                <a:latin typeface="Lexend SemiBold"/>
                <a:ea typeface="Lexend SemiBold"/>
                <a:cs typeface="Lexend SemiBold"/>
                <a:sym typeface="Lexend SemiBold"/>
              </a:rPr>
              <a:t>Reduce manual data entry for employees</a:t>
            </a:r>
            <a:endParaRPr dirty="0">
              <a:solidFill>
                <a:srgbClr val="288C8C"/>
              </a:solidFill>
              <a:latin typeface="Lexend SemiBold"/>
              <a:ea typeface="Lexend SemiBold"/>
              <a:cs typeface="Lexend SemiBold"/>
              <a:sym typeface="Lexend SemiBold"/>
            </a:endParaRPr>
          </a:p>
          <a:p>
            <a:pPr marL="457200" lvl="0" indent="0" algn="l" rtl="0">
              <a:spcBef>
                <a:spcPts val="0"/>
              </a:spcBef>
              <a:spcAft>
                <a:spcPts val="0"/>
              </a:spcAft>
              <a:buNone/>
            </a:pPr>
            <a:endParaRPr dirty="0">
              <a:solidFill>
                <a:srgbClr val="288C8C"/>
              </a:solidFill>
              <a:latin typeface="Lexend SemiBold"/>
              <a:ea typeface="Lexend SemiBold"/>
              <a:cs typeface="Lexend SemiBold"/>
              <a:sym typeface="Lexend SemiBold"/>
            </a:endParaRPr>
          </a:p>
          <a:p>
            <a:pPr marL="457200" lvl="0" indent="-317500" algn="l" rtl="0">
              <a:spcBef>
                <a:spcPts val="0"/>
              </a:spcBef>
              <a:spcAft>
                <a:spcPts val="0"/>
              </a:spcAft>
              <a:buClr>
                <a:srgbClr val="288C8C"/>
              </a:buClr>
              <a:buSzPts val="1400"/>
              <a:buFont typeface="Lexend SemiBold"/>
              <a:buChar char="●"/>
            </a:pPr>
            <a:r>
              <a:rPr lang="en-US" dirty="0">
                <a:solidFill>
                  <a:srgbClr val="288C8C"/>
                </a:solidFill>
                <a:latin typeface="Lexend SemiBold"/>
                <a:ea typeface="Lexend SemiBold"/>
                <a:cs typeface="Lexend SemiBold"/>
                <a:sym typeface="Lexend SemiBold"/>
              </a:rPr>
              <a:t>Provide clear, real time communication on status, information needed and “pre-notices” </a:t>
            </a:r>
            <a:endParaRPr dirty="0">
              <a:solidFill>
                <a:srgbClr val="288C8C"/>
              </a:solidFill>
              <a:latin typeface="Lexend SemiBold"/>
              <a:ea typeface="Lexend SemiBold"/>
              <a:cs typeface="Lexend SemiBold"/>
              <a:sym typeface="Lexend SemiBold"/>
            </a:endParaRPr>
          </a:p>
          <a:p>
            <a:pPr marL="457200" lvl="0" indent="0" algn="l" rtl="0">
              <a:spcBef>
                <a:spcPts val="0"/>
              </a:spcBef>
              <a:spcAft>
                <a:spcPts val="0"/>
              </a:spcAft>
              <a:buNone/>
            </a:pPr>
            <a:endParaRPr dirty="0">
              <a:solidFill>
                <a:srgbClr val="288C8C"/>
              </a:solidFill>
              <a:latin typeface="Lexend SemiBold"/>
              <a:ea typeface="Lexend SemiBold"/>
              <a:cs typeface="Lexend SemiBold"/>
              <a:sym typeface="Lexend SemiBold"/>
            </a:endParaRPr>
          </a:p>
          <a:p>
            <a:pPr marL="457200" lvl="0" indent="-317500" algn="l" rtl="0">
              <a:spcBef>
                <a:spcPts val="0"/>
              </a:spcBef>
              <a:spcAft>
                <a:spcPts val="0"/>
              </a:spcAft>
              <a:buClr>
                <a:srgbClr val="288C8C"/>
              </a:buClr>
              <a:buSzPts val="1400"/>
              <a:buFont typeface="Lexend SemiBold"/>
              <a:buChar char="●"/>
            </a:pPr>
            <a:r>
              <a:rPr lang="en-US" dirty="0">
                <a:solidFill>
                  <a:srgbClr val="288C8C"/>
                </a:solidFill>
                <a:latin typeface="Lexend SemiBold"/>
                <a:ea typeface="Lexend SemiBold"/>
                <a:cs typeface="Lexend SemiBold"/>
                <a:sym typeface="Lexend SemiBold"/>
              </a:rPr>
              <a:t>Next steps and what to expect</a:t>
            </a:r>
            <a:endParaRPr dirty="0">
              <a:solidFill>
                <a:srgbClr val="288C8C"/>
              </a:solidFill>
              <a:latin typeface="Lexend SemiBold"/>
              <a:ea typeface="Lexend SemiBold"/>
              <a:cs typeface="Lexend SemiBold"/>
              <a:sym typeface="Lexend SemiBold"/>
            </a:endParaRPr>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F8F8"/>
        </a:solidFill>
        <a:effectLst/>
      </p:bgPr>
    </p:bg>
    <p:spTree>
      <p:nvGrpSpPr>
        <p:cNvPr id="1" name="Shape 87"/>
        <p:cNvGrpSpPr/>
        <p:nvPr/>
      </p:nvGrpSpPr>
      <p:grpSpPr>
        <a:xfrm>
          <a:off x="0" y="0"/>
          <a:ext cx="0" cy="0"/>
          <a:chOff x="0" y="0"/>
          <a:chExt cx="0" cy="0"/>
        </a:xfrm>
      </p:grpSpPr>
      <p:sp>
        <p:nvSpPr>
          <p:cNvPr id="88" name="Google Shape;88;g3d7c94dd1ce_0_19">
            <a:extLst>
              <a:ext uri="{C183D7F6-B498-43B3-948B-1728B52AA6E4}">
                <adec:decorative xmlns:adec="http://schemas.microsoft.com/office/drawing/2017/decorative" val="1"/>
              </a:ext>
            </a:extLst>
          </p:cNvPr>
          <p:cNvSpPr/>
          <p:nvPr/>
        </p:nvSpPr>
        <p:spPr>
          <a:xfrm>
            <a:off x="0" y="0"/>
            <a:ext cx="9144000" cy="960000"/>
          </a:xfrm>
          <a:prstGeom prst="rect">
            <a:avLst/>
          </a:prstGeom>
          <a:solidFill>
            <a:srgbClr val="288C8C"/>
          </a:solidFill>
          <a:ln w="12700" cap="flat" cmpd="sng">
            <a:solidFill>
              <a:srgbClr val="2D6B63"/>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9" name="Google Shape;89;g3d7c94dd1ce_0_19">
            <a:extLst>
              <a:ext uri="{C183D7F6-B498-43B3-948B-1728B52AA6E4}">
                <adec:decorative xmlns:adec="http://schemas.microsoft.com/office/drawing/2017/decorative" val="1"/>
              </a:ext>
            </a:extLst>
          </p:cNvPr>
          <p:cNvSpPr/>
          <p:nvPr/>
        </p:nvSpPr>
        <p:spPr>
          <a:xfrm>
            <a:off x="0" y="960120"/>
            <a:ext cx="9144000" cy="63900"/>
          </a:xfrm>
          <a:prstGeom prst="rect">
            <a:avLst/>
          </a:prstGeom>
          <a:solidFill>
            <a:srgbClr val="288C8C"/>
          </a:solidFill>
          <a:ln w="12700" cap="flat" cmpd="sng">
            <a:solidFill>
              <a:srgbClr val="288C8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0" name="Google Shape;90;g3d7c94dd1ce_0_19"/>
          <p:cNvSpPr>
            <a:spLocks noGrp="1"/>
          </p:cNvSpPr>
          <p:nvPr>
            <p:ph type="title" idx="4294967295"/>
          </p:nvPr>
        </p:nvSpPr>
        <p:spPr>
          <a:xfrm>
            <a:off x="411455" y="0"/>
            <a:ext cx="8321100" cy="960000"/>
          </a:xfrm>
          <a:prstGeom prst="rect">
            <a:avLst/>
          </a:prstGeom>
          <a:noFill/>
          <a:ln>
            <a:noFill/>
            <a:prstDash/>
          </a:ln>
          <a:effectLst/>
        </p:spPr>
        <p:txBody>
          <a:bodyPr rot="0" spcFirstLastPara="1"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FFFFFF"/>
              </a:buClr>
              <a:buSzPts val="2200"/>
              <a:buFont typeface="Calibri"/>
              <a:buNone/>
              <a:tabLst/>
              <a:defRPr/>
            </a:pPr>
            <a:r>
              <a:rPr kumimoji="0" lang="en-US" sz="2200" b="1" i="0" u="none" strike="noStrike" kern="0" cap="none" spc="0" normalizeH="0" baseline="0" noProof="0" dirty="0">
                <a:ln>
                  <a:noFill/>
                </a:ln>
                <a:solidFill>
                  <a:srgbClr val="FFFFFF"/>
                </a:solidFill>
                <a:effectLst/>
                <a:uLnTx/>
                <a:uFillTx/>
                <a:latin typeface="Lexend"/>
                <a:ea typeface="Lexend"/>
                <a:cs typeface="Lexend"/>
                <a:sym typeface="Lexend"/>
              </a:rPr>
              <a:t>How It’s Going  </a:t>
            </a:r>
            <a:endParaRPr kumimoji="0" lang="en-US" sz="2200" b="1" i="0" u="none" strike="noStrike" kern="0" cap="none" spc="0" normalizeH="0" baseline="0" noProof="0" dirty="0">
              <a:ln>
                <a:noFill/>
              </a:ln>
              <a:solidFill>
                <a:schemeClr val="dk1"/>
              </a:solidFill>
              <a:effectLst/>
              <a:uLnTx/>
              <a:uFillTx/>
              <a:latin typeface="Lexend"/>
              <a:ea typeface="Lexend"/>
              <a:cs typeface="Lexend"/>
              <a:sym typeface="Lexend"/>
            </a:endParaRPr>
          </a:p>
        </p:txBody>
      </p:sp>
      <p:sp>
        <p:nvSpPr>
          <p:cNvPr id="91" name="Google Shape;91;g3d7c94dd1ce_0_19">
            <a:extLst>
              <a:ext uri="{C183D7F6-B498-43B3-948B-1728B52AA6E4}">
                <adec:decorative xmlns:adec="http://schemas.microsoft.com/office/drawing/2017/decorative" val="1"/>
              </a:ext>
            </a:extLst>
          </p:cNvPr>
          <p:cNvSpPr/>
          <p:nvPr/>
        </p:nvSpPr>
        <p:spPr>
          <a:xfrm>
            <a:off x="4892040" y="1371600"/>
            <a:ext cx="3749100" cy="3657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1E4A42"/>
              </a:buClr>
              <a:buSzPts val="1500"/>
              <a:buFont typeface="Calibri"/>
              <a:buNone/>
            </a:pPr>
            <a:endParaRPr sz="1500">
              <a:solidFill>
                <a:schemeClr val="dk1"/>
              </a:solidFill>
              <a:latin typeface="Calibri"/>
              <a:ea typeface="Calibri"/>
              <a:cs typeface="Calibri"/>
              <a:sym typeface="Calibri"/>
            </a:endParaRPr>
          </a:p>
        </p:txBody>
      </p:sp>
      <p:sp>
        <p:nvSpPr>
          <p:cNvPr id="92" name="Google Shape;92;g3d7c94dd1ce_0_19">
            <a:extLst>
              <a:ext uri="{C183D7F6-B498-43B3-948B-1728B52AA6E4}">
                <adec:decorative xmlns:adec="http://schemas.microsoft.com/office/drawing/2017/decorative" val="1"/>
              </a:ext>
            </a:extLst>
          </p:cNvPr>
          <p:cNvSpPr/>
          <p:nvPr/>
        </p:nvSpPr>
        <p:spPr>
          <a:xfrm>
            <a:off x="0" y="4919472"/>
            <a:ext cx="9144000" cy="36600"/>
          </a:xfrm>
          <a:prstGeom prst="rect">
            <a:avLst/>
          </a:prstGeom>
          <a:solidFill>
            <a:srgbClr val="288C8C"/>
          </a:solidFill>
          <a:ln w="12700" cap="flat" cmpd="sng">
            <a:solidFill>
              <a:srgbClr val="288C8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93" name="Google Shape;93;g3d7c94dd1ce_0_19">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8772864" y="4659187"/>
            <a:ext cx="359774" cy="286201"/>
          </a:xfrm>
          <a:prstGeom prst="rect">
            <a:avLst/>
          </a:prstGeom>
          <a:noFill/>
          <a:ln>
            <a:noFill/>
          </a:ln>
        </p:spPr>
      </p:pic>
      <p:sp>
        <p:nvSpPr>
          <p:cNvPr id="94" name="Google Shape;94;g3d7c94dd1ce_0_19">
            <a:extLst>
              <a:ext uri="{C183D7F6-B498-43B3-948B-1728B52AA6E4}">
                <adec:decorative xmlns:adec="http://schemas.microsoft.com/office/drawing/2017/decorative" val="1"/>
              </a:ext>
            </a:extLst>
          </p:cNvPr>
          <p:cNvSpPr txBox="1"/>
          <p:nvPr/>
        </p:nvSpPr>
        <p:spPr>
          <a:xfrm>
            <a:off x="208367" y="1535077"/>
            <a:ext cx="4546500" cy="3303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9600">
              <a:solidFill>
                <a:srgbClr val="288C8C"/>
              </a:solidFill>
              <a:latin typeface="Lexend SemiBold"/>
              <a:ea typeface="Lexend SemiBold"/>
              <a:cs typeface="Lexend SemiBold"/>
              <a:sym typeface="Lexend SemiBold"/>
            </a:endParaRPr>
          </a:p>
        </p:txBody>
      </p:sp>
      <p:pic>
        <p:nvPicPr>
          <p:cNvPr id="95" name="Google Shape;95;g3d7c94dd1ce_0_19" descr="X4 atoz.png&#10;&#10;A screenshot of the Arizona government services page. It reads &quot;Get the help you need when you need it&quot;. There are buttons to login or sign up, and to find programs for you." title="X4 atoz.png"/>
          <p:cNvPicPr preferRelativeResize="0"/>
          <p:nvPr/>
        </p:nvPicPr>
        <p:blipFill>
          <a:blip r:embed="rId4">
            <a:alphaModFix/>
          </a:blip>
          <a:stretch>
            <a:fillRect/>
          </a:stretch>
        </p:blipFill>
        <p:spPr>
          <a:xfrm>
            <a:off x="681481" y="1042475"/>
            <a:ext cx="7829545" cy="3877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F8F8"/>
        </a:solidFill>
        <a:effectLst/>
      </p:bgPr>
    </p:bg>
    <p:spTree>
      <p:nvGrpSpPr>
        <p:cNvPr id="1" name="Shape 100"/>
        <p:cNvGrpSpPr/>
        <p:nvPr/>
      </p:nvGrpSpPr>
      <p:grpSpPr>
        <a:xfrm>
          <a:off x="0" y="0"/>
          <a:ext cx="0" cy="0"/>
          <a:chOff x="0" y="0"/>
          <a:chExt cx="0" cy="0"/>
        </a:xfrm>
      </p:grpSpPr>
      <p:sp>
        <p:nvSpPr>
          <p:cNvPr id="101" name="Google Shape;101;g3d7c94dd1ce_0_35">
            <a:extLst>
              <a:ext uri="{C183D7F6-B498-43B3-948B-1728B52AA6E4}">
                <adec:decorative xmlns:adec="http://schemas.microsoft.com/office/drawing/2017/decorative" val="1"/>
              </a:ext>
            </a:extLst>
          </p:cNvPr>
          <p:cNvSpPr/>
          <p:nvPr/>
        </p:nvSpPr>
        <p:spPr>
          <a:xfrm>
            <a:off x="0" y="0"/>
            <a:ext cx="9144000" cy="960000"/>
          </a:xfrm>
          <a:prstGeom prst="rect">
            <a:avLst/>
          </a:prstGeom>
          <a:solidFill>
            <a:srgbClr val="288C8C"/>
          </a:solidFill>
          <a:ln w="12700" cap="flat" cmpd="sng">
            <a:solidFill>
              <a:srgbClr val="2D6B63"/>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2" name="Google Shape;102;g3d7c94dd1ce_0_35">
            <a:extLst>
              <a:ext uri="{C183D7F6-B498-43B3-948B-1728B52AA6E4}">
                <adec:decorative xmlns:adec="http://schemas.microsoft.com/office/drawing/2017/decorative" val="1"/>
              </a:ext>
            </a:extLst>
          </p:cNvPr>
          <p:cNvSpPr/>
          <p:nvPr/>
        </p:nvSpPr>
        <p:spPr>
          <a:xfrm>
            <a:off x="0" y="960120"/>
            <a:ext cx="9144000" cy="63900"/>
          </a:xfrm>
          <a:prstGeom prst="rect">
            <a:avLst/>
          </a:prstGeom>
          <a:solidFill>
            <a:srgbClr val="288C8C"/>
          </a:solidFill>
          <a:ln w="12700" cap="flat" cmpd="sng">
            <a:solidFill>
              <a:srgbClr val="288C8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3" name="Google Shape;103;g3d7c94dd1ce_0_35"/>
          <p:cNvSpPr/>
          <p:nvPr/>
        </p:nvSpPr>
        <p:spPr>
          <a:xfrm>
            <a:off x="411455" y="0"/>
            <a:ext cx="8321100" cy="9600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2200"/>
              <a:buFont typeface="Calibri"/>
              <a:buNone/>
            </a:pPr>
            <a:r>
              <a:rPr lang="en-US" sz="2200" b="1" dirty="0">
                <a:solidFill>
                  <a:srgbClr val="FFFFFF"/>
                </a:solidFill>
                <a:latin typeface="Lexend"/>
                <a:ea typeface="Lexend"/>
                <a:cs typeface="Lexend"/>
                <a:sym typeface="Lexend"/>
              </a:rPr>
              <a:t>How It’s Going  </a:t>
            </a:r>
            <a:endParaRPr sz="2200" b="1" dirty="0">
              <a:solidFill>
                <a:schemeClr val="dk1"/>
              </a:solidFill>
              <a:latin typeface="Lexend"/>
              <a:ea typeface="Lexend"/>
              <a:cs typeface="Lexend"/>
              <a:sym typeface="Lexend"/>
            </a:endParaRPr>
          </a:p>
        </p:txBody>
      </p:sp>
      <p:sp>
        <p:nvSpPr>
          <p:cNvPr id="104" name="Google Shape;104;g3d7c94dd1ce_0_35">
            <a:extLst>
              <a:ext uri="{C183D7F6-B498-43B3-948B-1728B52AA6E4}">
                <adec:decorative xmlns:adec="http://schemas.microsoft.com/office/drawing/2017/decorative" val="1"/>
              </a:ext>
            </a:extLst>
          </p:cNvPr>
          <p:cNvSpPr/>
          <p:nvPr/>
        </p:nvSpPr>
        <p:spPr>
          <a:xfrm>
            <a:off x="4892040" y="1371600"/>
            <a:ext cx="3749100" cy="3657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1E4A42"/>
              </a:buClr>
              <a:buSzPts val="1500"/>
              <a:buFont typeface="Calibri"/>
              <a:buNone/>
            </a:pPr>
            <a:endParaRPr sz="1500">
              <a:solidFill>
                <a:schemeClr val="dk1"/>
              </a:solidFill>
              <a:latin typeface="Calibri"/>
              <a:ea typeface="Calibri"/>
              <a:cs typeface="Calibri"/>
              <a:sym typeface="Calibri"/>
            </a:endParaRPr>
          </a:p>
        </p:txBody>
      </p:sp>
      <p:sp>
        <p:nvSpPr>
          <p:cNvPr id="105" name="Google Shape;105;g3d7c94dd1ce_0_35">
            <a:extLst>
              <a:ext uri="{C183D7F6-B498-43B3-948B-1728B52AA6E4}">
                <adec:decorative xmlns:adec="http://schemas.microsoft.com/office/drawing/2017/decorative" val="1"/>
              </a:ext>
            </a:extLst>
          </p:cNvPr>
          <p:cNvSpPr/>
          <p:nvPr/>
        </p:nvSpPr>
        <p:spPr>
          <a:xfrm>
            <a:off x="0" y="4919472"/>
            <a:ext cx="9144000" cy="36600"/>
          </a:xfrm>
          <a:prstGeom prst="rect">
            <a:avLst/>
          </a:prstGeom>
          <a:solidFill>
            <a:srgbClr val="288C8C"/>
          </a:solidFill>
          <a:ln w="12700" cap="flat" cmpd="sng">
            <a:solidFill>
              <a:srgbClr val="288C8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06" name="Google Shape;106;g3d7c94dd1ce_0_35">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8772864" y="4659187"/>
            <a:ext cx="359774" cy="286201"/>
          </a:xfrm>
          <a:prstGeom prst="rect">
            <a:avLst/>
          </a:prstGeom>
          <a:noFill/>
          <a:ln>
            <a:noFill/>
          </a:ln>
        </p:spPr>
      </p:pic>
      <p:sp>
        <p:nvSpPr>
          <p:cNvPr id="107" name="Google Shape;107;g3d7c94dd1ce_0_35">
            <a:extLst>
              <a:ext uri="{C183D7F6-B498-43B3-948B-1728B52AA6E4}">
                <adec:decorative xmlns:adec="http://schemas.microsoft.com/office/drawing/2017/decorative" val="1"/>
              </a:ext>
            </a:extLst>
          </p:cNvPr>
          <p:cNvSpPr txBox="1"/>
          <p:nvPr/>
        </p:nvSpPr>
        <p:spPr>
          <a:xfrm>
            <a:off x="208367" y="1535077"/>
            <a:ext cx="4546500" cy="3303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9600">
              <a:solidFill>
                <a:srgbClr val="288C8C"/>
              </a:solidFill>
              <a:latin typeface="Lexend SemiBold"/>
              <a:ea typeface="Lexend SemiBold"/>
              <a:cs typeface="Lexend SemiBold"/>
              <a:sym typeface="Lexend SemiBold"/>
            </a:endParaRPr>
          </a:p>
        </p:txBody>
      </p:sp>
      <p:pic>
        <p:nvPicPr>
          <p:cNvPr id="108" name="Google Shape;108;g3d7c94dd1ce_0_35" descr="Needs Info Dashboard.png&#10;&#10;A screenshot of the Arizona benefits webpage for a user named Diego. There is a widget for the Energy Assistance (LIHEAP) program, with a notification that it needs more information." title="Needs Info Dashboard.png"/>
          <p:cNvPicPr preferRelativeResize="0"/>
          <p:nvPr/>
        </p:nvPicPr>
        <p:blipFill>
          <a:blip r:embed="rId4">
            <a:alphaModFix/>
          </a:blip>
          <a:stretch>
            <a:fillRect/>
          </a:stretch>
        </p:blipFill>
        <p:spPr>
          <a:xfrm>
            <a:off x="764923" y="1097125"/>
            <a:ext cx="7801930" cy="3741850"/>
          </a:xfrm>
          <a:prstGeom prst="rect">
            <a:avLst/>
          </a:prstGeom>
          <a:noFill/>
          <a:ln>
            <a:noFill/>
          </a:ln>
        </p:spPr>
      </p:pic>
      <p:sp>
        <p:nvSpPr>
          <p:cNvPr id="2" name="Title 1">
            <a:extLst>
              <a:ext uri="{FF2B5EF4-FFF2-40B4-BE49-F238E27FC236}">
                <a16:creationId xmlns:a16="http://schemas.microsoft.com/office/drawing/2014/main" id="{A98C197E-AB08-B753-01AA-42C9C0A61971}"/>
              </a:ext>
              <a:ext uri="{C183D7F6-B498-43B3-948B-1728B52AA6E4}">
                <adec:decorative xmlns:adec="http://schemas.microsoft.com/office/drawing/2017/decorative" val="1"/>
              </a:ext>
            </a:extLst>
          </p:cNvPr>
          <p:cNvSpPr>
            <a:spLocks noGrp="1"/>
          </p:cNvSpPr>
          <p:nvPr>
            <p:ph type="title" idx="4294967295"/>
          </p:nvPr>
        </p:nvSpPr>
        <p:spPr>
          <a:xfrm>
            <a:off x="628650" y="-993775"/>
            <a:ext cx="7886700" cy="993775"/>
          </a:xfrm>
          <a:prstGeom prst="rect">
            <a:avLst/>
          </a:prstGeom>
        </p:spPr>
        <p:txBody>
          <a:bodyPr anchor="b"/>
          <a:lstStyle/>
          <a:p>
            <a:r>
              <a:rPr lang="en-US" dirty="0"/>
              <a:t>How It’s Going: Example program dashboard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F8F8"/>
        </a:solidFill>
        <a:effectLst/>
      </p:bgPr>
    </p:bg>
    <p:spTree>
      <p:nvGrpSpPr>
        <p:cNvPr id="1" name="Shape 113"/>
        <p:cNvGrpSpPr/>
        <p:nvPr/>
      </p:nvGrpSpPr>
      <p:grpSpPr>
        <a:xfrm>
          <a:off x="0" y="0"/>
          <a:ext cx="0" cy="0"/>
          <a:chOff x="0" y="0"/>
          <a:chExt cx="0" cy="0"/>
        </a:xfrm>
      </p:grpSpPr>
      <p:sp>
        <p:nvSpPr>
          <p:cNvPr id="114" name="Google Shape;114;g3d7c94dd1ce_0_50">
            <a:extLst>
              <a:ext uri="{C183D7F6-B498-43B3-948B-1728B52AA6E4}">
                <adec:decorative xmlns:adec="http://schemas.microsoft.com/office/drawing/2017/decorative" val="1"/>
              </a:ext>
            </a:extLst>
          </p:cNvPr>
          <p:cNvSpPr/>
          <p:nvPr/>
        </p:nvSpPr>
        <p:spPr>
          <a:xfrm>
            <a:off x="0" y="0"/>
            <a:ext cx="9144000" cy="960000"/>
          </a:xfrm>
          <a:prstGeom prst="rect">
            <a:avLst/>
          </a:prstGeom>
          <a:solidFill>
            <a:srgbClr val="288C8C"/>
          </a:solidFill>
          <a:ln w="12700" cap="flat" cmpd="sng">
            <a:solidFill>
              <a:srgbClr val="2D6B63"/>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5" name="Google Shape;115;g3d7c94dd1ce_0_50">
            <a:extLst>
              <a:ext uri="{C183D7F6-B498-43B3-948B-1728B52AA6E4}">
                <adec:decorative xmlns:adec="http://schemas.microsoft.com/office/drawing/2017/decorative" val="1"/>
              </a:ext>
            </a:extLst>
          </p:cNvPr>
          <p:cNvSpPr/>
          <p:nvPr/>
        </p:nvSpPr>
        <p:spPr>
          <a:xfrm>
            <a:off x="0" y="960120"/>
            <a:ext cx="9144000" cy="63900"/>
          </a:xfrm>
          <a:prstGeom prst="rect">
            <a:avLst/>
          </a:prstGeom>
          <a:solidFill>
            <a:srgbClr val="288C8C"/>
          </a:solidFill>
          <a:ln w="12700" cap="flat" cmpd="sng">
            <a:solidFill>
              <a:srgbClr val="288C8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6" name="Google Shape;116;g3d7c94dd1ce_0_50">
            <a:extLst>
              <a:ext uri="{C183D7F6-B498-43B3-948B-1728B52AA6E4}">
                <adec:decorative xmlns:adec="http://schemas.microsoft.com/office/drawing/2017/decorative" val="0"/>
              </a:ext>
            </a:extLst>
          </p:cNvPr>
          <p:cNvSpPr/>
          <p:nvPr/>
        </p:nvSpPr>
        <p:spPr>
          <a:xfrm>
            <a:off x="411455" y="0"/>
            <a:ext cx="8321100" cy="9600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2200"/>
              <a:buFont typeface="Calibri"/>
              <a:buNone/>
            </a:pPr>
            <a:r>
              <a:rPr lang="en-US" sz="2200" b="1">
                <a:solidFill>
                  <a:srgbClr val="FFFFFF"/>
                </a:solidFill>
                <a:latin typeface="Lexend"/>
                <a:ea typeface="Lexend"/>
                <a:cs typeface="Lexend"/>
                <a:sym typeface="Lexend"/>
              </a:rPr>
              <a:t>How It’s Going  </a:t>
            </a:r>
            <a:endParaRPr sz="2200" b="1">
              <a:solidFill>
                <a:schemeClr val="dk1"/>
              </a:solidFill>
              <a:latin typeface="Lexend"/>
              <a:ea typeface="Lexend"/>
              <a:cs typeface="Lexend"/>
              <a:sym typeface="Lexend"/>
            </a:endParaRPr>
          </a:p>
        </p:txBody>
      </p:sp>
      <p:sp>
        <p:nvSpPr>
          <p:cNvPr id="117" name="Google Shape;117;g3d7c94dd1ce_0_50">
            <a:extLst>
              <a:ext uri="{C183D7F6-B498-43B3-948B-1728B52AA6E4}">
                <adec:decorative xmlns:adec="http://schemas.microsoft.com/office/drawing/2017/decorative" val="1"/>
              </a:ext>
            </a:extLst>
          </p:cNvPr>
          <p:cNvSpPr/>
          <p:nvPr/>
        </p:nvSpPr>
        <p:spPr>
          <a:xfrm>
            <a:off x="4892040" y="1371600"/>
            <a:ext cx="3749100" cy="3657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1E4A42"/>
              </a:buClr>
              <a:buSzPts val="1500"/>
              <a:buFont typeface="Calibri"/>
              <a:buNone/>
            </a:pPr>
            <a:endParaRPr sz="1500">
              <a:solidFill>
                <a:schemeClr val="dk1"/>
              </a:solidFill>
              <a:latin typeface="Calibri"/>
              <a:ea typeface="Calibri"/>
              <a:cs typeface="Calibri"/>
              <a:sym typeface="Calibri"/>
            </a:endParaRPr>
          </a:p>
        </p:txBody>
      </p:sp>
      <p:sp>
        <p:nvSpPr>
          <p:cNvPr id="118" name="Google Shape;118;g3d7c94dd1ce_0_50">
            <a:extLst>
              <a:ext uri="{C183D7F6-B498-43B3-948B-1728B52AA6E4}">
                <adec:decorative xmlns:adec="http://schemas.microsoft.com/office/drawing/2017/decorative" val="1"/>
              </a:ext>
            </a:extLst>
          </p:cNvPr>
          <p:cNvSpPr/>
          <p:nvPr/>
        </p:nvSpPr>
        <p:spPr>
          <a:xfrm>
            <a:off x="0" y="4919472"/>
            <a:ext cx="9144000" cy="36600"/>
          </a:xfrm>
          <a:prstGeom prst="rect">
            <a:avLst/>
          </a:prstGeom>
          <a:solidFill>
            <a:srgbClr val="288C8C"/>
          </a:solidFill>
          <a:ln w="12700" cap="flat" cmpd="sng">
            <a:solidFill>
              <a:srgbClr val="288C8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19" name="Google Shape;119;g3d7c94dd1ce_0_50">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8772864" y="4659187"/>
            <a:ext cx="359774" cy="286201"/>
          </a:xfrm>
          <a:prstGeom prst="rect">
            <a:avLst/>
          </a:prstGeom>
          <a:noFill/>
          <a:ln>
            <a:noFill/>
          </a:ln>
        </p:spPr>
      </p:pic>
      <p:sp>
        <p:nvSpPr>
          <p:cNvPr id="120" name="Google Shape;120;g3d7c94dd1ce_0_50">
            <a:extLst>
              <a:ext uri="{C183D7F6-B498-43B3-948B-1728B52AA6E4}">
                <adec:decorative xmlns:adec="http://schemas.microsoft.com/office/drawing/2017/decorative" val="1"/>
              </a:ext>
            </a:extLst>
          </p:cNvPr>
          <p:cNvSpPr txBox="1"/>
          <p:nvPr/>
        </p:nvSpPr>
        <p:spPr>
          <a:xfrm>
            <a:off x="208367" y="1535077"/>
            <a:ext cx="4546500" cy="3303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9600">
              <a:solidFill>
                <a:srgbClr val="288C8C"/>
              </a:solidFill>
              <a:latin typeface="Lexend SemiBold"/>
              <a:ea typeface="Lexend SemiBold"/>
              <a:cs typeface="Lexend SemiBold"/>
              <a:sym typeface="Lexend SemiBold"/>
            </a:endParaRPr>
          </a:p>
        </p:txBody>
      </p:sp>
      <p:pic>
        <p:nvPicPr>
          <p:cNvPr id="121" name="Google Shape;121;g3d7c94dd1ce_0_50" descr="ratings.png&#10;&#10;A screenshot from a Qualtrics dashboard. It shows there have been 12,334 responses with an average of rating of 4.53 out of 5. The Net promoter score is 51, with a scale from -100 to 100. The customer effort score is 73%, noted that there has been a 0% change over the previous week." title="ratings.png"/>
          <p:cNvPicPr preferRelativeResize="0"/>
          <p:nvPr/>
        </p:nvPicPr>
        <p:blipFill>
          <a:blip r:embed="rId4">
            <a:alphaModFix/>
          </a:blip>
          <a:stretch>
            <a:fillRect/>
          </a:stretch>
        </p:blipFill>
        <p:spPr>
          <a:xfrm>
            <a:off x="0" y="1936257"/>
            <a:ext cx="9144001" cy="1731800"/>
          </a:xfrm>
          <a:prstGeom prst="rect">
            <a:avLst/>
          </a:prstGeom>
          <a:noFill/>
          <a:ln>
            <a:noFill/>
          </a:ln>
        </p:spPr>
      </p:pic>
      <p:sp>
        <p:nvSpPr>
          <p:cNvPr id="2" name="Title 1">
            <a:extLst>
              <a:ext uri="{FF2B5EF4-FFF2-40B4-BE49-F238E27FC236}">
                <a16:creationId xmlns:a16="http://schemas.microsoft.com/office/drawing/2014/main" id="{D52AB2F2-D49C-7CAB-8F3E-D36BD95046A2}"/>
              </a:ext>
              <a:ext uri="{C183D7F6-B498-43B3-948B-1728B52AA6E4}">
                <adec:decorative xmlns:adec="http://schemas.microsoft.com/office/drawing/2017/decorative" val="0"/>
              </a:ext>
            </a:extLst>
          </p:cNvPr>
          <p:cNvSpPr>
            <a:spLocks noGrp="1"/>
          </p:cNvSpPr>
          <p:nvPr>
            <p:ph type="title" idx="4294967295"/>
          </p:nvPr>
        </p:nvSpPr>
        <p:spPr>
          <a:xfrm>
            <a:off x="628650" y="-993775"/>
            <a:ext cx="7886700" cy="993775"/>
          </a:xfrm>
          <a:prstGeom prst="rect">
            <a:avLst/>
          </a:prstGeom>
        </p:spPr>
        <p:txBody>
          <a:bodyPr anchor="b"/>
          <a:lstStyle/>
          <a:p>
            <a:r>
              <a:rPr lang="en-US" dirty="0"/>
              <a:t>How It’s Going: Qualtrics Dashboard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F8F8"/>
        </a:solidFill>
        <a:effectLst/>
      </p:bgPr>
    </p:bg>
    <p:spTree>
      <p:nvGrpSpPr>
        <p:cNvPr id="1" name="Shape 126"/>
        <p:cNvGrpSpPr/>
        <p:nvPr/>
      </p:nvGrpSpPr>
      <p:grpSpPr>
        <a:xfrm>
          <a:off x="0" y="0"/>
          <a:ext cx="0" cy="0"/>
          <a:chOff x="0" y="0"/>
          <a:chExt cx="0" cy="0"/>
        </a:xfrm>
      </p:grpSpPr>
      <p:sp>
        <p:nvSpPr>
          <p:cNvPr id="127" name="Google Shape;127;p7">
            <a:extLst>
              <a:ext uri="{C183D7F6-B498-43B3-948B-1728B52AA6E4}">
                <adec:decorative xmlns:adec="http://schemas.microsoft.com/office/drawing/2017/decorative" val="1"/>
              </a:ext>
            </a:extLst>
          </p:cNvPr>
          <p:cNvSpPr/>
          <p:nvPr/>
        </p:nvSpPr>
        <p:spPr>
          <a:xfrm>
            <a:off x="0" y="0"/>
            <a:ext cx="9144000" cy="960120"/>
          </a:xfrm>
          <a:prstGeom prst="rect">
            <a:avLst/>
          </a:prstGeom>
          <a:solidFill>
            <a:srgbClr val="288C8C"/>
          </a:solidFill>
          <a:ln w="12700" cap="flat" cmpd="sng">
            <a:solidFill>
              <a:srgbClr val="288C8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8" name="Google Shape;128;p7">
            <a:extLst>
              <a:ext uri="{C183D7F6-B498-43B3-948B-1728B52AA6E4}">
                <adec:decorative xmlns:adec="http://schemas.microsoft.com/office/drawing/2017/decorative" val="1"/>
              </a:ext>
            </a:extLst>
          </p:cNvPr>
          <p:cNvSpPr/>
          <p:nvPr/>
        </p:nvSpPr>
        <p:spPr>
          <a:xfrm>
            <a:off x="0" y="960120"/>
            <a:ext cx="9144000" cy="64008"/>
          </a:xfrm>
          <a:prstGeom prst="rect">
            <a:avLst/>
          </a:prstGeom>
          <a:solidFill>
            <a:srgbClr val="288C8C"/>
          </a:solidFill>
          <a:ln w="12700" cap="flat" cmpd="sng">
            <a:solidFill>
              <a:srgbClr val="288C8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9" name="Google Shape;129;p7"/>
          <p:cNvSpPr>
            <a:spLocks noGrp="1"/>
          </p:cNvSpPr>
          <p:nvPr>
            <p:ph type="title" idx="4294967295"/>
          </p:nvPr>
        </p:nvSpPr>
        <p:spPr>
          <a:xfrm>
            <a:off x="411480" y="0"/>
            <a:ext cx="8321100" cy="960000"/>
          </a:xfrm>
          <a:prstGeom prst="rect">
            <a:avLst/>
          </a:prstGeom>
          <a:solidFill>
            <a:srgbClr val="288C8C"/>
          </a:solidFill>
          <a:ln>
            <a:noFill/>
            <a:prstDash/>
          </a:ln>
          <a:effectLst/>
        </p:spPr>
        <p:txBody>
          <a:bodyPr rot="0" spcFirstLastPara="1"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FFFFFF"/>
              </a:buClr>
              <a:buSzPts val="2200"/>
              <a:buFont typeface="Calibri"/>
              <a:buNone/>
              <a:tabLst/>
              <a:defRPr/>
            </a:pPr>
            <a:r>
              <a:rPr kumimoji="0" lang="en-US" sz="2200" b="1" i="0" u="none" strike="noStrike" kern="0" cap="none" spc="0" normalizeH="0" baseline="0" noProof="0" dirty="0">
                <a:ln>
                  <a:noFill/>
                </a:ln>
                <a:solidFill>
                  <a:srgbClr val="FFFFFF"/>
                </a:solidFill>
                <a:effectLst/>
                <a:uLnTx/>
                <a:uFillTx/>
                <a:latin typeface="Lexend"/>
                <a:ea typeface="Lexend"/>
                <a:cs typeface="Lexend"/>
                <a:sym typeface="Lexend"/>
              </a:rPr>
              <a:t>Dual ROI - Not JUST a pretty Interface… </a:t>
            </a:r>
            <a:endParaRPr kumimoji="0" lang="en-US" sz="2200" b="1" i="0" u="none" strike="noStrike" kern="0" cap="none" spc="0" normalizeH="0" baseline="0" noProof="0" dirty="0">
              <a:ln>
                <a:noFill/>
              </a:ln>
              <a:solidFill>
                <a:schemeClr val="dk1"/>
              </a:solidFill>
              <a:effectLst/>
              <a:uLnTx/>
              <a:uFillTx/>
              <a:latin typeface="Lexend"/>
              <a:ea typeface="Lexend"/>
              <a:cs typeface="Lexend"/>
              <a:sym typeface="Lexend"/>
            </a:endParaRPr>
          </a:p>
        </p:txBody>
      </p:sp>
      <p:sp>
        <p:nvSpPr>
          <p:cNvPr id="130" name="Google Shape;130;p7">
            <a:extLst>
              <a:ext uri="{C183D7F6-B498-43B3-948B-1728B52AA6E4}">
                <adec:decorative xmlns:adec="http://schemas.microsoft.com/office/drawing/2017/decorative" val="1"/>
              </a:ext>
            </a:extLst>
          </p:cNvPr>
          <p:cNvSpPr/>
          <p:nvPr/>
        </p:nvSpPr>
        <p:spPr>
          <a:xfrm>
            <a:off x="365760" y="1234440"/>
            <a:ext cx="4023360" cy="1463040"/>
          </a:xfrm>
          <a:prstGeom prst="rect">
            <a:avLst/>
          </a:prstGeom>
          <a:solidFill>
            <a:srgbClr val="FFFFFF"/>
          </a:solidFill>
          <a:ln w="12700" cap="flat" cmpd="sng">
            <a:solidFill>
              <a:srgbClr val="E0ECEC"/>
            </a:solidFill>
            <a:prstDash val="solid"/>
            <a:round/>
            <a:headEnd type="none" w="sm" len="sm"/>
            <a:tailEnd type="none" w="sm" len="sm"/>
          </a:ln>
          <a:effectLst>
            <a:outerShdw blurRad="101600" dist="38100" dir="8100000" algn="bl" rotWithShape="0">
              <a:srgbClr val="000000">
                <a:alpha val="12157"/>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1" name="Google Shape;131;p7">
            <a:extLst>
              <a:ext uri="{C183D7F6-B498-43B3-948B-1728B52AA6E4}">
                <adec:decorative xmlns:adec="http://schemas.microsoft.com/office/drawing/2017/decorative" val="1"/>
              </a:ext>
            </a:extLst>
          </p:cNvPr>
          <p:cNvSpPr/>
          <p:nvPr/>
        </p:nvSpPr>
        <p:spPr>
          <a:xfrm>
            <a:off x="365760" y="1234440"/>
            <a:ext cx="73152" cy="1463040"/>
          </a:xfrm>
          <a:prstGeom prst="rect">
            <a:avLst/>
          </a:prstGeom>
          <a:solidFill>
            <a:srgbClr val="288C8C"/>
          </a:solidFill>
          <a:ln w="12700" cap="flat" cmpd="sng">
            <a:solidFill>
              <a:srgbClr val="288C8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2" name="Google Shape;132;p7"/>
          <p:cNvSpPr/>
          <p:nvPr/>
        </p:nvSpPr>
        <p:spPr>
          <a:xfrm>
            <a:off x="594360" y="1399032"/>
            <a:ext cx="3657600" cy="7315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88C8C"/>
              </a:buClr>
              <a:buSzPts val="3600"/>
              <a:buFont typeface="Calibri"/>
              <a:buNone/>
            </a:pPr>
            <a:r>
              <a:rPr lang="en-US" sz="3600" b="1">
                <a:solidFill>
                  <a:srgbClr val="288C8C"/>
                </a:solidFill>
                <a:latin typeface="Lexend"/>
                <a:ea typeface="Lexend"/>
                <a:cs typeface="Lexend"/>
                <a:sym typeface="Lexend"/>
              </a:rPr>
              <a:t>↓ </a:t>
            </a:r>
            <a:r>
              <a:rPr lang="en-US" sz="2400" b="1">
                <a:solidFill>
                  <a:srgbClr val="288C8C"/>
                </a:solidFill>
                <a:latin typeface="Lexend"/>
                <a:ea typeface="Lexend"/>
                <a:cs typeface="Lexend"/>
                <a:sym typeface="Lexend"/>
              </a:rPr>
              <a:t>20% Manual Entry</a:t>
            </a:r>
            <a:endParaRPr sz="2400" b="1">
              <a:solidFill>
                <a:schemeClr val="dk1"/>
              </a:solidFill>
              <a:latin typeface="Lexend"/>
              <a:ea typeface="Lexend"/>
              <a:cs typeface="Lexend"/>
              <a:sym typeface="Lexend"/>
            </a:endParaRPr>
          </a:p>
        </p:txBody>
      </p:sp>
      <p:sp>
        <p:nvSpPr>
          <p:cNvPr id="133" name="Google Shape;133;p7"/>
          <p:cNvSpPr/>
          <p:nvPr/>
        </p:nvSpPr>
        <p:spPr>
          <a:xfrm>
            <a:off x="594360" y="2148840"/>
            <a:ext cx="3657600" cy="4114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A7878"/>
              </a:buClr>
              <a:buSzPts val="1200"/>
              <a:buFont typeface="Calibri"/>
              <a:buNone/>
            </a:pPr>
            <a:r>
              <a:rPr lang="en-US" sz="1200">
                <a:solidFill>
                  <a:srgbClr val="5A7878"/>
                </a:solidFill>
                <a:latin typeface="Calibri"/>
                <a:ea typeface="Calibri"/>
                <a:cs typeface="Calibri"/>
                <a:sym typeface="Calibri"/>
              </a:rPr>
              <a:t>Employees moved from scanning documents to determining eligibility</a:t>
            </a:r>
            <a:endParaRPr sz="1200">
              <a:solidFill>
                <a:schemeClr val="dk1"/>
              </a:solidFill>
              <a:latin typeface="Calibri"/>
              <a:ea typeface="Calibri"/>
              <a:cs typeface="Calibri"/>
              <a:sym typeface="Calibri"/>
            </a:endParaRPr>
          </a:p>
        </p:txBody>
      </p:sp>
      <p:sp>
        <p:nvSpPr>
          <p:cNvPr id="134" name="Google Shape;134;p7">
            <a:extLst>
              <a:ext uri="{C183D7F6-B498-43B3-948B-1728B52AA6E4}">
                <adec:decorative xmlns:adec="http://schemas.microsoft.com/office/drawing/2017/decorative" val="1"/>
              </a:ext>
            </a:extLst>
          </p:cNvPr>
          <p:cNvSpPr/>
          <p:nvPr/>
        </p:nvSpPr>
        <p:spPr>
          <a:xfrm>
            <a:off x="4663440" y="1234440"/>
            <a:ext cx="4023360" cy="1463040"/>
          </a:xfrm>
          <a:prstGeom prst="rect">
            <a:avLst/>
          </a:prstGeom>
          <a:solidFill>
            <a:srgbClr val="FFFFFF"/>
          </a:solidFill>
          <a:ln w="12700" cap="flat" cmpd="sng">
            <a:solidFill>
              <a:srgbClr val="E0ECEC"/>
            </a:solidFill>
            <a:prstDash val="solid"/>
            <a:round/>
            <a:headEnd type="none" w="sm" len="sm"/>
            <a:tailEnd type="none" w="sm" len="sm"/>
          </a:ln>
          <a:effectLst>
            <a:outerShdw blurRad="101600" dist="38100" dir="8100000" algn="bl" rotWithShape="0">
              <a:srgbClr val="000000">
                <a:alpha val="12157"/>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5" name="Google Shape;135;p7">
            <a:extLst>
              <a:ext uri="{C183D7F6-B498-43B3-948B-1728B52AA6E4}">
                <adec:decorative xmlns:adec="http://schemas.microsoft.com/office/drawing/2017/decorative" val="1"/>
              </a:ext>
            </a:extLst>
          </p:cNvPr>
          <p:cNvSpPr/>
          <p:nvPr/>
        </p:nvSpPr>
        <p:spPr>
          <a:xfrm>
            <a:off x="4663440" y="1234440"/>
            <a:ext cx="73152" cy="1463040"/>
          </a:xfrm>
          <a:prstGeom prst="rect">
            <a:avLst/>
          </a:prstGeom>
          <a:solidFill>
            <a:srgbClr val="CC6C20"/>
          </a:solidFill>
          <a:ln w="12700" cap="flat" cmpd="sng">
            <a:solidFill>
              <a:srgbClr val="CC6C2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6" name="Google Shape;136;p7"/>
          <p:cNvSpPr/>
          <p:nvPr/>
        </p:nvSpPr>
        <p:spPr>
          <a:xfrm>
            <a:off x="4892040" y="1399032"/>
            <a:ext cx="3657600" cy="731520"/>
          </a:xfrm>
          <a:prstGeom prst="rect">
            <a:avLst/>
          </a:prstGeom>
          <a:solidFill>
            <a:schemeClr val="lt1"/>
          </a:solidFill>
          <a:ln>
            <a:noFill/>
          </a:ln>
        </p:spPr>
        <p:txBody>
          <a:bodyPr spcFirstLastPara="1" wrap="square" lIns="0" tIns="0" rIns="0" bIns="0" anchor="ctr" anchorCtr="0">
            <a:noAutofit/>
          </a:bodyPr>
          <a:lstStyle/>
          <a:p>
            <a:pPr marL="0" marR="0" lvl="0" indent="0" algn="l" rtl="0">
              <a:spcBef>
                <a:spcPts val="0"/>
              </a:spcBef>
              <a:spcAft>
                <a:spcPts val="0"/>
              </a:spcAft>
              <a:buClr>
                <a:srgbClr val="BD7A49"/>
              </a:buClr>
              <a:buSzPts val="4200"/>
              <a:buFont typeface="Calibri"/>
              <a:buNone/>
            </a:pPr>
            <a:r>
              <a:rPr lang="en-US" sz="2400" b="1">
                <a:solidFill>
                  <a:srgbClr val="CC6C20"/>
                </a:solidFill>
                <a:latin typeface="Lexend"/>
                <a:ea typeface="Lexend"/>
                <a:cs typeface="Lexend"/>
                <a:sym typeface="Lexend"/>
              </a:rPr>
              <a:t>Improved Reporting</a:t>
            </a:r>
            <a:endParaRPr sz="2400" b="1">
              <a:solidFill>
                <a:srgbClr val="CC6C20"/>
              </a:solidFill>
              <a:latin typeface="Lexend"/>
              <a:ea typeface="Lexend"/>
              <a:cs typeface="Lexend"/>
              <a:sym typeface="Lexend"/>
            </a:endParaRPr>
          </a:p>
        </p:txBody>
      </p:sp>
      <p:sp>
        <p:nvSpPr>
          <p:cNvPr id="137" name="Google Shape;137;p7"/>
          <p:cNvSpPr/>
          <p:nvPr/>
        </p:nvSpPr>
        <p:spPr>
          <a:xfrm>
            <a:off x="4892040" y="2138584"/>
            <a:ext cx="3657600" cy="411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A7878"/>
              </a:buClr>
              <a:buSzPts val="1200"/>
              <a:buFont typeface="Calibri"/>
              <a:buNone/>
            </a:pPr>
            <a:r>
              <a:rPr lang="en-US" sz="1200">
                <a:solidFill>
                  <a:srgbClr val="5A7878"/>
                </a:solidFill>
                <a:latin typeface="Calibri"/>
                <a:ea typeface="Calibri"/>
                <a:cs typeface="Calibri"/>
                <a:sym typeface="Calibri"/>
              </a:rPr>
              <a:t>Real-time statewide information - takes minutes to put together, not hours </a:t>
            </a:r>
            <a:endParaRPr sz="1200">
              <a:solidFill>
                <a:schemeClr val="dk1"/>
              </a:solidFill>
              <a:latin typeface="Calibri"/>
              <a:ea typeface="Calibri"/>
              <a:cs typeface="Calibri"/>
              <a:sym typeface="Calibri"/>
            </a:endParaRPr>
          </a:p>
        </p:txBody>
      </p:sp>
      <p:sp>
        <p:nvSpPr>
          <p:cNvPr id="138" name="Google Shape;138;p7">
            <a:extLst>
              <a:ext uri="{C183D7F6-B498-43B3-948B-1728B52AA6E4}">
                <adec:decorative xmlns:adec="http://schemas.microsoft.com/office/drawing/2017/decorative" val="1"/>
              </a:ext>
            </a:extLst>
          </p:cNvPr>
          <p:cNvSpPr/>
          <p:nvPr/>
        </p:nvSpPr>
        <p:spPr>
          <a:xfrm>
            <a:off x="365760" y="2926080"/>
            <a:ext cx="4023360" cy="1463040"/>
          </a:xfrm>
          <a:prstGeom prst="rect">
            <a:avLst/>
          </a:prstGeom>
          <a:solidFill>
            <a:srgbClr val="FFFFFF"/>
          </a:solidFill>
          <a:ln w="12700" cap="flat" cmpd="sng">
            <a:solidFill>
              <a:srgbClr val="E0ECEC"/>
            </a:solidFill>
            <a:prstDash val="solid"/>
            <a:round/>
            <a:headEnd type="none" w="sm" len="sm"/>
            <a:tailEnd type="none" w="sm" len="sm"/>
          </a:ln>
          <a:effectLst>
            <a:outerShdw blurRad="101600" dist="38100" dir="8100000" algn="bl" rotWithShape="0">
              <a:srgbClr val="000000">
                <a:alpha val="12157"/>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 name="Google Shape;139;p7">
            <a:extLst>
              <a:ext uri="{C183D7F6-B498-43B3-948B-1728B52AA6E4}">
                <adec:decorative xmlns:adec="http://schemas.microsoft.com/office/drawing/2017/decorative" val="1"/>
              </a:ext>
            </a:extLst>
          </p:cNvPr>
          <p:cNvSpPr/>
          <p:nvPr/>
        </p:nvSpPr>
        <p:spPr>
          <a:xfrm>
            <a:off x="365760" y="2926080"/>
            <a:ext cx="73152" cy="1463040"/>
          </a:xfrm>
          <a:prstGeom prst="rect">
            <a:avLst/>
          </a:prstGeom>
          <a:solidFill>
            <a:srgbClr val="3D9E8C"/>
          </a:solidFill>
          <a:ln w="12700" cap="flat" cmpd="sng">
            <a:solidFill>
              <a:srgbClr val="3D9E8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 name="Google Shape;140;p7"/>
          <p:cNvSpPr/>
          <p:nvPr/>
        </p:nvSpPr>
        <p:spPr>
          <a:xfrm>
            <a:off x="594360" y="3090610"/>
            <a:ext cx="3657600" cy="731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D9E8C"/>
              </a:buClr>
              <a:buSzPts val="4200"/>
              <a:buFont typeface="Calibri"/>
              <a:buNone/>
            </a:pPr>
            <a:r>
              <a:rPr lang="en-US" sz="2400" b="1">
                <a:solidFill>
                  <a:srgbClr val="288C8C"/>
                </a:solidFill>
                <a:latin typeface="Lexend"/>
                <a:ea typeface="Lexend"/>
                <a:cs typeface="Lexend"/>
                <a:sym typeface="Lexend"/>
              </a:rPr>
              <a:t>Statewide Model</a:t>
            </a:r>
            <a:endParaRPr sz="2400" b="1">
              <a:solidFill>
                <a:srgbClr val="288C8C"/>
              </a:solidFill>
              <a:latin typeface="Lexend"/>
              <a:ea typeface="Lexend"/>
              <a:cs typeface="Lexend"/>
              <a:sym typeface="Lexend"/>
            </a:endParaRPr>
          </a:p>
        </p:txBody>
      </p:sp>
      <p:sp>
        <p:nvSpPr>
          <p:cNvPr id="141" name="Google Shape;141;p7"/>
          <p:cNvSpPr/>
          <p:nvPr/>
        </p:nvSpPr>
        <p:spPr>
          <a:xfrm>
            <a:off x="594360" y="3778943"/>
            <a:ext cx="3657600" cy="411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A7878"/>
              </a:buClr>
              <a:buSzPts val="1200"/>
              <a:buFont typeface="Calibri"/>
              <a:buNone/>
            </a:pPr>
            <a:r>
              <a:rPr lang="en-US" sz="1200">
                <a:solidFill>
                  <a:srgbClr val="5A7878"/>
                </a:solidFill>
                <a:latin typeface="Calibri"/>
                <a:ea typeface="Calibri"/>
                <a:cs typeface="Calibri"/>
                <a:sym typeface="Calibri"/>
              </a:rPr>
              <a:t>Employees were only doing intake and eligibility within their local office.</a:t>
            </a:r>
            <a:endParaRPr sz="1200">
              <a:solidFill>
                <a:schemeClr val="dk1"/>
              </a:solidFill>
              <a:latin typeface="Calibri"/>
              <a:ea typeface="Calibri"/>
              <a:cs typeface="Calibri"/>
              <a:sym typeface="Calibri"/>
            </a:endParaRPr>
          </a:p>
        </p:txBody>
      </p:sp>
      <p:sp>
        <p:nvSpPr>
          <p:cNvPr id="142" name="Google Shape;142;p7">
            <a:extLst>
              <a:ext uri="{C183D7F6-B498-43B3-948B-1728B52AA6E4}">
                <adec:decorative xmlns:adec="http://schemas.microsoft.com/office/drawing/2017/decorative" val="1"/>
              </a:ext>
            </a:extLst>
          </p:cNvPr>
          <p:cNvSpPr/>
          <p:nvPr/>
        </p:nvSpPr>
        <p:spPr>
          <a:xfrm>
            <a:off x="4663440" y="2926080"/>
            <a:ext cx="4023360" cy="1463040"/>
          </a:xfrm>
          <a:prstGeom prst="rect">
            <a:avLst/>
          </a:prstGeom>
          <a:solidFill>
            <a:schemeClr val="lt1"/>
          </a:solidFill>
          <a:ln w="12700" cap="flat" cmpd="sng">
            <a:solidFill>
              <a:srgbClr val="E0ECEC"/>
            </a:solidFill>
            <a:prstDash val="solid"/>
            <a:round/>
            <a:headEnd type="none" w="sm" len="sm"/>
            <a:tailEnd type="none" w="sm" len="sm"/>
          </a:ln>
          <a:effectLst>
            <a:outerShdw blurRad="101600" dist="38100" dir="8100000" algn="bl" rotWithShape="0">
              <a:srgbClr val="000000">
                <a:alpha val="12157"/>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 name="Google Shape;143;p7">
            <a:extLst>
              <a:ext uri="{C183D7F6-B498-43B3-948B-1728B52AA6E4}">
                <adec:decorative xmlns:adec="http://schemas.microsoft.com/office/drawing/2017/decorative" val="1"/>
              </a:ext>
            </a:extLst>
          </p:cNvPr>
          <p:cNvSpPr/>
          <p:nvPr/>
        </p:nvSpPr>
        <p:spPr>
          <a:xfrm>
            <a:off x="4663440" y="2926080"/>
            <a:ext cx="73152" cy="1463040"/>
          </a:xfrm>
          <a:prstGeom prst="rect">
            <a:avLst/>
          </a:prstGeom>
          <a:solidFill>
            <a:srgbClr val="CC6C20"/>
          </a:solidFill>
          <a:ln w="12700" cap="flat" cmpd="sng">
            <a:solidFill>
              <a:srgbClr val="CC6C2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 name="Google Shape;144;p7"/>
          <p:cNvSpPr/>
          <p:nvPr/>
        </p:nvSpPr>
        <p:spPr>
          <a:xfrm>
            <a:off x="4892040" y="3090672"/>
            <a:ext cx="3657600" cy="731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BD7A49"/>
              </a:buClr>
              <a:buSzPts val="3200"/>
              <a:buFont typeface="Calibri"/>
              <a:buNone/>
            </a:pPr>
            <a:r>
              <a:rPr lang="en-US" sz="2400" b="1">
                <a:solidFill>
                  <a:srgbClr val="CC6C20"/>
                </a:solidFill>
                <a:latin typeface="Lexend"/>
                <a:ea typeface="Lexend"/>
                <a:cs typeface="Lexend"/>
                <a:sym typeface="Lexend"/>
              </a:rPr>
              <a:t>Reduced Needs Info Applications by 30%</a:t>
            </a:r>
            <a:endParaRPr sz="2400" b="1">
              <a:solidFill>
                <a:srgbClr val="CC6C20"/>
              </a:solidFill>
              <a:latin typeface="Lexend"/>
              <a:ea typeface="Lexend"/>
              <a:cs typeface="Lexend"/>
              <a:sym typeface="Lexend"/>
            </a:endParaRPr>
          </a:p>
        </p:txBody>
      </p:sp>
      <p:sp>
        <p:nvSpPr>
          <p:cNvPr id="145" name="Google Shape;145;p7"/>
          <p:cNvSpPr/>
          <p:nvPr/>
        </p:nvSpPr>
        <p:spPr>
          <a:xfrm>
            <a:off x="4892040" y="3840480"/>
            <a:ext cx="3657600" cy="4114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A7878"/>
              </a:buClr>
              <a:buSzPts val="1200"/>
              <a:buFont typeface="Calibri"/>
              <a:buNone/>
            </a:pPr>
            <a:r>
              <a:rPr lang="en-US" sz="1200">
                <a:solidFill>
                  <a:srgbClr val="5A7878"/>
                </a:solidFill>
                <a:latin typeface="Calibri"/>
                <a:ea typeface="Calibri"/>
                <a:cs typeface="Calibri"/>
                <a:sym typeface="Calibri"/>
              </a:rPr>
              <a:t>More energy assistance applications are coming through completed.</a:t>
            </a:r>
            <a:endParaRPr sz="1200">
              <a:solidFill>
                <a:schemeClr val="dk1"/>
              </a:solidFill>
              <a:latin typeface="Calibri"/>
              <a:ea typeface="Calibri"/>
              <a:cs typeface="Calibri"/>
              <a:sym typeface="Calibri"/>
            </a:endParaRPr>
          </a:p>
        </p:txBody>
      </p:sp>
      <p:sp>
        <p:nvSpPr>
          <p:cNvPr id="146" name="Google Shape;146;p7">
            <a:extLst>
              <a:ext uri="{C183D7F6-B498-43B3-948B-1728B52AA6E4}">
                <adec:decorative xmlns:adec="http://schemas.microsoft.com/office/drawing/2017/decorative" val="1"/>
              </a:ext>
            </a:extLst>
          </p:cNvPr>
          <p:cNvSpPr/>
          <p:nvPr/>
        </p:nvSpPr>
        <p:spPr>
          <a:xfrm>
            <a:off x="365760" y="4617720"/>
            <a:ext cx="8412480" cy="384048"/>
          </a:xfrm>
          <a:prstGeom prst="rect">
            <a:avLst/>
          </a:prstGeom>
          <a:solidFill>
            <a:srgbClr val="288C8C"/>
          </a:solidFill>
          <a:ln w="12700" cap="flat" cmpd="sng">
            <a:solidFill>
              <a:srgbClr val="2D6B63"/>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7" name="Google Shape;147;p7"/>
          <p:cNvSpPr/>
          <p:nvPr/>
        </p:nvSpPr>
        <p:spPr>
          <a:xfrm>
            <a:off x="502920" y="4636008"/>
            <a:ext cx="8229600" cy="347472"/>
          </a:xfrm>
          <a:prstGeom prst="rect">
            <a:avLst/>
          </a:prstGeom>
          <a:solidFill>
            <a:srgbClr val="288C8C"/>
          </a:solid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100"/>
              <a:buFont typeface="Calibri"/>
              <a:buNone/>
            </a:pPr>
            <a:r>
              <a:rPr lang="en-US" sz="1100" i="1">
                <a:solidFill>
                  <a:srgbClr val="FFFFFF"/>
                </a:solidFill>
                <a:latin typeface="Calibri"/>
                <a:ea typeface="Calibri"/>
                <a:cs typeface="Calibri"/>
                <a:sym typeface="Calibri"/>
              </a:rPr>
              <a:t>The process to apply for childcare was completely manual — applicants had to come in person. Now everything is online, completed in 32 minutes on average.</a:t>
            </a:r>
            <a:endParaRPr sz="1100">
              <a:solidFill>
                <a:schemeClr val="dk1"/>
              </a:solidFill>
              <a:latin typeface="Calibri"/>
              <a:ea typeface="Calibri"/>
              <a:cs typeface="Calibri"/>
              <a:sym typeface="Calibri"/>
            </a:endParaRPr>
          </a:p>
        </p:txBody>
      </p:sp>
      <p:pic>
        <p:nvPicPr>
          <p:cNvPr id="148" name="Google Shape;148;p7">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8772864" y="4659187"/>
            <a:ext cx="359774" cy="2862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F8F8"/>
        </a:solidFill>
        <a:effectLst/>
      </p:bgPr>
    </p:bg>
    <p:spTree>
      <p:nvGrpSpPr>
        <p:cNvPr id="1" name="Shape 153"/>
        <p:cNvGrpSpPr/>
        <p:nvPr/>
      </p:nvGrpSpPr>
      <p:grpSpPr>
        <a:xfrm>
          <a:off x="0" y="0"/>
          <a:ext cx="0" cy="0"/>
          <a:chOff x="0" y="0"/>
          <a:chExt cx="0" cy="0"/>
        </a:xfrm>
      </p:grpSpPr>
      <p:sp>
        <p:nvSpPr>
          <p:cNvPr id="154" name="Google Shape;154;p6">
            <a:extLst>
              <a:ext uri="{C183D7F6-B498-43B3-948B-1728B52AA6E4}">
                <adec:decorative xmlns:adec="http://schemas.microsoft.com/office/drawing/2017/decorative" val="1"/>
              </a:ext>
            </a:extLst>
          </p:cNvPr>
          <p:cNvSpPr/>
          <p:nvPr/>
        </p:nvSpPr>
        <p:spPr>
          <a:xfrm>
            <a:off x="0" y="0"/>
            <a:ext cx="9144000" cy="960120"/>
          </a:xfrm>
          <a:prstGeom prst="rect">
            <a:avLst/>
          </a:prstGeom>
          <a:solidFill>
            <a:srgbClr val="288C8C"/>
          </a:solidFill>
          <a:ln w="12700" cap="flat" cmpd="sng">
            <a:solidFill>
              <a:srgbClr val="288C8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5" name="Google Shape;155;p6">
            <a:extLst>
              <a:ext uri="{C183D7F6-B498-43B3-948B-1728B52AA6E4}">
                <adec:decorative xmlns:adec="http://schemas.microsoft.com/office/drawing/2017/decorative" val="1"/>
              </a:ext>
            </a:extLst>
          </p:cNvPr>
          <p:cNvSpPr/>
          <p:nvPr/>
        </p:nvSpPr>
        <p:spPr>
          <a:xfrm>
            <a:off x="0" y="960120"/>
            <a:ext cx="9144000" cy="64008"/>
          </a:xfrm>
          <a:prstGeom prst="rect">
            <a:avLst/>
          </a:prstGeom>
          <a:solidFill>
            <a:srgbClr val="288C8C"/>
          </a:solidFill>
          <a:ln w="12700" cap="flat" cmpd="sng">
            <a:solidFill>
              <a:srgbClr val="288C8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 name="Title 3">
            <a:extLst>
              <a:ext uri="{FF2B5EF4-FFF2-40B4-BE49-F238E27FC236}">
                <a16:creationId xmlns:a16="http://schemas.microsoft.com/office/drawing/2014/main" id="{CF2F5744-8B3A-3AB1-22F0-989000E737FD}"/>
              </a:ext>
              <a:ext uri="{C183D7F6-B498-43B3-948B-1728B52AA6E4}">
                <adec:decorative xmlns:adec="http://schemas.microsoft.com/office/drawing/2017/decorative" val="0"/>
              </a:ext>
            </a:extLst>
          </p:cNvPr>
          <p:cNvSpPr txBox="1">
            <a:spLocks noGrp="1"/>
          </p:cNvSpPr>
          <p:nvPr>
            <p:ph type="title" idx="4294967295"/>
          </p:nvPr>
        </p:nvSpPr>
        <p:spPr>
          <a:xfrm>
            <a:off x="238125" y="-447675"/>
            <a:ext cx="5238750"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Arial"/>
                <a:cs typeface="Arial"/>
                <a:sym typeface="Arial"/>
              </a:rPr>
              <a:t>From Feedback to Function: The Online Portal Update</a:t>
            </a:r>
          </a:p>
        </p:txBody>
      </p:sp>
      <p:sp>
        <p:nvSpPr>
          <p:cNvPr id="156" name="Google Shape;156;p6">
            <a:extLst>
              <a:ext uri="{C183D7F6-B498-43B3-948B-1728B52AA6E4}">
                <adec:decorative xmlns:adec="http://schemas.microsoft.com/office/drawing/2017/decorative" val="1"/>
              </a:ext>
            </a:extLst>
          </p:cNvPr>
          <p:cNvSpPr>
            <a:spLocks/>
          </p:cNvSpPr>
          <p:nvPr/>
        </p:nvSpPr>
        <p:spPr>
          <a:xfrm>
            <a:off x="411480" y="0"/>
            <a:ext cx="8321040" cy="960120"/>
          </a:xfrm>
          <a:prstGeom prst="rect">
            <a:avLst/>
          </a:prstGeom>
          <a:solidFill>
            <a:srgbClr val="288C8C"/>
          </a:solidFill>
          <a:ln>
            <a:noFill/>
            <a:prstDash/>
          </a:ln>
          <a:effectLst/>
        </p:spPr>
        <p:txBody>
          <a:bodyPr rot="0" spcFirstLastPara="1"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FFFFFF"/>
              </a:buClr>
              <a:buSzPts val="2200"/>
              <a:buFont typeface="Calibri"/>
              <a:buNone/>
              <a:tabLst/>
              <a:defRPr/>
            </a:pPr>
            <a:r>
              <a:rPr kumimoji="0" lang="en-US" sz="2200" b="1" i="0" u="none" strike="noStrike" kern="0" cap="none" spc="0" normalizeH="0" baseline="0" noProof="0" dirty="0">
                <a:ln>
                  <a:noFill/>
                </a:ln>
                <a:solidFill>
                  <a:srgbClr val="FFFFFF"/>
                </a:solidFill>
                <a:effectLst/>
                <a:uLnTx/>
                <a:uFillTx/>
                <a:latin typeface="Lexend"/>
                <a:ea typeface="Lexend"/>
                <a:cs typeface="Lexend"/>
                <a:sym typeface="Lexend"/>
              </a:rPr>
              <a:t>From Feedback to Function</a:t>
            </a:r>
            <a:endParaRPr kumimoji="0" lang="en-US" sz="2200" b="1" i="0" u="none" strike="noStrike" kern="0" cap="none" spc="0" normalizeH="0" baseline="0" noProof="0" dirty="0">
              <a:ln>
                <a:noFill/>
              </a:ln>
              <a:solidFill>
                <a:schemeClr val="dk1"/>
              </a:solidFill>
              <a:effectLst/>
              <a:uLnTx/>
              <a:uFillTx/>
              <a:latin typeface="Lexend"/>
              <a:ea typeface="Lexend"/>
              <a:cs typeface="Lexend"/>
              <a:sym typeface="Lexend"/>
            </a:endParaRPr>
          </a:p>
        </p:txBody>
      </p:sp>
      <p:sp>
        <p:nvSpPr>
          <p:cNvPr id="157" name="Google Shape;157;p6">
            <a:extLst>
              <a:ext uri="{C183D7F6-B498-43B3-948B-1728B52AA6E4}">
                <adec:decorative xmlns:adec="http://schemas.microsoft.com/office/drawing/2017/decorative" val="1"/>
              </a:ext>
            </a:extLst>
          </p:cNvPr>
          <p:cNvSpPr/>
          <p:nvPr/>
        </p:nvSpPr>
        <p:spPr>
          <a:xfrm>
            <a:off x="365750" y="1225300"/>
            <a:ext cx="3931800" cy="3511200"/>
          </a:xfrm>
          <a:prstGeom prst="rect">
            <a:avLst/>
          </a:prstGeom>
          <a:solidFill>
            <a:srgbClr val="288C8C"/>
          </a:solidFill>
          <a:ln w="12700" cap="flat" cmpd="sng">
            <a:solidFill>
              <a:srgbClr val="288C8C"/>
            </a:solidFill>
            <a:prstDash val="solid"/>
            <a:round/>
            <a:headEnd type="none" w="sm" len="sm"/>
            <a:tailEnd type="none" w="sm" len="sm"/>
          </a:ln>
          <a:effectLst>
            <a:outerShdw blurRad="101600" dist="38100" dir="8100000" algn="bl" rotWithShape="0">
              <a:srgbClr val="000000">
                <a:alpha val="12157"/>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8" name="Google Shape;158;p6"/>
          <p:cNvSpPr/>
          <p:nvPr/>
        </p:nvSpPr>
        <p:spPr>
          <a:xfrm>
            <a:off x="1056150" y="2743230"/>
            <a:ext cx="3602700" cy="365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BD7A49"/>
              </a:buClr>
              <a:buSzPts val="1400"/>
              <a:buFont typeface="Calibri"/>
              <a:buNone/>
            </a:pPr>
            <a:r>
              <a:rPr lang="en-US" sz="15000" b="1" dirty="0">
                <a:solidFill>
                  <a:srgbClr val="EBD4A3"/>
                </a:solidFill>
                <a:latin typeface="Lexend"/>
                <a:ea typeface="Lexend"/>
                <a:cs typeface="Lexend"/>
                <a:sym typeface="Lexend"/>
              </a:rPr>
              <a:t>44</a:t>
            </a:r>
            <a:endParaRPr sz="15000" b="1" dirty="0">
              <a:solidFill>
                <a:srgbClr val="EBD4A3"/>
              </a:solidFill>
              <a:latin typeface="Lexend"/>
              <a:ea typeface="Lexend"/>
              <a:cs typeface="Lexend"/>
              <a:sym typeface="Lexend"/>
            </a:endParaRPr>
          </a:p>
        </p:txBody>
      </p:sp>
      <p:sp>
        <p:nvSpPr>
          <p:cNvPr id="159" name="Google Shape;159;p6">
            <a:extLst>
              <a:ext uri="{C183D7F6-B498-43B3-948B-1728B52AA6E4}">
                <adec:decorative xmlns:adec="http://schemas.microsoft.com/office/drawing/2017/decorative" val="1"/>
              </a:ext>
            </a:extLst>
          </p:cNvPr>
          <p:cNvSpPr/>
          <p:nvPr/>
        </p:nvSpPr>
        <p:spPr>
          <a:xfrm>
            <a:off x="4480560" y="1170432"/>
            <a:ext cx="4297680" cy="822960"/>
          </a:xfrm>
          <a:prstGeom prst="rect">
            <a:avLst/>
          </a:prstGeom>
          <a:solidFill>
            <a:srgbClr val="FFFFFF"/>
          </a:solidFill>
          <a:ln w="12700" cap="flat" cmpd="sng">
            <a:solidFill>
              <a:srgbClr val="E0ECEC"/>
            </a:solidFill>
            <a:prstDash val="solid"/>
            <a:round/>
            <a:headEnd type="none" w="sm" len="sm"/>
            <a:tailEnd type="none" w="sm" len="sm"/>
          </a:ln>
          <a:effectLst>
            <a:outerShdw blurRad="101600" dist="38100" dir="8100000" algn="bl" rotWithShape="0">
              <a:srgbClr val="000000">
                <a:alpha val="12157"/>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0" name="Google Shape;160;p6">
            <a:extLst>
              <a:ext uri="{C183D7F6-B498-43B3-948B-1728B52AA6E4}">
                <adec:decorative xmlns:adec="http://schemas.microsoft.com/office/drawing/2017/decorative" val="1"/>
              </a:ext>
            </a:extLst>
          </p:cNvPr>
          <p:cNvSpPr/>
          <p:nvPr/>
        </p:nvSpPr>
        <p:spPr>
          <a:xfrm>
            <a:off x="4572000" y="1325880"/>
            <a:ext cx="475488" cy="475488"/>
          </a:xfrm>
          <a:prstGeom prst="ellipse">
            <a:avLst/>
          </a:prstGeom>
          <a:solidFill>
            <a:srgbClr val="288C8C"/>
          </a:solidFill>
          <a:ln w="12700" cap="flat" cmpd="sng">
            <a:solidFill>
              <a:srgbClr val="288C8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1" name="Google Shape;161;p6">
            <a:extLst>
              <a:ext uri="{C183D7F6-B498-43B3-948B-1728B52AA6E4}">
                <adec:decorative xmlns:adec="http://schemas.microsoft.com/office/drawing/2017/decorative" val="1"/>
              </a:ext>
            </a:extLst>
          </p:cNvPr>
          <p:cNvSpPr/>
          <p:nvPr/>
        </p:nvSpPr>
        <p:spPr>
          <a:xfrm>
            <a:off x="4572000" y="1325880"/>
            <a:ext cx="475488" cy="47548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400"/>
              <a:buFont typeface="Calibri"/>
              <a:buNone/>
            </a:pPr>
            <a:r>
              <a:rPr lang="en-US" sz="1400" b="1">
                <a:solidFill>
                  <a:srgbClr val="FFFFFF"/>
                </a:solidFill>
                <a:latin typeface="Calibri"/>
                <a:ea typeface="Calibri"/>
                <a:cs typeface="Calibri"/>
                <a:sym typeface="Calibri"/>
              </a:rPr>
              <a:t>1</a:t>
            </a:r>
            <a:endParaRPr sz="1400">
              <a:solidFill>
                <a:schemeClr val="dk1"/>
              </a:solidFill>
              <a:latin typeface="Calibri"/>
              <a:ea typeface="Calibri"/>
              <a:cs typeface="Calibri"/>
              <a:sym typeface="Calibri"/>
            </a:endParaRPr>
          </a:p>
        </p:txBody>
      </p:sp>
      <p:sp>
        <p:nvSpPr>
          <p:cNvPr id="162" name="Google Shape;162;p6"/>
          <p:cNvSpPr/>
          <p:nvPr/>
        </p:nvSpPr>
        <p:spPr>
          <a:xfrm>
            <a:off x="5166350" y="1225300"/>
            <a:ext cx="3566100" cy="2925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E4A42"/>
              </a:buClr>
              <a:buSzPts val="1200"/>
              <a:buFont typeface="Calibri"/>
              <a:buNone/>
            </a:pPr>
            <a:r>
              <a:rPr lang="en-US" sz="1200" b="1">
                <a:solidFill>
                  <a:srgbClr val="1E4A42"/>
                </a:solidFill>
                <a:latin typeface="Lexend"/>
                <a:ea typeface="Lexend"/>
                <a:cs typeface="Lexend"/>
                <a:sym typeface="Lexend"/>
              </a:rPr>
              <a:t>UI &amp; UX Enhancements </a:t>
            </a:r>
            <a:endParaRPr sz="1200" b="1">
              <a:solidFill>
                <a:schemeClr val="dk1"/>
              </a:solidFill>
              <a:latin typeface="Lexend"/>
              <a:ea typeface="Lexend"/>
              <a:cs typeface="Lexend"/>
              <a:sym typeface="Lexend"/>
            </a:endParaRPr>
          </a:p>
        </p:txBody>
      </p:sp>
      <p:sp>
        <p:nvSpPr>
          <p:cNvPr id="163" name="Google Shape;163;p6"/>
          <p:cNvSpPr/>
          <p:nvPr/>
        </p:nvSpPr>
        <p:spPr>
          <a:xfrm>
            <a:off x="5166360" y="1523711"/>
            <a:ext cx="3474600" cy="384000"/>
          </a:xfrm>
          <a:prstGeom prst="rect">
            <a:avLst/>
          </a:prstGeom>
          <a:noFill/>
          <a:ln>
            <a:noFill/>
          </a:ln>
        </p:spPr>
        <p:txBody>
          <a:bodyPr spcFirstLastPara="1" wrap="square" lIns="0" tIns="0" rIns="0" bIns="0" anchor="ctr" anchorCtr="0">
            <a:noAutofit/>
          </a:bodyPr>
          <a:lstStyle/>
          <a:p>
            <a:pPr marL="0" marR="0" lvl="0" indent="0" algn="l" rtl="0">
              <a:lnSpc>
                <a:spcPct val="120000"/>
              </a:lnSpc>
              <a:spcBef>
                <a:spcPts val="0"/>
              </a:spcBef>
              <a:spcAft>
                <a:spcPts val="0"/>
              </a:spcAft>
              <a:buClr>
                <a:srgbClr val="5A7878"/>
              </a:buClr>
              <a:buSzPts val="1000"/>
              <a:buFont typeface="Calibri"/>
              <a:buNone/>
            </a:pPr>
            <a:r>
              <a:rPr lang="en-US" sz="900">
                <a:solidFill>
                  <a:schemeClr val="dk1"/>
                </a:solidFill>
                <a:latin typeface="Lexend"/>
                <a:ea typeface="Lexend"/>
                <a:cs typeface="Lexend"/>
                <a:sym typeface="Lexend"/>
              </a:rPr>
              <a:t>Verbiage and instructions updates, navigation and interaction, feedback collection during successful events.</a:t>
            </a:r>
            <a:endParaRPr sz="900">
              <a:solidFill>
                <a:schemeClr val="dk1"/>
              </a:solidFill>
              <a:latin typeface="Lexend"/>
              <a:ea typeface="Lexend"/>
              <a:cs typeface="Lexend"/>
              <a:sym typeface="Lexend"/>
            </a:endParaRPr>
          </a:p>
        </p:txBody>
      </p:sp>
      <p:sp>
        <p:nvSpPr>
          <p:cNvPr id="164" name="Google Shape;164;p6">
            <a:extLst>
              <a:ext uri="{C183D7F6-B498-43B3-948B-1728B52AA6E4}">
                <adec:decorative xmlns:adec="http://schemas.microsoft.com/office/drawing/2017/decorative" val="1"/>
              </a:ext>
            </a:extLst>
          </p:cNvPr>
          <p:cNvSpPr/>
          <p:nvPr/>
        </p:nvSpPr>
        <p:spPr>
          <a:xfrm>
            <a:off x="4480560" y="2103120"/>
            <a:ext cx="4297680" cy="822960"/>
          </a:xfrm>
          <a:prstGeom prst="rect">
            <a:avLst/>
          </a:prstGeom>
          <a:solidFill>
            <a:srgbClr val="FFFFFF"/>
          </a:solidFill>
          <a:ln w="12700" cap="flat" cmpd="sng">
            <a:solidFill>
              <a:srgbClr val="E0ECEC"/>
            </a:solidFill>
            <a:prstDash val="solid"/>
            <a:round/>
            <a:headEnd type="none" w="sm" len="sm"/>
            <a:tailEnd type="none" w="sm" len="sm"/>
          </a:ln>
          <a:effectLst>
            <a:outerShdw blurRad="101600" dist="38100" dir="8100000" algn="bl" rotWithShape="0">
              <a:srgbClr val="000000">
                <a:alpha val="12157"/>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 name="Google Shape;165;p6">
            <a:extLst>
              <a:ext uri="{C183D7F6-B498-43B3-948B-1728B52AA6E4}">
                <adec:decorative xmlns:adec="http://schemas.microsoft.com/office/drawing/2017/decorative" val="1"/>
              </a:ext>
            </a:extLst>
          </p:cNvPr>
          <p:cNvSpPr/>
          <p:nvPr/>
        </p:nvSpPr>
        <p:spPr>
          <a:xfrm>
            <a:off x="4572000" y="2258568"/>
            <a:ext cx="475488" cy="475488"/>
          </a:xfrm>
          <a:prstGeom prst="ellipse">
            <a:avLst/>
          </a:prstGeom>
          <a:solidFill>
            <a:srgbClr val="288C8C"/>
          </a:solidFill>
          <a:ln w="12700" cap="flat" cmpd="sng">
            <a:solidFill>
              <a:srgbClr val="288C8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6" name="Google Shape;166;p6">
            <a:extLst>
              <a:ext uri="{C183D7F6-B498-43B3-948B-1728B52AA6E4}">
                <adec:decorative xmlns:adec="http://schemas.microsoft.com/office/drawing/2017/decorative" val="1"/>
              </a:ext>
            </a:extLst>
          </p:cNvPr>
          <p:cNvSpPr/>
          <p:nvPr/>
        </p:nvSpPr>
        <p:spPr>
          <a:xfrm>
            <a:off x="4572000" y="2258568"/>
            <a:ext cx="475488" cy="47548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400"/>
              <a:buFont typeface="Calibri"/>
              <a:buNone/>
            </a:pPr>
            <a:r>
              <a:rPr lang="en-US" sz="1400" b="1">
                <a:solidFill>
                  <a:srgbClr val="FFFFFF"/>
                </a:solidFill>
                <a:latin typeface="Calibri"/>
                <a:ea typeface="Calibri"/>
                <a:cs typeface="Calibri"/>
                <a:sym typeface="Calibri"/>
              </a:rPr>
              <a:t>2</a:t>
            </a:r>
            <a:endParaRPr sz="1400">
              <a:solidFill>
                <a:schemeClr val="dk1"/>
              </a:solidFill>
              <a:latin typeface="Calibri"/>
              <a:ea typeface="Calibri"/>
              <a:cs typeface="Calibri"/>
              <a:sym typeface="Calibri"/>
            </a:endParaRPr>
          </a:p>
        </p:txBody>
      </p:sp>
      <p:sp>
        <p:nvSpPr>
          <p:cNvPr id="167" name="Google Shape;167;p6"/>
          <p:cNvSpPr/>
          <p:nvPr/>
        </p:nvSpPr>
        <p:spPr>
          <a:xfrm>
            <a:off x="5166360" y="2157984"/>
            <a:ext cx="3474720" cy="29260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E4A42"/>
              </a:buClr>
              <a:buSzPts val="1200"/>
              <a:buFont typeface="Calibri"/>
              <a:buNone/>
            </a:pPr>
            <a:r>
              <a:rPr lang="en-US" sz="1200" b="1">
                <a:solidFill>
                  <a:srgbClr val="1E4A42"/>
                </a:solidFill>
                <a:latin typeface="Lexend"/>
                <a:ea typeface="Lexend"/>
                <a:cs typeface="Lexend"/>
                <a:sym typeface="Lexend"/>
              </a:rPr>
              <a:t>Form Validation &amp; Data Entry Updates</a:t>
            </a:r>
            <a:endParaRPr sz="1200" b="1">
              <a:solidFill>
                <a:schemeClr val="dk1"/>
              </a:solidFill>
              <a:latin typeface="Lexend"/>
              <a:ea typeface="Lexend"/>
              <a:cs typeface="Lexend"/>
              <a:sym typeface="Lexend"/>
            </a:endParaRPr>
          </a:p>
        </p:txBody>
      </p:sp>
      <p:sp>
        <p:nvSpPr>
          <p:cNvPr id="168" name="Google Shape;168;p6"/>
          <p:cNvSpPr/>
          <p:nvPr/>
        </p:nvSpPr>
        <p:spPr>
          <a:xfrm>
            <a:off x="5166360" y="2476912"/>
            <a:ext cx="3474600" cy="384000"/>
          </a:xfrm>
          <a:prstGeom prst="rect">
            <a:avLst/>
          </a:prstGeom>
          <a:noFill/>
          <a:ln>
            <a:noFill/>
          </a:ln>
        </p:spPr>
        <p:txBody>
          <a:bodyPr spcFirstLastPara="1" wrap="square" lIns="0" tIns="0" rIns="0" bIns="0" anchor="ctr" anchorCtr="0">
            <a:noAutofit/>
          </a:bodyPr>
          <a:lstStyle/>
          <a:p>
            <a:pPr marL="0" marR="0" lvl="0" indent="0" algn="l" rtl="0">
              <a:lnSpc>
                <a:spcPct val="120000"/>
              </a:lnSpc>
              <a:spcBef>
                <a:spcPts val="0"/>
              </a:spcBef>
              <a:spcAft>
                <a:spcPts val="0"/>
              </a:spcAft>
              <a:buClr>
                <a:srgbClr val="5A7878"/>
              </a:buClr>
              <a:buSzPts val="1000"/>
              <a:buFont typeface="Calibri"/>
              <a:buNone/>
            </a:pPr>
            <a:r>
              <a:rPr lang="en-US" sz="1000">
                <a:solidFill>
                  <a:schemeClr val="dk1"/>
                </a:solidFill>
                <a:latin typeface="Lexend"/>
                <a:ea typeface="Lexend"/>
                <a:cs typeface="Lexend"/>
                <a:sym typeface="Lexend"/>
              </a:rPr>
              <a:t>Error messaging more clear and concise, highlight what is missing on the page to move forward.</a:t>
            </a:r>
            <a:endParaRPr sz="1000">
              <a:solidFill>
                <a:schemeClr val="dk1"/>
              </a:solidFill>
              <a:latin typeface="Lexend"/>
              <a:ea typeface="Lexend"/>
              <a:cs typeface="Lexend"/>
              <a:sym typeface="Lexend"/>
            </a:endParaRPr>
          </a:p>
        </p:txBody>
      </p:sp>
      <p:sp>
        <p:nvSpPr>
          <p:cNvPr id="169" name="Google Shape;169;p6">
            <a:extLst>
              <a:ext uri="{C183D7F6-B498-43B3-948B-1728B52AA6E4}">
                <adec:decorative xmlns:adec="http://schemas.microsoft.com/office/drawing/2017/decorative" val="1"/>
              </a:ext>
            </a:extLst>
          </p:cNvPr>
          <p:cNvSpPr/>
          <p:nvPr/>
        </p:nvSpPr>
        <p:spPr>
          <a:xfrm>
            <a:off x="4480560" y="3035808"/>
            <a:ext cx="4297680" cy="822960"/>
          </a:xfrm>
          <a:prstGeom prst="rect">
            <a:avLst/>
          </a:prstGeom>
          <a:solidFill>
            <a:srgbClr val="FFFFFF"/>
          </a:solidFill>
          <a:ln w="12700" cap="flat" cmpd="sng">
            <a:solidFill>
              <a:srgbClr val="E0ECEC"/>
            </a:solidFill>
            <a:prstDash val="solid"/>
            <a:round/>
            <a:headEnd type="none" w="sm" len="sm"/>
            <a:tailEnd type="none" w="sm" len="sm"/>
          </a:ln>
          <a:effectLst>
            <a:outerShdw blurRad="101600" dist="38100" dir="8100000" algn="bl" rotWithShape="0">
              <a:srgbClr val="000000">
                <a:alpha val="12157"/>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0" name="Google Shape;170;p6">
            <a:extLst>
              <a:ext uri="{C183D7F6-B498-43B3-948B-1728B52AA6E4}">
                <adec:decorative xmlns:adec="http://schemas.microsoft.com/office/drawing/2017/decorative" val="1"/>
              </a:ext>
            </a:extLst>
          </p:cNvPr>
          <p:cNvSpPr/>
          <p:nvPr/>
        </p:nvSpPr>
        <p:spPr>
          <a:xfrm>
            <a:off x="4572000" y="3191256"/>
            <a:ext cx="475488" cy="475488"/>
          </a:xfrm>
          <a:prstGeom prst="ellipse">
            <a:avLst/>
          </a:prstGeom>
          <a:solidFill>
            <a:srgbClr val="288C8C"/>
          </a:solidFill>
          <a:ln w="12700" cap="flat" cmpd="sng">
            <a:solidFill>
              <a:srgbClr val="288C8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1" name="Google Shape;171;p6">
            <a:extLst>
              <a:ext uri="{C183D7F6-B498-43B3-948B-1728B52AA6E4}">
                <adec:decorative xmlns:adec="http://schemas.microsoft.com/office/drawing/2017/decorative" val="1"/>
              </a:ext>
            </a:extLst>
          </p:cNvPr>
          <p:cNvSpPr/>
          <p:nvPr/>
        </p:nvSpPr>
        <p:spPr>
          <a:xfrm>
            <a:off x="4572000" y="3191256"/>
            <a:ext cx="475488" cy="47548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400"/>
              <a:buFont typeface="Calibri"/>
              <a:buNone/>
            </a:pPr>
            <a:r>
              <a:rPr lang="en-US" sz="1400" b="1">
                <a:solidFill>
                  <a:srgbClr val="FFFFFF"/>
                </a:solidFill>
                <a:latin typeface="Calibri"/>
                <a:ea typeface="Calibri"/>
                <a:cs typeface="Calibri"/>
                <a:sym typeface="Calibri"/>
              </a:rPr>
              <a:t>3</a:t>
            </a:r>
            <a:endParaRPr sz="1400">
              <a:solidFill>
                <a:schemeClr val="dk1"/>
              </a:solidFill>
              <a:latin typeface="Calibri"/>
              <a:ea typeface="Calibri"/>
              <a:cs typeface="Calibri"/>
              <a:sym typeface="Calibri"/>
            </a:endParaRPr>
          </a:p>
        </p:txBody>
      </p:sp>
      <p:sp>
        <p:nvSpPr>
          <p:cNvPr id="172" name="Google Shape;172;p6"/>
          <p:cNvSpPr/>
          <p:nvPr/>
        </p:nvSpPr>
        <p:spPr>
          <a:xfrm>
            <a:off x="5166360" y="3090672"/>
            <a:ext cx="3474720" cy="29260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E4A42"/>
              </a:buClr>
              <a:buSzPts val="1200"/>
              <a:buFont typeface="Calibri"/>
              <a:buNone/>
            </a:pPr>
            <a:r>
              <a:rPr lang="en-US" sz="1200" b="1">
                <a:solidFill>
                  <a:srgbClr val="1E4A42"/>
                </a:solidFill>
                <a:latin typeface="Lexend"/>
                <a:ea typeface="Lexend"/>
                <a:cs typeface="Lexend"/>
                <a:sym typeface="Lexend"/>
              </a:rPr>
              <a:t>Document Upload &amp; Management </a:t>
            </a:r>
            <a:endParaRPr sz="1200" b="1">
              <a:solidFill>
                <a:schemeClr val="dk1"/>
              </a:solidFill>
              <a:latin typeface="Lexend"/>
              <a:ea typeface="Lexend"/>
              <a:cs typeface="Lexend"/>
              <a:sym typeface="Lexend"/>
            </a:endParaRPr>
          </a:p>
        </p:txBody>
      </p:sp>
      <p:sp>
        <p:nvSpPr>
          <p:cNvPr id="173" name="Google Shape;173;p6"/>
          <p:cNvSpPr/>
          <p:nvPr/>
        </p:nvSpPr>
        <p:spPr>
          <a:xfrm>
            <a:off x="5166360" y="3414728"/>
            <a:ext cx="3474600" cy="384000"/>
          </a:xfrm>
          <a:prstGeom prst="rect">
            <a:avLst/>
          </a:prstGeom>
          <a:noFill/>
          <a:ln>
            <a:noFill/>
          </a:ln>
        </p:spPr>
        <p:txBody>
          <a:bodyPr spcFirstLastPara="1" wrap="square" lIns="0" tIns="0" rIns="0" bIns="0" anchor="ctr" anchorCtr="0">
            <a:noAutofit/>
          </a:bodyPr>
          <a:lstStyle/>
          <a:p>
            <a:pPr marL="0" marR="0" lvl="0" indent="0" algn="l" rtl="0">
              <a:lnSpc>
                <a:spcPct val="120000"/>
              </a:lnSpc>
              <a:spcBef>
                <a:spcPts val="0"/>
              </a:spcBef>
              <a:spcAft>
                <a:spcPts val="0"/>
              </a:spcAft>
              <a:buClr>
                <a:srgbClr val="5A7878"/>
              </a:buClr>
              <a:buSzPts val="1000"/>
              <a:buFont typeface="Calibri"/>
              <a:buNone/>
            </a:pPr>
            <a:r>
              <a:rPr lang="en-US" sz="1000">
                <a:solidFill>
                  <a:schemeClr val="dk1"/>
                </a:solidFill>
                <a:latin typeface="Lexend"/>
                <a:ea typeface="Lexend"/>
                <a:cs typeface="Lexend"/>
                <a:sym typeface="Lexend"/>
              </a:rPr>
              <a:t>Multi-document upload logic, upload and download reliability </a:t>
            </a:r>
            <a:endParaRPr sz="1000">
              <a:solidFill>
                <a:schemeClr val="dk1"/>
              </a:solidFill>
              <a:latin typeface="Lexend"/>
              <a:ea typeface="Lexend"/>
              <a:cs typeface="Lexend"/>
              <a:sym typeface="Lexend"/>
            </a:endParaRPr>
          </a:p>
        </p:txBody>
      </p:sp>
      <p:sp>
        <p:nvSpPr>
          <p:cNvPr id="174" name="Google Shape;174;p6">
            <a:extLst>
              <a:ext uri="{C183D7F6-B498-43B3-948B-1728B52AA6E4}">
                <adec:decorative xmlns:adec="http://schemas.microsoft.com/office/drawing/2017/decorative" val="1"/>
              </a:ext>
            </a:extLst>
          </p:cNvPr>
          <p:cNvSpPr/>
          <p:nvPr/>
        </p:nvSpPr>
        <p:spPr>
          <a:xfrm>
            <a:off x="4480560" y="3968496"/>
            <a:ext cx="4297680" cy="822960"/>
          </a:xfrm>
          <a:prstGeom prst="rect">
            <a:avLst/>
          </a:prstGeom>
          <a:solidFill>
            <a:srgbClr val="FFFFFF"/>
          </a:solidFill>
          <a:ln w="12700" cap="flat" cmpd="sng">
            <a:solidFill>
              <a:srgbClr val="E0ECEC"/>
            </a:solidFill>
            <a:prstDash val="solid"/>
            <a:round/>
            <a:headEnd type="none" w="sm" len="sm"/>
            <a:tailEnd type="none" w="sm" len="sm"/>
          </a:ln>
          <a:effectLst>
            <a:outerShdw blurRad="101600" dist="38100" dir="8100000" algn="bl" rotWithShape="0">
              <a:srgbClr val="000000">
                <a:alpha val="12157"/>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5" name="Google Shape;175;p6">
            <a:extLst>
              <a:ext uri="{C183D7F6-B498-43B3-948B-1728B52AA6E4}">
                <adec:decorative xmlns:adec="http://schemas.microsoft.com/office/drawing/2017/decorative" val="1"/>
              </a:ext>
            </a:extLst>
          </p:cNvPr>
          <p:cNvSpPr/>
          <p:nvPr/>
        </p:nvSpPr>
        <p:spPr>
          <a:xfrm>
            <a:off x="4572000" y="4123944"/>
            <a:ext cx="475488" cy="475488"/>
          </a:xfrm>
          <a:prstGeom prst="ellipse">
            <a:avLst/>
          </a:prstGeom>
          <a:solidFill>
            <a:srgbClr val="288C8C"/>
          </a:solidFill>
          <a:ln w="12700" cap="flat" cmpd="sng">
            <a:solidFill>
              <a:srgbClr val="288C8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6" name="Google Shape;176;p6">
            <a:extLst>
              <a:ext uri="{C183D7F6-B498-43B3-948B-1728B52AA6E4}">
                <adec:decorative xmlns:adec="http://schemas.microsoft.com/office/drawing/2017/decorative" val="1"/>
              </a:ext>
            </a:extLst>
          </p:cNvPr>
          <p:cNvSpPr/>
          <p:nvPr/>
        </p:nvSpPr>
        <p:spPr>
          <a:xfrm>
            <a:off x="4572000" y="4123944"/>
            <a:ext cx="475488" cy="47548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400"/>
              <a:buFont typeface="Calibri"/>
              <a:buNone/>
            </a:pPr>
            <a:r>
              <a:rPr lang="en-US" sz="1400" b="1">
                <a:solidFill>
                  <a:srgbClr val="FFFFFF"/>
                </a:solidFill>
                <a:latin typeface="Calibri"/>
                <a:ea typeface="Calibri"/>
                <a:cs typeface="Calibri"/>
                <a:sym typeface="Calibri"/>
              </a:rPr>
              <a:t>4</a:t>
            </a:r>
            <a:endParaRPr sz="1400">
              <a:solidFill>
                <a:schemeClr val="dk1"/>
              </a:solidFill>
              <a:latin typeface="Calibri"/>
              <a:ea typeface="Calibri"/>
              <a:cs typeface="Calibri"/>
              <a:sym typeface="Calibri"/>
            </a:endParaRPr>
          </a:p>
        </p:txBody>
      </p:sp>
      <p:sp>
        <p:nvSpPr>
          <p:cNvPr id="177" name="Google Shape;177;p6"/>
          <p:cNvSpPr/>
          <p:nvPr/>
        </p:nvSpPr>
        <p:spPr>
          <a:xfrm>
            <a:off x="5166360" y="4023360"/>
            <a:ext cx="3474720" cy="29260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E4A42"/>
              </a:buClr>
              <a:buSzPts val="1200"/>
              <a:buFont typeface="Calibri"/>
              <a:buNone/>
            </a:pPr>
            <a:r>
              <a:rPr lang="en-US" sz="1200" b="1">
                <a:solidFill>
                  <a:srgbClr val="1E4A42"/>
                </a:solidFill>
                <a:latin typeface="Lexend"/>
                <a:ea typeface="Lexend"/>
                <a:cs typeface="Lexend"/>
                <a:sym typeface="Lexend"/>
              </a:rPr>
              <a:t>System Stability &amp; Bug Fixes</a:t>
            </a:r>
            <a:endParaRPr sz="1200" b="1">
              <a:solidFill>
                <a:schemeClr val="dk1"/>
              </a:solidFill>
              <a:latin typeface="Lexend"/>
              <a:ea typeface="Lexend"/>
              <a:cs typeface="Lexend"/>
              <a:sym typeface="Lexend"/>
            </a:endParaRPr>
          </a:p>
        </p:txBody>
      </p:sp>
      <p:sp>
        <p:nvSpPr>
          <p:cNvPr id="178" name="Google Shape;178;p6"/>
          <p:cNvSpPr/>
          <p:nvPr/>
        </p:nvSpPr>
        <p:spPr>
          <a:xfrm>
            <a:off x="5172835" y="4249957"/>
            <a:ext cx="3474600" cy="384000"/>
          </a:xfrm>
          <a:prstGeom prst="rect">
            <a:avLst/>
          </a:prstGeom>
          <a:noFill/>
          <a:ln>
            <a:noFill/>
          </a:ln>
        </p:spPr>
        <p:txBody>
          <a:bodyPr spcFirstLastPara="1" wrap="square" lIns="0" tIns="0" rIns="0" bIns="0" anchor="ctr" anchorCtr="0">
            <a:noAutofit/>
          </a:bodyPr>
          <a:lstStyle/>
          <a:p>
            <a:pPr marL="0" marR="0" lvl="0" indent="0" algn="l" rtl="0">
              <a:lnSpc>
                <a:spcPct val="120000"/>
              </a:lnSpc>
              <a:spcBef>
                <a:spcPts val="0"/>
              </a:spcBef>
              <a:spcAft>
                <a:spcPts val="0"/>
              </a:spcAft>
              <a:buClr>
                <a:srgbClr val="5A7878"/>
              </a:buClr>
              <a:buSzPts val="1000"/>
              <a:buFont typeface="Calibri"/>
              <a:buNone/>
            </a:pPr>
            <a:r>
              <a:rPr lang="en-US" sz="1000">
                <a:solidFill>
                  <a:schemeClr val="dk1"/>
                </a:solidFill>
                <a:latin typeface="Lexend"/>
                <a:ea typeface="Lexend"/>
                <a:cs typeface="Lexend"/>
                <a:sym typeface="Lexend"/>
              </a:rPr>
              <a:t>Session management and application interruptions</a:t>
            </a:r>
            <a:r>
              <a:rPr lang="en-US" sz="1200">
                <a:solidFill>
                  <a:schemeClr val="dk1"/>
                </a:solidFill>
                <a:latin typeface="Lexend"/>
                <a:ea typeface="Lexend"/>
                <a:cs typeface="Lexend"/>
                <a:sym typeface="Lexend"/>
              </a:rPr>
              <a:t> </a:t>
            </a:r>
            <a:endParaRPr sz="1200">
              <a:solidFill>
                <a:schemeClr val="dk1"/>
              </a:solidFill>
              <a:latin typeface="Lexend"/>
              <a:ea typeface="Lexend"/>
              <a:cs typeface="Lexend"/>
              <a:sym typeface="Lexend"/>
            </a:endParaRPr>
          </a:p>
        </p:txBody>
      </p:sp>
      <p:sp>
        <p:nvSpPr>
          <p:cNvPr id="179" name="Google Shape;179;p6">
            <a:extLst>
              <a:ext uri="{C183D7F6-B498-43B3-948B-1728B52AA6E4}">
                <adec:decorative xmlns:adec="http://schemas.microsoft.com/office/drawing/2017/decorative" val="1"/>
              </a:ext>
            </a:extLst>
          </p:cNvPr>
          <p:cNvSpPr/>
          <p:nvPr/>
        </p:nvSpPr>
        <p:spPr>
          <a:xfrm>
            <a:off x="0" y="4937057"/>
            <a:ext cx="9144000" cy="36600"/>
          </a:xfrm>
          <a:prstGeom prst="rect">
            <a:avLst/>
          </a:prstGeom>
          <a:solidFill>
            <a:srgbClr val="EBD4A3"/>
          </a:solidFill>
          <a:ln w="12700" cap="flat" cmpd="sng">
            <a:solidFill>
              <a:srgbClr val="EBD4A3"/>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80" name="Google Shape;180;p6">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8772864" y="4659187"/>
            <a:ext cx="359774" cy="286201"/>
          </a:xfrm>
          <a:prstGeom prst="rect">
            <a:avLst/>
          </a:prstGeom>
          <a:noFill/>
          <a:ln>
            <a:noFill/>
          </a:ln>
        </p:spPr>
      </p:pic>
      <p:sp>
        <p:nvSpPr>
          <p:cNvPr id="181" name="Google Shape;181;p6">
            <a:extLst>
              <a:ext uri="{C183D7F6-B498-43B3-948B-1728B52AA6E4}">
                <adec:decorative xmlns:adec="http://schemas.microsoft.com/office/drawing/2017/decorative" val="1"/>
              </a:ext>
            </a:extLst>
          </p:cNvPr>
          <p:cNvSpPr/>
          <p:nvPr/>
        </p:nvSpPr>
        <p:spPr>
          <a:xfrm>
            <a:off x="2931" y="1036203"/>
            <a:ext cx="9144000" cy="36600"/>
          </a:xfrm>
          <a:prstGeom prst="rect">
            <a:avLst/>
          </a:prstGeom>
          <a:solidFill>
            <a:srgbClr val="EBD4A3"/>
          </a:solidFill>
          <a:ln w="12700" cap="flat" cmpd="sng">
            <a:solidFill>
              <a:srgbClr val="EBD4A3"/>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5F8F8"/>
        </a:solidFill>
        <a:effectLst/>
      </p:bgPr>
    </p:bg>
    <p:spTree>
      <p:nvGrpSpPr>
        <p:cNvPr id="1" name="Shape 185"/>
        <p:cNvGrpSpPr/>
        <p:nvPr/>
      </p:nvGrpSpPr>
      <p:grpSpPr>
        <a:xfrm>
          <a:off x="0" y="0"/>
          <a:ext cx="0" cy="0"/>
          <a:chOff x="0" y="0"/>
          <a:chExt cx="0" cy="0"/>
        </a:xfrm>
      </p:grpSpPr>
      <p:sp>
        <p:nvSpPr>
          <p:cNvPr id="186" name="Google Shape;186;p8">
            <a:extLst>
              <a:ext uri="{C183D7F6-B498-43B3-948B-1728B52AA6E4}">
                <adec:decorative xmlns:adec="http://schemas.microsoft.com/office/drawing/2017/decorative" val="1"/>
              </a:ext>
            </a:extLst>
          </p:cNvPr>
          <p:cNvSpPr/>
          <p:nvPr/>
        </p:nvSpPr>
        <p:spPr>
          <a:xfrm>
            <a:off x="0" y="0"/>
            <a:ext cx="9144000" cy="960120"/>
          </a:xfrm>
          <a:prstGeom prst="rect">
            <a:avLst/>
          </a:prstGeom>
          <a:solidFill>
            <a:srgbClr val="288C8C"/>
          </a:solidFill>
          <a:ln w="12700" cap="flat" cmpd="sng">
            <a:solidFill>
              <a:srgbClr val="288C8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7" name="Google Shape;187;p8">
            <a:extLst>
              <a:ext uri="{C183D7F6-B498-43B3-948B-1728B52AA6E4}">
                <adec:decorative xmlns:adec="http://schemas.microsoft.com/office/drawing/2017/decorative" val="1"/>
              </a:ext>
            </a:extLst>
          </p:cNvPr>
          <p:cNvSpPr/>
          <p:nvPr/>
        </p:nvSpPr>
        <p:spPr>
          <a:xfrm>
            <a:off x="0" y="960120"/>
            <a:ext cx="9144000" cy="64008"/>
          </a:xfrm>
          <a:prstGeom prst="rect">
            <a:avLst/>
          </a:prstGeom>
          <a:solidFill>
            <a:srgbClr val="288C8C"/>
          </a:solidFill>
          <a:ln w="12700" cap="flat" cmpd="sng">
            <a:solidFill>
              <a:srgbClr val="288C8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8" name="Google Shape;188;p8"/>
          <p:cNvSpPr>
            <a:spLocks noGrp="1"/>
          </p:cNvSpPr>
          <p:nvPr>
            <p:ph type="title" idx="4294967295"/>
          </p:nvPr>
        </p:nvSpPr>
        <p:spPr>
          <a:xfrm>
            <a:off x="411480" y="0"/>
            <a:ext cx="8321040" cy="960120"/>
          </a:xfrm>
          <a:prstGeom prst="rect">
            <a:avLst/>
          </a:prstGeom>
          <a:solidFill>
            <a:srgbClr val="288C8C"/>
          </a:solidFill>
          <a:ln>
            <a:noFill/>
            <a:prstDash/>
          </a:ln>
          <a:effectLst/>
        </p:spPr>
        <p:txBody>
          <a:bodyPr rot="0" spcFirstLastPara="1"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FFFFFF"/>
              </a:buClr>
              <a:buSzPts val="2200"/>
              <a:buFont typeface="Calibri"/>
              <a:buNone/>
              <a:tabLst/>
              <a:defRPr/>
            </a:pPr>
            <a:r>
              <a:rPr kumimoji="0" lang="en-US" sz="2200" b="1" i="0" u="none" strike="noStrike" kern="0" cap="none" spc="0" normalizeH="0" baseline="0" noProof="0" dirty="0">
                <a:ln>
                  <a:noFill/>
                </a:ln>
                <a:solidFill>
                  <a:srgbClr val="FFFFFF"/>
                </a:solidFill>
                <a:effectLst/>
                <a:uLnTx/>
                <a:uFillTx/>
                <a:latin typeface="Lexend"/>
                <a:ea typeface="Lexend"/>
                <a:cs typeface="Lexend"/>
                <a:sym typeface="Lexend"/>
              </a:rPr>
              <a:t>Testimonials</a:t>
            </a:r>
            <a:endParaRPr kumimoji="0" lang="en-US" sz="1400" b="1" i="0" u="none" strike="noStrike" kern="0" cap="none" spc="0" normalizeH="0" baseline="0" noProof="0" dirty="0">
              <a:ln>
                <a:noFill/>
              </a:ln>
              <a:solidFill>
                <a:srgbClr val="000000"/>
              </a:solidFill>
              <a:effectLst/>
              <a:uLnTx/>
              <a:uFillTx/>
              <a:latin typeface="Lexend"/>
              <a:ea typeface="Lexend"/>
              <a:cs typeface="Lexend"/>
              <a:sym typeface="Lexend"/>
            </a:endParaRPr>
          </a:p>
        </p:txBody>
      </p:sp>
      <p:sp>
        <p:nvSpPr>
          <p:cNvPr id="189" name="Google Shape;189;p8"/>
          <p:cNvSpPr/>
          <p:nvPr/>
        </p:nvSpPr>
        <p:spPr>
          <a:xfrm>
            <a:off x="365760" y="1060000"/>
            <a:ext cx="8412480" cy="3800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E4A42"/>
              </a:buClr>
              <a:buSzPts val="1200"/>
              <a:buFont typeface="Calibri"/>
              <a:buNone/>
            </a:pPr>
            <a:r>
              <a:rPr lang="en-US" sz="1200" i="1">
                <a:solidFill>
                  <a:srgbClr val="1E4A42"/>
                </a:solidFill>
                <a:latin typeface="Calibri"/>
                <a:ea typeface="Calibri"/>
                <a:cs typeface="Calibri"/>
                <a:sym typeface="Calibri"/>
              </a:rPr>
              <a:t>What residents and staff are saying about the new digital experience at Arizona DES</a:t>
            </a:r>
            <a:endParaRPr/>
          </a:p>
        </p:txBody>
      </p:sp>
      <p:sp>
        <p:nvSpPr>
          <p:cNvPr id="190" name="Google Shape;190;p8">
            <a:extLst>
              <a:ext uri="{C183D7F6-B498-43B3-948B-1728B52AA6E4}">
                <adec:decorative xmlns:adec="http://schemas.microsoft.com/office/drawing/2017/decorative" val="1"/>
              </a:ext>
            </a:extLst>
          </p:cNvPr>
          <p:cNvSpPr/>
          <p:nvPr/>
        </p:nvSpPr>
        <p:spPr>
          <a:xfrm>
            <a:off x="365760" y="1570000"/>
            <a:ext cx="2633520" cy="2743200"/>
          </a:xfrm>
          <a:prstGeom prst="rect">
            <a:avLst/>
          </a:prstGeom>
          <a:solidFill>
            <a:srgbClr val="FFFFFF"/>
          </a:solidFill>
          <a:ln w="12700" cap="flat" cmpd="sng">
            <a:solidFill>
              <a:srgbClr val="E0ECEC"/>
            </a:solidFill>
            <a:prstDash val="solid"/>
            <a:round/>
            <a:headEnd type="none" w="sm" len="sm"/>
            <a:tailEnd type="none" w="sm" len="sm"/>
          </a:ln>
          <a:effectLst>
            <a:outerShdw blurRad="101600" dist="38100" dir="8100000" algn="bl" rotWithShape="0">
              <a:srgbClr val="000000">
                <a:alpha val="12157"/>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1" name="Google Shape;191;p8">
            <a:extLst>
              <a:ext uri="{C183D7F6-B498-43B3-948B-1728B52AA6E4}">
                <adec:decorative xmlns:adec="http://schemas.microsoft.com/office/drawing/2017/decorative" val="1"/>
              </a:ext>
            </a:extLst>
          </p:cNvPr>
          <p:cNvSpPr/>
          <p:nvPr/>
        </p:nvSpPr>
        <p:spPr>
          <a:xfrm>
            <a:off x="365760" y="1570000"/>
            <a:ext cx="73152" cy="2743200"/>
          </a:xfrm>
          <a:prstGeom prst="rect">
            <a:avLst/>
          </a:prstGeom>
          <a:solidFill>
            <a:srgbClr val="288C8C"/>
          </a:solidFill>
          <a:ln w="12700" cap="flat" cmpd="sng">
            <a:solidFill>
              <a:srgbClr val="288C8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2" name="Google Shape;192;p8">
            <a:extLst>
              <a:ext uri="{C183D7F6-B498-43B3-948B-1728B52AA6E4}">
                <adec:decorative xmlns:adec="http://schemas.microsoft.com/office/drawing/2017/decorative" val="1"/>
              </a:ext>
            </a:extLst>
          </p:cNvPr>
          <p:cNvSpPr/>
          <p:nvPr/>
        </p:nvSpPr>
        <p:spPr>
          <a:xfrm>
            <a:off x="530000" y="1600000"/>
            <a:ext cx="2400000" cy="4600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88C8C"/>
              </a:buClr>
              <a:buSzPts val="4800"/>
              <a:buFont typeface="Calibri"/>
              <a:buNone/>
            </a:pPr>
            <a:r>
              <a:rPr lang="en-US" sz="4800" b="1">
                <a:solidFill>
                  <a:srgbClr val="288C8C"/>
                </a:solidFill>
                <a:latin typeface="Calibri"/>
                <a:ea typeface="Calibri"/>
                <a:cs typeface="Calibri"/>
                <a:sym typeface="Calibri"/>
              </a:rPr>
              <a:t>“</a:t>
            </a:r>
            <a:endParaRPr/>
          </a:p>
        </p:txBody>
      </p:sp>
      <p:sp>
        <p:nvSpPr>
          <p:cNvPr id="193" name="Google Shape;193;p8"/>
          <p:cNvSpPr/>
          <p:nvPr/>
        </p:nvSpPr>
        <p:spPr>
          <a:xfrm>
            <a:off x="530000" y="2070000"/>
            <a:ext cx="2400000" cy="16000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2D4A4A"/>
              </a:buClr>
              <a:buSzPts val="1100"/>
              <a:buFont typeface="Calibri"/>
              <a:buNone/>
            </a:pPr>
            <a:r>
              <a:rPr lang="en-US" sz="1200" i="1">
                <a:solidFill>
                  <a:srgbClr val="2D4A4A"/>
                </a:solidFill>
                <a:latin typeface="Lexend"/>
                <a:ea typeface="Lexend"/>
                <a:cs typeface="Lexend"/>
                <a:sym typeface="Lexend"/>
              </a:rPr>
              <a:t>I’m very grateful, this was such a quick and easy process. I couldn’t believe how quickly I was able to finish. Thank you!”</a:t>
            </a:r>
            <a:endParaRPr sz="1200">
              <a:latin typeface="Lexend"/>
              <a:ea typeface="Lexend"/>
              <a:cs typeface="Lexend"/>
              <a:sym typeface="Lexend"/>
            </a:endParaRPr>
          </a:p>
        </p:txBody>
      </p:sp>
      <p:sp>
        <p:nvSpPr>
          <p:cNvPr id="194" name="Google Shape;194;p8"/>
          <p:cNvSpPr/>
          <p:nvPr/>
        </p:nvSpPr>
        <p:spPr>
          <a:xfrm>
            <a:off x="530000" y="3780000"/>
            <a:ext cx="2400000" cy="4500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88C8C"/>
              </a:buClr>
              <a:buSzPts val="1000"/>
              <a:buFont typeface="Calibri"/>
              <a:buNone/>
            </a:pPr>
            <a:r>
              <a:rPr lang="en-US" sz="1000" b="1">
                <a:solidFill>
                  <a:srgbClr val="288C8C"/>
                </a:solidFill>
                <a:latin typeface="Lexend"/>
                <a:ea typeface="Lexend"/>
                <a:cs typeface="Lexend"/>
                <a:sym typeface="Lexend"/>
              </a:rPr>
              <a:t>Arizona DES Resident</a:t>
            </a:r>
            <a:endParaRPr b="1">
              <a:solidFill>
                <a:srgbClr val="288C8C"/>
              </a:solidFill>
              <a:latin typeface="Lexend"/>
              <a:ea typeface="Lexend"/>
              <a:cs typeface="Lexend"/>
              <a:sym typeface="Lexend"/>
            </a:endParaRPr>
          </a:p>
          <a:p>
            <a:pPr marL="0" marR="0" lvl="0" indent="0" algn="l" rtl="0">
              <a:spcBef>
                <a:spcPts val="0"/>
              </a:spcBef>
              <a:spcAft>
                <a:spcPts val="0"/>
              </a:spcAft>
              <a:buClr>
                <a:srgbClr val="5A7878"/>
              </a:buClr>
              <a:buSzPts val="900"/>
              <a:buFont typeface="Calibri"/>
              <a:buNone/>
            </a:pPr>
            <a:r>
              <a:rPr lang="en-US" sz="900">
                <a:solidFill>
                  <a:srgbClr val="5A7878"/>
                </a:solidFill>
                <a:latin typeface="Lexend"/>
                <a:ea typeface="Lexend"/>
                <a:cs typeface="Lexend"/>
                <a:sym typeface="Lexend"/>
              </a:rPr>
              <a:t>Child Care Assistance Applicant</a:t>
            </a:r>
            <a:endParaRPr>
              <a:latin typeface="Lexend"/>
              <a:ea typeface="Lexend"/>
              <a:cs typeface="Lexend"/>
              <a:sym typeface="Lexend"/>
            </a:endParaRPr>
          </a:p>
        </p:txBody>
      </p:sp>
      <p:sp>
        <p:nvSpPr>
          <p:cNvPr id="195" name="Google Shape;195;p8">
            <a:extLst>
              <a:ext uri="{C183D7F6-B498-43B3-948B-1728B52AA6E4}">
                <adec:decorative xmlns:adec="http://schemas.microsoft.com/office/drawing/2017/decorative" val="1"/>
              </a:ext>
            </a:extLst>
          </p:cNvPr>
          <p:cNvSpPr/>
          <p:nvPr/>
        </p:nvSpPr>
        <p:spPr>
          <a:xfrm>
            <a:off x="3254760" y="1570000"/>
            <a:ext cx="2633520" cy="2743200"/>
          </a:xfrm>
          <a:prstGeom prst="rect">
            <a:avLst/>
          </a:prstGeom>
          <a:solidFill>
            <a:srgbClr val="FFFFFF"/>
          </a:solidFill>
          <a:ln w="12700" cap="flat" cmpd="sng">
            <a:solidFill>
              <a:srgbClr val="E0ECEC"/>
            </a:solidFill>
            <a:prstDash val="solid"/>
            <a:round/>
            <a:headEnd type="none" w="sm" len="sm"/>
            <a:tailEnd type="none" w="sm" len="sm"/>
          </a:ln>
          <a:effectLst>
            <a:outerShdw blurRad="101600" dist="38100" dir="8100000" algn="bl" rotWithShape="0">
              <a:srgbClr val="000000">
                <a:alpha val="12157"/>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6" name="Google Shape;196;p8">
            <a:extLst>
              <a:ext uri="{C183D7F6-B498-43B3-948B-1728B52AA6E4}">
                <adec:decorative xmlns:adec="http://schemas.microsoft.com/office/drawing/2017/decorative" val="1"/>
              </a:ext>
            </a:extLst>
          </p:cNvPr>
          <p:cNvSpPr/>
          <p:nvPr/>
        </p:nvSpPr>
        <p:spPr>
          <a:xfrm>
            <a:off x="3254760" y="1570000"/>
            <a:ext cx="73152" cy="2743200"/>
          </a:xfrm>
          <a:prstGeom prst="rect">
            <a:avLst/>
          </a:prstGeom>
          <a:solidFill>
            <a:srgbClr val="CC6C20"/>
          </a:solidFill>
          <a:ln w="12700" cap="flat" cmpd="sng">
            <a:solidFill>
              <a:srgbClr val="CC6C2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7" name="Google Shape;197;p8">
            <a:extLst>
              <a:ext uri="{C183D7F6-B498-43B3-948B-1728B52AA6E4}">
                <adec:decorative xmlns:adec="http://schemas.microsoft.com/office/drawing/2017/decorative" val="1"/>
              </a:ext>
            </a:extLst>
          </p:cNvPr>
          <p:cNvSpPr/>
          <p:nvPr/>
        </p:nvSpPr>
        <p:spPr>
          <a:xfrm>
            <a:off x="3420000" y="1600000"/>
            <a:ext cx="2400000" cy="460000"/>
          </a:xfrm>
          <a:prstGeom prst="rect">
            <a:avLst/>
          </a:prstGeom>
          <a:solidFill>
            <a:schemeClr val="lt1"/>
          </a:solidFill>
          <a:ln>
            <a:noFill/>
          </a:ln>
        </p:spPr>
        <p:txBody>
          <a:bodyPr spcFirstLastPara="1" wrap="square" lIns="0" tIns="0" rIns="0" bIns="0" anchor="ctr" anchorCtr="0">
            <a:noAutofit/>
          </a:bodyPr>
          <a:lstStyle/>
          <a:p>
            <a:pPr marL="0" marR="0" lvl="0" indent="0" algn="l" rtl="0">
              <a:spcBef>
                <a:spcPts val="0"/>
              </a:spcBef>
              <a:spcAft>
                <a:spcPts val="0"/>
              </a:spcAft>
              <a:buClr>
                <a:srgbClr val="BD7A49"/>
              </a:buClr>
              <a:buSzPts val="4800"/>
              <a:buFont typeface="Calibri"/>
              <a:buNone/>
            </a:pPr>
            <a:r>
              <a:rPr lang="en-US" sz="4800" b="1">
                <a:solidFill>
                  <a:srgbClr val="CC6C20"/>
                </a:solidFill>
                <a:latin typeface="Calibri"/>
                <a:ea typeface="Calibri"/>
                <a:cs typeface="Calibri"/>
                <a:sym typeface="Calibri"/>
              </a:rPr>
              <a:t>“</a:t>
            </a:r>
            <a:endParaRPr>
              <a:solidFill>
                <a:srgbClr val="CC6C20"/>
              </a:solidFill>
            </a:endParaRPr>
          </a:p>
        </p:txBody>
      </p:sp>
      <p:sp>
        <p:nvSpPr>
          <p:cNvPr id="198" name="Google Shape;198;p8"/>
          <p:cNvSpPr/>
          <p:nvPr/>
        </p:nvSpPr>
        <p:spPr>
          <a:xfrm>
            <a:off x="3420000" y="2070000"/>
            <a:ext cx="2400000" cy="16000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2D4A4A"/>
              </a:buClr>
              <a:buSzPts val="1100"/>
              <a:buFont typeface="Calibri"/>
              <a:buNone/>
            </a:pPr>
            <a:r>
              <a:rPr lang="en-US" sz="1000" i="1">
                <a:solidFill>
                  <a:srgbClr val="2D4A4A"/>
                </a:solidFill>
                <a:latin typeface="Lexend"/>
                <a:ea typeface="Lexend"/>
                <a:cs typeface="Lexend"/>
                <a:sym typeface="Lexend"/>
              </a:rPr>
              <a:t>The promptness in problem solving together before and after launch. We always felt very included every step of the way and meeting our feedback or ideas with openness and then seeing them happen. We’ve transformed how we serve Arizonans.”</a:t>
            </a:r>
            <a:endParaRPr sz="1000">
              <a:latin typeface="Lexend"/>
              <a:ea typeface="Lexend"/>
              <a:cs typeface="Lexend"/>
              <a:sym typeface="Lexend"/>
            </a:endParaRPr>
          </a:p>
        </p:txBody>
      </p:sp>
      <p:sp>
        <p:nvSpPr>
          <p:cNvPr id="199" name="Google Shape;199;p8"/>
          <p:cNvSpPr/>
          <p:nvPr/>
        </p:nvSpPr>
        <p:spPr>
          <a:xfrm>
            <a:off x="3420000" y="3780000"/>
            <a:ext cx="2400000" cy="4500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BD7A49"/>
              </a:buClr>
              <a:buSzPts val="1000"/>
              <a:buFont typeface="Calibri"/>
              <a:buNone/>
            </a:pPr>
            <a:r>
              <a:rPr lang="en-US" sz="1000" b="1">
                <a:solidFill>
                  <a:srgbClr val="CC6C20"/>
                </a:solidFill>
                <a:latin typeface="Lexend"/>
                <a:ea typeface="Lexend"/>
                <a:cs typeface="Lexend"/>
                <a:sym typeface="Lexend"/>
              </a:rPr>
              <a:t>DES Program Manager</a:t>
            </a:r>
            <a:endParaRPr b="1">
              <a:solidFill>
                <a:srgbClr val="CC6C20"/>
              </a:solidFill>
              <a:latin typeface="Lexend"/>
              <a:ea typeface="Lexend"/>
              <a:cs typeface="Lexend"/>
              <a:sym typeface="Lexend"/>
            </a:endParaRPr>
          </a:p>
          <a:p>
            <a:pPr marL="0" marR="0" lvl="0" indent="0" algn="l" rtl="0">
              <a:spcBef>
                <a:spcPts val="0"/>
              </a:spcBef>
              <a:spcAft>
                <a:spcPts val="0"/>
              </a:spcAft>
              <a:buClr>
                <a:srgbClr val="BD7A49"/>
              </a:buClr>
              <a:buSzPts val="1000"/>
              <a:buFont typeface="Calibri"/>
              <a:buNone/>
            </a:pPr>
            <a:r>
              <a:rPr lang="en-US" sz="900">
                <a:solidFill>
                  <a:srgbClr val="CC6C20"/>
                </a:solidFill>
                <a:latin typeface="Lexend"/>
                <a:ea typeface="Lexend"/>
                <a:cs typeface="Lexend"/>
                <a:sym typeface="Lexend"/>
              </a:rPr>
              <a:t>Child Care Program</a:t>
            </a:r>
            <a:endParaRPr sz="900">
              <a:solidFill>
                <a:srgbClr val="CC6C20"/>
              </a:solidFill>
              <a:latin typeface="Lexend"/>
              <a:ea typeface="Lexend"/>
              <a:cs typeface="Lexend"/>
              <a:sym typeface="Lexend"/>
            </a:endParaRPr>
          </a:p>
        </p:txBody>
      </p:sp>
      <p:sp>
        <p:nvSpPr>
          <p:cNvPr id="200" name="Google Shape;200;p8">
            <a:extLst>
              <a:ext uri="{C183D7F6-B498-43B3-948B-1728B52AA6E4}">
                <adec:decorative xmlns:adec="http://schemas.microsoft.com/office/drawing/2017/decorative" val="1"/>
              </a:ext>
            </a:extLst>
          </p:cNvPr>
          <p:cNvSpPr/>
          <p:nvPr/>
        </p:nvSpPr>
        <p:spPr>
          <a:xfrm>
            <a:off x="6143760" y="1570000"/>
            <a:ext cx="2633520" cy="2743200"/>
          </a:xfrm>
          <a:prstGeom prst="rect">
            <a:avLst/>
          </a:prstGeom>
          <a:solidFill>
            <a:srgbClr val="FFFFFF"/>
          </a:solidFill>
          <a:ln w="12700" cap="flat" cmpd="sng">
            <a:solidFill>
              <a:srgbClr val="E0ECEC"/>
            </a:solidFill>
            <a:prstDash val="solid"/>
            <a:round/>
            <a:headEnd type="none" w="sm" len="sm"/>
            <a:tailEnd type="none" w="sm" len="sm"/>
          </a:ln>
          <a:effectLst>
            <a:outerShdw blurRad="101600" dist="38100" dir="8100000" algn="bl" rotWithShape="0">
              <a:srgbClr val="000000">
                <a:alpha val="12157"/>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1" name="Google Shape;201;p8">
            <a:extLst>
              <a:ext uri="{C183D7F6-B498-43B3-948B-1728B52AA6E4}">
                <adec:decorative xmlns:adec="http://schemas.microsoft.com/office/drawing/2017/decorative" val="1"/>
              </a:ext>
            </a:extLst>
          </p:cNvPr>
          <p:cNvSpPr/>
          <p:nvPr/>
        </p:nvSpPr>
        <p:spPr>
          <a:xfrm>
            <a:off x="6143760" y="1570000"/>
            <a:ext cx="73152" cy="2743200"/>
          </a:xfrm>
          <a:prstGeom prst="rect">
            <a:avLst/>
          </a:prstGeom>
          <a:solidFill>
            <a:srgbClr val="8CB27B"/>
          </a:solidFill>
          <a:ln w="12700" cap="flat" cmpd="sng">
            <a:solidFill>
              <a:srgbClr val="8CB27B"/>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2" name="Google Shape;202;p8">
            <a:extLst>
              <a:ext uri="{C183D7F6-B498-43B3-948B-1728B52AA6E4}">
                <adec:decorative xmlns:adec="http://schemas.microsoft.com/office/drawing/2017/decorative" val="1"/>
              </a:ext>
            </a:extLst>
          </p:cNvPr>
          <p:cNvSpPr/>
          <p:nvPr/>
        </p:nvSpPr>
        <p:spPr>
          <a:xfrm>
            <a:off x="6310000" y="1600000"/>
            <a:ext cx="2400000" cy="4600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D9E8C"/>
              </a:buClr>
              <a:buSzPts val="4800"/>
              <a:buFont typeface="Calibri"/>
              <a:buNone/>
            </a:pPr>
            <a:r>
              <a:rPr lang="en-US" sz="4800" b="1">
                <a:solidFill>
                  <a:srgbClr val="8CB27B"/>
                </a:solidFill>
                <a:latin typeface="Calibri"/>
                <a:ea typeface="Calibri"/>
                <a:cs typeface="Calibri"/>
                <a:sym typeface="Calibri"/>
              </a:rPr>
              <a:t>“</a:t>
            </a:r>
            <a:endParaRPr>
              <a:solidFill>
                <a:srgbClr val="8CB27B"/>
              </a:solidFill>
            </a:endParaRPr>
          </a:p>
        </p:txBody>
      </p:sp>
      <p:sp>
        <p:nvSpPr>
          <p:cNvPr id="203" name="Google Shape;203;p8"/>
          <p:cNvSpPr/>
          <p:nvPr/>
        </p:nvSpPr>
        <p:spPr>
          <a:xfrm>
            <a:off x="6310000" y="2070000"/>
            <a:ext cx="2400000" cy="16000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2D4A4A"/>
              </a:buClr>
              <a:buSzPts val="1100"/>
              <a:buFont typeface="Calibri"/>
              <a:buNone/>
            </a:pPr>
            <a:r>
              <a:rPr lang="en-US" sz="1200" i="1">
                <a:solidFill>
                  <a:srgbClr val="2D4A4A"/>
                </a:solidFill>
                <a:latin typeface="Lexend"/>
                <a:ea typeface="Lexend"/>
                <a:cs typeface="Lexend"/>
                <a:sym typeface="Lexend"/>
              </a:rPr>
              <a:t>This experience was amazing, can I apply to all the programs through this website?”</a:t>
            </a:r>
            <a:endParaRPr sz="1200">
              <a:latin typeface="Lexend"/>
              <a:ea typeface="Lexend"/>
              <a:cs typeface="Lexend"/>
              <a:sym typeface="Lexend"/>
            </a:endParaRPr>
          </a:p>
        </p:txBody>
      </p:sp>
      <p:sp>
        <p:nvSpPr>
          <p:cNvPr id="204" name="Google Shape;204;p8"/>
          <p:cNvSpPr/>
          <p:nvPr/>
        </p:nvSpPr>
        <p:spPr>
          <a:xfrm>
            <a:off x="6310000" y="3780000"/>
            <a:ext cx="2400000" cy="4500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D9E8C"/>
              </a:buClr>
              <a:buSzPts val="1000"/>
              <a:buFont typeface="Calibri"/>
              <a:buNone/>
            </a:pPr>
            <a:r>
              <a:rPr lang="en-US" sz="1000" b="1">
                <a:solidFill>
                  <a:srgbClr val="3D9E8C"/>
                </a:solidFill>
                <a:latin typeface="Lexend"/>
                <a:ea typeface="Lexend"/>
                <a:cs typeface="Lexend"/>
                <a:sym typeface="Lexend"/>
              </a:rPr>
              <a:t>A</a:t>
            </a:r>
            <a:r>
              <a:rPr lang="en-US" sz="1000" b="1">
                <a:solidFill>
                  <a:srgbClr val="8CB27B"/>
                </a:solidFill>
                <a:latin typeface="Lexend"/>
                <a:ea typeface="Lexend"/>
                <a:cs typeface="Lexend"/>
                <a:sym typeface="Lexend"/>
              </a:rPr>
              <a:t>rizona DES Resident</a:t>
            </a:r>
            <a:endParaRPr b="1">
              <a:solidFill>
                <a:srgbClr val="8CB27B"/>
              </a:solidFill>
              <a:latin typeface="Lexend"/>
              <a:ea typeface="Lexend"/>
              <a:cs typeface="Lexend"/>
              <a:sym typeface="Lexend"/>
            </a:endParaRPr>
          </a:p>
          <a:p>
            <a:pPr marL="0" marR="0" lvl="0" indent="0" algn="l" rtl="0">
              <a:spcBef>
                <a:spcPts val="0"/>
              </a:spcBef>
              <a:spcAft>
                <a:spcPts val="0"/>
              </a:spcAft>
              <a:buClr>
                <a:srgbClr val="5A7878"/>
              </a:buClr>
              <a:buSzPts val="900"/>
              <a:buFont typeface="Calibri"/>
              <a:buNone/>
            </a:pPr>
            <a:r>
              <a:rPr lang="en-US" sz="900">
                <a:solidFill>
                  <a:srgbClr val="5A7878"/>
                </a:solidFill>
                <a:latin typeface="Lexend"/>
                <a:ea typeface="Lexend"/>
                <a:cs typeface="Lexend"/>
                <a:sym typeface="Lexend"/>
              </a:rPr>
              <a:t>Applicant</a:t>
            </a:r>
            <a:endParaRPr>
              <a:latin typeface="Lexend"/>
              <a:ea typeface="Lexend"/>
              <a:cs typeface="Lexend"/>
              <a:sym typeface="Lexend"/>
            </a:endParaRPr>
          </a:p>
        </p:txBody>
      </p:sp>
      <p:sp>
        <p:nvSpPr>
          <p:cNvPr id="205" name="Google Shape;205;p8">
            <a:extLst>
              <a:ext uri="{C183D7F6-B498-43B3-948B-1728B52AA6E4}">
                <adec:decorative xmlns:adec="http://schemas.microsoft.com/office/drawing/2017/decorative" val="1"/>
              </a:ext>
            </a:extLst>
          </p:cNvPr>
          <p:cNvSpPr/>
          <p:nvPr/>
        </p:nvSpPr>
        <p:spPr>
          <a:xfrm>
            <a:off x="365760" y="4617720"/>
            <a:ext cx="8412480" cy="384048"/>
          </a:xfrm>
          <a:prstGeom prst="rect">
            <a:avLst/>
          </a:prstGeom>
          <a:solidFill>
            <a:srgbClr val="288C8C"/>
          </a:solidFill>
          <a:ln w="12700" cap="flat" cmpd="sng">
            <a:solidFill>
              <a:srgbClr val="288C8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6" name="Google Shape;206;p8"/>
          <p:cNvSpPr/>
          <p:nvPr/>
        </p:nvSpPr>
        <p:spPr>
          <a:xfrm>
            <a:off x="502920" y="4636008"/>
            <a:ext cx="8229600" cy="347472"/>
          </a:xfrm>
          <a:prstGeom prst="rect">
            <a:avLst/>
          </a:prstGeom>
          <a:solidFill>
            <a:srgbClr val="288C8C"/>
          </a:solid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100"/>
              <a:buFont typeface="Calibri"/>
              <a:buNone/>
            </a:pPr>
            <a:r>
              <a:rPr lang="en-US" sz="1100" i="1">
                <a:solidFill>
                  <a:srgbClr val="FFFFFF"/>
                </a:solidFill>
                <a:latin typeface="Calibri"/>
                <a:ea typeface="Calibri"/>
                <a:cs typeface="Calibri"/>
                <a:sym typeface="Calibri"/>
              </a:rPr>
              <a:t>Real voices. Real impact. Resident feedback is at the heart of how Arizona DES improves every day.</a:t>
            </a:r>
            <a:endParaRPr/>
          </a:p>
        </p:txBody>
      </p:sp>
      <p:pic>
        <p:nvPicPr>
          <p:cNvPr id="207" name="Google Shape;207;p8">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8772864" y="4659187"/>
            <a:ext cx="359774" cy="2862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5F8F8"/>
        </a:solidFill>
        <a:effectLst/>
      </p:bgPr>
    </p:bg>
    <p:spTree>
      <p:nvGrpSpPr>
        <p:cNvPr id="1" name="Shape 212"/>
        <p:cNvGrpSpPr/>
        <p:nvPr/>
      </p:nvGrpSpPr>
      <p:grpSpPr>
        <a:xfrm>
          <a:off x="0" y="0"/>
          <a:ext cx="0" cy="0"/>
          <a:chOff x="0" y="0"/>
          <a:chExt cx="0" cy="0"/>
        </a:xfrm>
      </p:grpSpPr>
      <p:sp>
        <p:nvSpPr>
          <p:cNvPr id="213" name="Google Shape;213;p9">
            <a:extLst>
              <a:ext uri="{C183D7F6-B498-43B3-948B-1728B52AA6E4}">
                <adec:decorative xmlns:adec="http://schemas.microsoft.com/office/drawing/2017/decorative" val="1"/>
              </a:ext>
            </a:extLst>
          </p:cNvPr>
          <p:cNvSpPr/>
          <p:nvPr/>
        </p:nvSpPr>
        <p:spPr>
          <a:xfrm>
            <a:off x="0" y="0"/>
            <a:ext cx="9144000" cy="960120"/>
          </a:xfrm>
          <a:prstGeom prst="rect">
            <a:avLst/>
          </a:prstGeom>
          <a:solidFill>
            <a:srgbClr val="288C8C"/>
          </a:solidFill>
          <a:ln w="12700" cap="flat" cmpd="sng">
            <a:solidFill>
              <a:srgbClr val="288C8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4" name="Google Shape;214;p9">
            <a:extLst>
              <a:ext uri="{C183D7F6-B498-43B3-948B-1728B52AA6E4}">
                <adec:decorative xmlns:adec="http://schemas.microsoft.com/office/drawing/2017/decorative" val="1"/>
              </a:ext>
            </a:extLst>
          </p:cNvPr>
          <p:cNvSpPr/>
          <p:nvPr/>
        </p:nvSpPr>
        <p:spPr>
          <a:xfrm>
            <a:off x="0" y="960120"/>
            <a:ext cx="9144000" cy="64008"/>
          </a:xfrm>
          <a:prstGeom prst="rect">
            <a:avLst/>
          </a:prstGeom>
          <a:solidFill>
            <a:srgbClr val="288C8C"/>
          </a:solidFill>
          <a:ln w="12700" cap="flat" cmpd="sng">
            <a:solidFill>
              <a:srgbClr val="288C8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5" name="Google Shape;215;p9"/>
          <p:cNvSpPr>
            <a:spLocks noGrp="1"/>
          </p:cNvSpPr>
          <p:nvPr>
            <p:ph type="title" idx="4294967295"/>
          </p:nvPr>
        </p:nvSpPr>
        <p:spPr>
          <a:xfrm>
            <a:off x="411480" y="0"/>
            <a:ext cx="8321040" cy="960120"/>
          </a:xfrm>
          <a:prstGeom prst="rect">
            <a:avLst/>
          </a:prstGeom>
          <a:solidFill>
            <a:srgbClr val="288C8C"/>
          </a:solidFill>
          <a:ln>
            <a:noFill/>
            <a:prstDash/>
          </a:ln>
          <a:effectLst/>
        </p:spPr>
        <p:txBody>
          <a:bodyPr rot="0" spcFirstLastPara="1"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FFFFFF"/>
              </a:buClr>
              <a:buSzPts val="2200"/>
              <a:buFont typeface="Calibri"/>
              <a:buNone/>
              <a:tabLst/>
              <a:defRPr/>
            </a:pPr>
            <a:r>
              <a:rPr kumimoji="0" lang="en-US" sz="2200" b="1" i="0" u="none" strike="noStrike" kern="0" cap="none" spc="0" normalizeH="0" baseline="0" noProof="0" dirty="0">
                <a:ln>
                  <a:noFill/>
                </a:ln>
                <a:solidFill>
                  <a:srgbClr val="FFFFFF"/>
                </a:solidFill>
                <a:effectLst/>
                <a:uLnTx/>
                <a:uFillTx/>
                <a:latin typeface="Lexend"/>
                <a:ea typeface="Lexend"/>
                <a:cs typeface="Lexend"/>
                <a:sym typeface="Lexend"/>
              </a:rPr>
              <a:t>How to Start </a:t>
            </a:r>
            <a:endParaRPr kumimoji="0" lang="en-US" sz="2200" b="1" i="0" u="none" strike="noStrike" kern="0" cap="none" spc="0" normalizeH="0" baseline="0" noProof="0" dirty="0">
              <a:ln>
                <a:noFill/>
              </a:ln>
              <a:solidFill>
                <a:schemeClr val="dk1"/>
              </a:solidFill>
              <a:effectLst/>
              <a:uLnTx/>
              <a:uFillTx/>
              <a:latin typeface="Lexend"/>
              <a:ea typeface="Lexend"/>
              <a:cs typeface="Lexend"/>
              <a:sym typeface="Lexend"/>
            </a:endParaRPr>
          </a:p>
        </p:txBody>
      </p:sp>
      <p:sp>
        <p:nvSpPr>
          <p:cNvPr id="216" name="Google Shape;216;p9">
            <a:extLst>
              <a:ext uri="{C183D7F6-B498-43B3-948B-1728B52AA6E4}">
                <adec:decorative xmlns:adec="http://schemas.microsoft.com/office/drawing/2017/decorative" val="1"/>
              </a:ext>
            </a:extLst>
          </p:cNvPr>
          <p:cNvSpPr/>
          <p:nvPr/>
        </p:nvSpPr>
        <p:spPr>
          <a:xfrm>
            <a:off x="365760" y="1234440"/>
            <a:ext cx="8412480" cy="822960"/>
          </a:xfrm>
          <a:prstGeom prst="rect">
            <a:avLst/>
          </a:prstGeom>
          <a:solidFill>
            <a:srgbClr val="FFFFFF"/>
          </a:solidFill>
          <a:ln w="12700" cap="flat" cmpd="sng">
            <a:solidFill>
              <a:srgbClr val="E0ECEC"/>
            </a:solidFill>
            <a:prstDash val="solid"/>
            <a:round/>
            <a:headEnd type="none" w="sm" len="sm"/>
            <a:tailEnd type="none" w="sm" len="sm"/>
          </a:ln>
          <a:effectLst>
            <a:outerShdw blurRad="101600" dist="38100" dir="8100000" algn="bl" rotWithShape="0">
              <a:srgbClr val="000000">
                <a:alpha val="12157"/>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7" name="Google Shape;217;p9">
            <a:extLst>
              <a:ext uri="{C183D7F6-B498-43B3-948B-1728B52AA6E4}">
                <adec:decorative xmlns:adec="http://schemas.microsoft.com/office/drawing/2017/decorative" val="1"/>
              </a:ext>
            </a:extLst>
          </p:cNvPr>
          <p:cNvSpPr/>
          <p:nvPr/>
        </p:nvSpPr>
        <p:spPr>
          <a:xfrm>
            <a:off x="457200" y="1389888"/>
            <a:ext cx="502920" cy="502920"/>
          </a:xfrm>
          <a:prstGeom prst="ellipse">
            <a:avLst/>
          </a:prstGeom>
          <a:solidFill>
            <a:srgbClr val="288C8C"/>
          </a:solidFill>
          <a:ln w="12700" cap="flat" cmpd="sng">
            <a:solidFill>
              <a:srgbClr val="288C8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8" name="Google Shape;218;p9">
            <a:extLst>
              <a:ext uri="{C183D7F6-B498-43B3-948B-1728B52AA6E4}">
                <adec:decorative xmlns:adec="http://schemas.microsoft.com/office/drawing/2017/decorative" val="1"/>
              </a:ext>
            </a:extLst>
          </p:cNvPr>
          <p:cNvSpPr/>
          <p:nvPr/>
        </p:nvSpPr>
        <p:spPr>
          <a:xfrm>
            <a:off x="457200" y="1389888"/>
            <a:ext cx="502920" cy="50292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600"/>
              <a:buFont typeface="Calibri"/>
              <a:buNone/>
            </a:pPr>
            <a:r>
              <a:rPr lang="en-US" sz="1600" b="1">
                <a:solidFill>
                  <a:srgbClr val="FFFFFF"/>
                </a:solidFill>
                <a:latin typeface="Calibri"/>
                <a:ea typeface="Calibri"/>
                <a:cs typeface="Calibri"/>
                <a:sym typeface="Calibri"/>
              </a:rPr>
              <a:t>1</a:t>
            </a:r>
            <a:endParaRPr sz="1600">
              <a:solidFill>
                <a:schemeClr val="dk1"/>
              </a:solidFill>
              <a:latin typeface="Calibri"/>
              <a:ea typeface="Calibri"/>
              <a:cs typeface="Calibri"/>
              <a:sym typeface="Calibri"/>
            </a:endParaRPr>
          </a:p>
        </p:txBody>
      </p:sp>
      <p:sp>
        <p:nvSpPr>
          <p:cNvPr id="219" name="Google Shape;219;p9"/>
          <p:cNvSpPr/>
          <p:nvPr/>
        </p:nvSpPr>
        <p:spPr>
          <a:xfrm>
            <a:off x="1115568" y="1307592"/>
            <a:ext cx="7406640" cy="310896"/>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E4A42"/>
              </a:buClr>
              <a:buSzPts val="1300"/>
              <a:buFont typeface="Calibri"/>
              <a:buNone/>
            </a:pPr>
            <a:r>
              <a:rPr lang="en-US" sz="1300" b="1">
                <a:solidFill>
                  <a:srgbClr val="1E4A42"/>
                </a:solidFill>
                <a:latin typeface="Lexend"/>
                <a:ea typeface="Lexend"/>
                <a:cs typeface="Lexend"/>
                <a:sym typeface="Lexend"/>
              </a:rPr>
              <a:t>Current state (METRICS), Goals &amp; What Actually Happened?</a:t>
            </a:r>
            <a:endParaRPr sz="1300" b="1">
              <a:solidFill>
                <a:schemeClr val="dk1"/>
              </a:solidFill>
              <a:latin typeface="Lexend"/>
              <a:ea typeface="Lexend"/>
              <a:cs typeface="Lexend"/>
              <a:sym typeface="Lexend"/>
            </a:endParaRPr>
          </a:p>
        </p:txBody>
      </p:sp>
      <p:sp>
        <p:nvSpPr>
          <p:cNvPr id="220" name="Google Shape;220;p9"/>
          <p:cNvSpPr/>
          <p:nvPr/>
        </p:nvSpPr>
        <p:spPr>
          <a:xfrm>
            <a:off x="1115568" y="1636776"/>
            <a:ext cx="7406640" cy="34747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A7878"/>
              </a:buClr>
              <a:buSzPts val="1100"/>
              <a:buFont typeface="Calibri"/>
              <a:buNone/>
            </a:pPr>
            <a:r>
              <a:rPr lang="en-US" sz="1100">
                <a:solidFill>
                  <a:schemeClr val="dk1"/>
                </a:solidFill>
                <a:latin typeface="Lexend"/>
                <a:ea typeface="Lexend"/>
                <a:cs typeface="Lexend"/>
                <a:sym typeface="Lexend"/>
              </a:rPr>
              <a:t>You have to start somewhere and if you don’t have your numbers from the current state, how will you know if it worked and… how can you tell your data-driven success story? </a:t>
            </a:r>
            <a:endParaRPr sz="1100">
              <a:solidFill>
                <a:schemeClr val="dk1"/>
              </a:solidFill>
              <a:latin typeface="Lexend"/>
              <a:ea typeface="Lexend"/>
              <a:cs typeface="Lexend"/>
              <a:sym typeface="Lexend"/>
            </a:endParaRPr>
          </a:p>
        </p:txBody>
      </p:sp>
      <p:sp>
        <p:nvSpPr>
          <p:cNvPr id="221" name="Google Shape;221;p9">
            <a:extLst>
              <a:ext uri="{C183D7F6-B498-43B3-948B-1728B52AA6E4}">
                <adec:decorative xmlns:adec="http://schemas.microsoft.com/office/drawing/2017/decorative" val="1"/>
              </a:ext>
            </a:extLst>
          </p:cNvPr>
          <p:cNvSpPr/>
          <p:nvPr/>
        </p:nvSpPr>
        <p:spPr>
          <a:xfrm>
            <a:off x="365760" y="2167128"/>
            <a:ext cx="8412480" cy="822960"/>
          </a:xfrm>
          <a:prstGeom prst="rect">
            <a:avLst/>
          </a:prstGeom>
          <a:solidFill>
            <a:srgbClr val="FFFFFF"/>
          </a:solidFill>
          <a:ln w="12700" cap="flat" cmpd="sng">
            <a:solidFill>
              <a:srgbClr val="E0ECEC"/>
            </a:solidFill>
            <a:prstDash val="solid"/>
            <a:round/>
            <a:headEnd type="none" w="sm" len="sm"/>
            <a:tailEnd type="none" w="sm" len="sm"/>
          </a:ln>
          <a:effectLst>
            <a:outerShdw blurRad="101600" dist="38100" dir="8100000" algn="bl" rotWithShape="0">
              <a:srgbClr val="000000">
                <a:alpha val="12157"/>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2" name="Google Shape;222;p9">
            <a:extLst>
              <a:ext uri="{C183D7F6-B498-43B3-948B-1728B52AA6E4}">
                <adec:decorative xmlns:adec="http://schemas.microsoft.com/office/drawing/2017/decorative" val="1"/>
              </a:ext>
            </a:extLst>
          </p:cNvPr>
          <p:cNvSpPr/>
          <p:nvPr/>
        </p:nvSpPr>
        <p:spPr>
          <a:xfrm>
            <a:off x="457200" y="2322576"/>
            <a:ext cx="502920" cy="502920"/>
          </a:xfrm>
          <a:prstGeom prst="ellipse">
            <a:avLst/>
          </a:prstGeom>
          <a:solidFill>
            <a:srgbClr val="288C8C"/>
          </a:solidFill>
          <a:ln w="12700" cap="flat" cmpd="sng">
            <a:solidFill>
              <a:srgbClr val="288C8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3" name="Google Shape;223;p9">
            <a:extLst>
              <a:ext uri="{C183D7F6-B498-43B3-948B-1728B52AA6E4}">
                <adec:decorative xmlns:adec="http://schemas.microsoft.com/office/drawing/2017/decorative" val="1"/>
              </a:ext>
            </a:extLst>
          </p:cNvPr>
          <p:cNvSpPr/>
          <p:nvPr/>
        </p:nvSpPr>
        <p:spPr>
          <a:xfrm>
            <a:off x="457200" y="2322576"/>
            <a:ext cx="502920" cy="50292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600"/>
              <a:buFont typeface="Calibri"/>
              <a:buNone/>
            </a:pPr>
            <a:r>
              <a:rPr lang="en-US" sz="1600" b="1">
                <a:solidFill>
                  <a:srgbClr val="FFFFFF"/>
                </a:solidFill>
                <a:latin typeface="Calibri"/>
                <a:ea typeface="Calibri"/>
                <a:cs typeface="Calibri"/>
                <a:sym typeface="Calibri"/>
              </a:rPr>
              <a:t>2</a:t>
            </a:r>
            <a:endParaRPr sz="1600">
              <a:solidFill>
                <a:schemeClr val="dk1"/>
              </a:solidFill>
              <a:latin typeface="Calibri"/>
              <a:ea typeface="Calibri"/>
              <a:cs typeface="Calibri"/>
              <a:sym typeface="Calibri"/>
            </a:endParaRPr>
          </a:p>
        </p:txBody>
      </p:sp>
      <p:sp>
        <p:nvSpPr>
          <p:cNvPr id="224" name="Google Shape;224;p9"/>
          <p:cNvSpPr/>
          <p:nvPr/>
        </p:nvSpPr>
        <p:spPr>
          <a:xfrm>
            <a:off x="1115568" y="2240280"/>
            <a:ext cx="7406640" cy="310896"/>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E4A42"/>
              </a:buClr>
              <a:buSzPts val="1300"/>
              <a:buFont typeface="Calibri"/>
              <a:buNone/>
            </a:pPr>
            <a:r>
              <a:rPr lang="en-US" sz="1300" b="1">
                <a:solidFill>
                  <a:srgbClr val="1E4A42"/>
                </a:solidFill>
                <a:latin typeface="Lexend"/>
                <a:ea typeface="Lexend"/>
                <a:cs typeface="Lexend"/>
                <a:sym typeface="Lexend"/>
              </a:rPr>
              <a:t>Communication is Key </a:t>
            </a:r>
            <a:endParaRPr sz="1300" b="1">
              <a:solidFill>
                <a:schemeClr val="dk1"/>
              </a:solidFill>
              <a:latin typeface="Lexend"/>
              <a:ea typeface="Lexend"/>
              <a:cs typeface="Lexend"/>
              <a:sym typeface="Lexend"/>
            </a:endParaRPr>
          </a:p>
        </p:txBody>
      </p:sp>
      <p:sp>
        <p:nvSpPr>
          <p:cNvPr id="225" name="Google Shape;225;p9"/>
          <p:cNvSpPr/>
          <p:nvPr/>
        </p:nvSpPr>
        <p:spPr>
          <a:xfrm>
            <a:off x="1115568" y="2569464"/>
            <a:ext cx="7406640" cy="34747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A7878"/>
              </a:buClr>
              <a:buSzPts val="1100"/>
              <a:buFont typeface="Calibri"/>
              <a:buNone/>
            </a:pPr>
            <a:r>
              <a:rPr lang="en-US" sz="1100">
                <a:solidFill>
                  <a:schemeClr val="dk1"/>
                </a:solidFill>
                <a:latin typeface="Lexend"/>
                <a:ea typeface="Lexend"/>
                <a:cs typeface="Lexend"/>
                <a:sym typeface="Lexend"/>
              </a:rPr>
              <a:t>Continue to communication with managers and frontline staff after launch - listen to employee feedback as much as customer feedback.</a:t>
            </a:r>
            <a:endParaRPr sz="1100">
              <a:solidFill>
                <a:schemeClr val="dk1"/>
              </a:solidFill>
              <a:latin typeface="Lexend"/>
              <a:ea typeface="Lexend"/>
              <a:cs typeface="Lexend"/>
              <a:sym typeface="Lexend"/>
            </a:endParaRPr>
          </a:p>
        </p:txBody>
      </p:sp>
      <p:sp>
        <p:nvSpPr>
          <p:cNvPr id="226" name="Google Shape;226;p9">
            <a:extLst>
              <a:ext uri="{C183D7F6-B498-43B3-948B-1728B52AA6E4}">
                <adec:decorative xmlns:adec="http://schemas.microsoft.com/office/drawing/2017/decorative" val="1"/>
              </a:ext>
            </a:extLst>
          </p:cNvPr>
          <p:cNvSpPr/>
          <p:nvPr/>
        </p:nvSpPr>
        <p:spPr>
          <a:xfrm>
            <a:off x="365760" y="3099816"/>
            <a:ext cx="8412480" cy="822960"/>
          </a:xfrm>
          <a:prstGeom prst="rect">
            <a:avLst/>
          </a:prstGeom>
          <a:solidFill>
            <a:srgbClr val="FFFFFF"/>
          </a:solidFill>
          <a:ln w="12700" cap="flat" cmpd="sng">
            <a:solidFill>
              <a:srgbClr val="E0ECEC"/>
            </a:solidFill>
            <a:prstDash val="solid"/>
            <a:round/>
            <a:headEnd type="none" w="sm" len="sm"/>
            <a:tailEnd type="none" w="sm" len="sm"/>
          </a:ln>
          <a:effectLst>
            <a:outerShdw blurRad="101600" dist="38100" dir="8100000" algn="bl" rotWithShape="0">
              <a:srgbClr val="000000">
                <a:alpha val="12157"/>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7" name="Google Shape;227;p9">
            <a:extLst>
              <a:ext uri="{C183D7F6-B498-43B3-948B-1728B52AA6E4}">
                <adec:decorative xmlns:adec="http://schemas.microsoft.com/office/drawing/2017/decorative" val="1"/>
              </a:ext>
            </a:extLst>
          </p:cNvPr>
          <p:cNvSpPr/>
          <p:nvPr/>
        </p:nvSpPr>
        <p:spPr>
          <a:xfrm>
            <a:off x="457200" y="3255264"/>
            <a:ext cx="502920" cy="502920"/>
          </a:xfrm>
          <a:prstGeom prst="ellipse">
            <a:avLst/>
          </a:prstGeom>
          <a:solidFill>
            <a:srgbClr val="288C8C"/>
          </a:solidFill>
          <a:ln w="12700" cap="flat" cmpd="sng">
            <a:solidFill>
              <a:srgbClr val="288C8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8" name="Google Shape;228;p9">
            <a:extLst>
              <a:ext uri="{C183D7F6-B498-43B3-948B-1728B52AA6E4}">
                <adec:decorative xmlns:adec="http://schemas.microsoft.com/office/drawing/2017/decorative" val="1"/>
              </a:ext>
            </a:extLst>
          </p:cNvPr>
          <p:cNvSpPr/>
          <p:nvPr/>
        </p:nvSpPr>
        <p:spPr>
          <a:xfrm>
            <a:off x="457200" y="3255264"/>
            <a:ext cx="502920" cy="50292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600"/>
              <a:buFont typeface="Calibri"/>
              <a:buNone/>
            </a:pPr>
            <a:r>
              <a:rPr lang="en-US" sz="1600" b="1">
                <a:solidFill>
                  <a:srgbClr val="FFFFFF"/>
                </a:solidFill>
                <a:latin typeface="Calibri"/>
                <a:ea typeface="Calibri"/>
                <a:cs typeface="Calibri"/>
                <a:sym typeface="Calibri"/>
              </a:rPr>
              <a:t>3</a:t>
            </a:r>
            <a:endParaRPr sz="1600">
              <a:solidFill>
                <a:schemeClr val="dk1"/>
              </a:solidFill>
              <a:latin typeface="Calibri"/>
              <a:ea typeface="Calibri"/>
              <a:cs typeface="Calibri"/>
              <a:sym typeface="Calibri"/>
            </a:endParaRPr>
          </a:p>
        </p:txBody>
      </p:sp>
      <p:sp>
        <p:nvSpPr>
          <p:cNvPr id="229" name="Google Shape;229;p9"/>
          <p:cNvSpPr/>
          <p:nvPr/>
        </p:nvSpPr>
        <p:spPr>
          <a:xfrm>
            <a:off x="1115568" y="3172968"/>
            <a:ext cx="7406640" cy="310896"/>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E4A42"/>
              </a:buClr>
              <a:buSzPts val="1300"/>
              <a:buFont typeface="Calibri"/>
              <a:buNone/>
            </a:pPr>
            <a:r>
              <a:rPr lang="en-US" sz="1300" b="1">
                <a:solidFill>
                  <a:srgbClr val="1E4A42"/>
                </a:solidFill>
                <a:latin typeface="Lexend"/>
                <a:ea typeface="Lexend"/>
                <a:cs typeface="Lexend"/>
                <a:sym typeface="Lexend"/>
              </a:rPr>
              <a:t>Change Management is a MUST</a:t>
            </a:r>
            <a:endParaRPr sz="1300" b="1">
              <a:solidFill>
                <a:schemeClr val="dk1"/>
              </a:solidFill>
              <a:latin typeface="Lexend"/>
              <a:ea typeface="Lexend"/>
              <a:cs typeface="Lexend"/>
              <a:sym typeface="Lexend"/>
            </a:endParaRPr>
          </a:p>
        </p:txBody>
      </p:sp>
      <p:sp>
        <p:nvSpPr>
          <p:cNvPr id="230" name="Google Shape;230;p9"/>
          <p:cNvSpPr/>
          <p:nvPr/>
        </p:nvSpPr>
        <p:spPr>
          <a:xfrm>
            <a:off x="1115568" y="3502152"/>
            <a:ext cx="7406640" cy="34747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A7878"/>
              </a:buClr>
              <a:buSzPts val="1100"/>
              <a:buFont typeface="Calibri"/>
              <a:buNone/>
            </a:pPr>
            <a:r>
              <a:rPr lang="en-US" sz="1100">
                <a:solidFill>
                  <a:schemeClr val="dk1"/>
                </a:solidFill>
                <a:latin typeface="Lexend"/>
                <a:ea typeface="Lexend"/>
                <a:cs typeface="Lexend"/>
                <a:sym typeface="Lexend"/>
              </a:rPr>
              <a:t>Explain the ‘why’ from the very beginning and one training is NOT enough. Keep your teams aware, prepared and excited.</a:t>
            </a:r>
            <a:endParaRPr sz="1100">
              <a:solidFill>
                <a:schemeClr val="dk1"/>
              </a:solidFill>
              <a:latin typeface="Lexend"/>
              <a:ea typeface="Lexend"/>
              <a:cs typeface="Lexend"/>
              <a:sym typeface="Lexend"/>
            </a:endParaRPr>
          </a:p>
        </p:txBody>
      </p:sp>
      <p:sp>
        <p:nvSpPr>
          <p:cNvPr id="231" name="Google Shape;231;p9">
            <a:extLst>
              <a:ext uri="{C183D7F6-B498-43B3-948B-1728B52AA6E4}">
                <adec:decorative xmlns:adec="http://schemas.microsoft.com/office/drawing/2017/decorative" val="1"/>
              </a:ext>
            </a:extLst>
          </p:cNvPr>
          <p:cNvSpPr/>
          <p:nvPr/>
        </p:nvSpPr>
        <p:spPr>
          <a:xfrm>
            <a:off x="365760" y="4032504"/>
            <a:ext cx="8412480" cy="822960"/>
          </a:xfrm>
          <a:prstGeom prst="rect">
            <a:avLst/>
          </a:prstGeom>
          <a:solidFill>
            <a:srgbClr val="FFFFFF"/>
          </a:solidFill>
          <a:ln w="12700" cap="flat" cmpd="sng">
            <a:solidFill>
              <a:srgbClr val="E0ECEC"/>
            </a:solidFill>
            <a:prstDash val="solid"/>
            <a:round/>
            <a:headEnd type="none" w="sm" len="sm"/>
            <a:tailEnd type="none" w="sm" len="sm"/>
          </a:ln>
          <a:effectLst>
            <a:outerShdw blurRad="101600" dist="38100" dir="8100000" algn="bl" rotWithShape="0">
              <a:srgbClr val="000000">
                <a:alpha val="12157"/>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2" name="Google Shape;232;p9">
            <a:extLst>
              <a:ext uri="{C183D7F6-B498-43B3-948B-1728B52AA6E4}">
                <adec:decorative xmlns:adec="http://schemas.microsoft.com/office/drawing/2017/decorative" val="1"/>
              </a:ext>
            </a:extLst>
          </p:cNvPr>
          <p:cNvSpPr/>
          <p:nvPr/>
        </p:nvSpPr>
        <p:spPr>
          <a:xfrm>
            <a:off x="457200" y="4187952"/>
            <a:ext cx="502920" cy="502920"/>
          </a:xfrm>
          <a:prstGeom prst="ellipse">
            <a:avLst/>
          </a:prstGeom>
          <a:solidFill>
            <a:srgbClr val="288C8C"/>
          </a:solidFill>
          <a:ln w="12700" cap="flat" cmpd="sng">
            <a:solidFill>
              <a:srgbClr val="288C8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3" name="Google Shape;233;p9">
            <a:extLst>
              <a:ext uri="{C183D7F6-B498-43B3-948B-1728B52AA6E4}">
                <adec:decorative xmlns:adec="http://schemas.microsoft.com/office/drawing/2017/decorative" val="1"/>
              </a:ext>
            </a:extLst>
          </p:cNvPr>
          <p:cNvSpPr/>
          <p:nvPr/>
        </p:nvSpPr>
        <p:spPr>
          <a:xfrm>
            <a:off x="457200" y="4187952"/>
            <a:ext cx="502920" cy="50292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600"/>
              <a:buFont typeface="Calibri"/>
              <a:buNone/>
            </a:pPr>
            <a:r>
              <a:rPr lang="en-US" sz="1600" b="1">
                <a:solidFill>
                  <a:srgbClr val="FFFFFF"/>
                </a:solidFill>
                <a:latin typeface="Calibri"/>
                <a:ea typeface="Calibri"/>
                <a:cs typeface="Calibri"/>
                <a:sym typeface="Calibri"/>
              </a:rPr>
              <a:t>4</a:t>
            </a:r>
            <a:endParaRPr sz="1600">
              <a:solidFill>
                <a:schemeClr val="dk1"/>
              </a:solidFill>
              <a:latin typeface="Calibri"/>
              <a:ea typeface="Calibri"/>
              <a:cs typeface="Calibri"/>
              <a:sym typeface="Calibri"/>
            </a:endParaRPr>
          </a:p>
        </p:txBody>
      </p:sp>
      <p:sp>
        <p:nvSpPr>
          <p:cNvPr id="234" name="Google Shape;234;p9"/>
          <p:cNvSpPr/>
          <p:nvPr/>
        </p:nvSpPr>
        <p:spPr>
          <a:xfrm>
            <a:off x="1115568" y="4105656"/>
            <a:ext cx="7406640" cy="310896"/>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E4A42"/>
              </a:buClr>
              <a:buSzPts val="1300"/>
              <a:buFont typeface="Calibri"/>
              <a:buNone/>
            </a:pPr>
            <a:r>
              <a:rPr lang="en-US" sz="1300" b="1">
                <a:solidFill>
                  <a:srgbClr val="1E4A42"/>
                </a:solidFill>
                <a:latin typeface="Lexend"/>
                <a:ea typeface="Lexend"/>
                <a:cs typeface="Lexend"/>
                <a:sym typeface="Lexend"/>
              </a:rPr>
              <a:t>Patience &amp; Resilience </a:t>
            </a:r>
            <a:endParaRPr sz="1300" b="1">
              <a:solidFill>
                <a:schemeClr val="dk1"/>
              </a:solidFill>
              <a:latin typeface="Lexend"/>
              <a:ea typeface="Lexend"/>
              <a:cs typeface="Lexend"/>
              <a:sym typeface="Lexend"/>
            </a:endParaRPr>
          </a:p>
        </p:txBody>
      </p:sp>
      <p:sp>
        <p:nvSpPr>
          <p:cNvPr id="235" name="Google Shape;235;p9"/>
          <p:cNvSpPr/>
          <p:nvPr/>
        </p:nvSpPr>
        <p:spPr>
          <a:xfrm>
            <a:off x="1115568" y="4434840"/>
            <a:ext cx="7406640" cy="34747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A7878"/>
              </a:buClr>
              <a:buSzPts val="1100"/>
              <a:buFont typeface="Calibri"/>
              <a:buNone/>
            </a:pPr>
            <a:r>
              <a:rPr lang="en-US" sz="1100">
                <a:solidFill>
                  <a:schemeClr val="dk1"/>
                </a:solidFill>
                <a:latin typeface="Lexend"/>
                <a:ea typeface="Lexend"/>
                <a:cs typeface="Lexend"/>
                <a:sym typeface="Lexend"/>
              </a:rPr>
              <a:t>A no today, can be a yes tomorrow - know your audience with every conversation.</a:t>
            </a:r>
            <a:endParaRPr sz="1100">
              <a:solidFill>
                <a:schemeClr val="dk1"/>
              </a:solidFill>
              <a:latin typeface="Lexend"/>
              <a:ea typeface="Lexend"/>
              <a:cs typeface="Lexend"/>
              <a:sym typeface="Lexend"/>
            </a:endParaRPr>
          </a:p>
        </p:txBody>
      </p:sp>
      <p:sp>
        <p:nvSpPr>
          <p:cNvPr id="236" name="Google Shape;236;p9">
            <a:extLst>
              <a:ext uri="{C183D7F6-B498-43B3-948B-1728B52AA6E4}">
                <adec:decorative xmlns:adec="http://schemas.microsoft.com/office/drawing/2017/decorative" val="1"/>
              </a:ext>
            </a:extLst>
          </p:cNvPr>
          <p:cNvSpPr/>
          <p:nvPr/>
        </p:nvSpPr>
        <p:spPr>
          <a:xfrm>
            <a:off x="0" y="4919472"/>
            <a:ext cx="9144000" cy="36576"/>
          </a:xfrm>
          <a:prstGeom prst="rect">
            <a:avLst/>
          </a:prstGeom>
          <a:solidFill>
            <a:srgbClr val="EBD4A3"/>
          </a:solidFill>
          <a:ln w="12700" cap="flat" cmpd="sng">
            <a:solidFill>
              <a:srgbClr val="EBD4A3"/>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37" name="Google Shape;237;p9">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8772864" y="4659187"/>
            <a:ext cx="359774" cy="28620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8F8E6B193562E4C88B5352602E913CF" ma:contentTypeVersion="14" ma:contentTypeDescription="Create a new document." ma:contentTypeScope="" ma:versionID="be0908b684f709f89b1c18f46d9e7055">
  <xsd:schema xmlns:xsd="http://www.w3.org/2001/XMLSchema" xmlns:xs="http://www.w3.org/2001/XMLSchema" xmlns:p="http://schemas.microsoft.com/office/2006/metadata/properties" xmlns:ns1="http://schemas.microsoft.com/sharepoint/v3" xmlns:ns2="794736ad-5991-4dd8-be41-c03c969e283c" xmlns:ns3="71650569-cf9d-46c1-97c8-115eddfea098" targetNamespace="http://schemas.microsoft.com/office/2006/metadata/properties" ma:root="true" ma:fieldsID="4e7af00b92ed2f4f6208ea9694ee59bc" ns1:_="" ns2:_="" ns3:_="">
    <xsd:import namespace="http://schemas.microsoft.com/sharepoint/v3"/>
    <xsd:import namespace="794736ad-5991-4dd8-be41-c03c969e283c"/>
    <xsd:import namespace="71650569-cf9d-46c1-97c8-115eddfea098"/>
    <xsd:element name="properties">
      <xsd:complexType>
        <xsd:sequence>
          <xsd:element name="documentManagement">
            <xsd:complexType>
              <xsd:all>
                <xsd:element ref="ns1:_ip_UnifiedCompliancePolicyProperties" minOccurs="0"/>
                <xsd:element ref="ns1:_ip_UnifiedCompliancePolicyUIAction" minOccurs="0"/>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8" nillable="true" ma:displayName="Unified Compliance Policy Properties" ma:hidden="true" ma:internalName="_ip_UnifiedCompliancePolicyProperties">
      <xsd:simpleType>
        <xsd:restriction base="dms:Note"/>
      </xsd:simpleType>
    </xsd:element>
    <xsd:element name="_ip_UnifiedCompliancePolicyUIAction" ma:index="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94736ad-5991-4dd8-be41-c03c969e283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360a6a1c-50a4-4ec0-87e3-f00760ffe76b"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650569-cf9d-46c1-97c8-115eddfea098"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b4f2d0c9-c783-4fa8-8f8f-927829021eb9}" ma:internalName="TaxCatchAll" ma:showField="CatchAllData" ma:web="71650569-cf9d-46c1-97c8-115eddfea09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71650569-cf9d-46c1-97c8-115eddfea098" xsi:nil="true"/>
    <lcf76f155ced4ddcb4097134ff3c332f xmlns="794736ad-5991-4dd8-be41-c03c969e283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32E0648-FAC1-46DE-A9A0-DA2A7B44F484}">
  <ds:schemaRefs>
    <ds:schemaRef ds:uri="http://schemas.microsoft.com/sharepoint/v3/contenttype/forms"/>
  </ds:schemaRefs>
</ds:datastoreItem>
</file>

<file path=customXml/itemProps2.xml><?xml version="1.0" encoding="utf-8"?>
<ds:datastoreItem xmlns:ds="http://schemas.openxmlformats.org/officeDocument/2006/customXml" ds:itemID="{AD15A5A9-3BE6-476C-B59A-21C0A130D6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94736ad-5991-4dd8-be41-c03c969e283c"/>
    <ds:schemaRef ds:uri="71650569-cf9d-46c1-97c8-115eddfea09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6EE01C5-EF55-4B95-9EB9-7ADBDE4C98BC}">
  <ds:schemaRefs>
    <ds:schemaRef ds:uri="http://purl.org/dc/terms/"/>
    <ds:schemaRef ds:uri="794736ad-5991-4dd8-be41-c03c969e283c"/>
    <ds:schemaRef ds:uri="http://schemas.microsoft.com/office/2006/documentManagement/types"/>
    <ds:schemaRef ds:uri="http://schemas.microsoft.com/sharepoint/v3"/>
    <ds:schemaRef ds:uri="71650569-cf9d-46c1-97c8-115eddfea098"/>
    <ds:schemaRef ds:uri="http://purl.org/dc/elements/1.1/"/>
    <ds:schemaRef ds:uri="http://schemas.openxmlformats.org/package/2006/metadata/core-properties"/>
    <ds:schemaRef ds:uri="http://schemas.microsoft.com/office/2006/metadata/properti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0</TotalTime>
  <Words>764</Words>
  <Application>Microsoft Office PowerPoint</Application>
  <PresentationFormat>On-screen Show (16:9)</PresentationFormat>
  <Paragraphs>107</Paragraphs>
  <Slides>11</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Lexend Light</vt:lpstr>
      <vt:lpstr>Calibri</vt:lpstr>
      <vt:lpstr>Lexend SemiBold</vt:lpstr>
      <vt:lpstr>Lexend</vt:lpstr>
      <vt:lpstr>Lexend Medium</vt:lpstr>
      <vt:lpstr>Arial</vt:lpstr>
      <vt:lpstr>Office Theme</vt:lpstr>
      <vt:lpstr>From Feedback to Function</vt:lpstr>
      <vt:lpstr>Today's Agenda</vt:lpstr>
      <vt:lpstr>The Beginning  </vt:lpstr>
      <vt:lpstr>The Goal  </vt:lpstr>
      <vt:lpstr>How It’s Going  </vt:lpstr>
      <vt:lpstr>How It’s Going: Example program dashboard</vt:lpstr>
      <vt:lpstr>How It’s Going: Qualtrics Dashboard</vt:lpstr>
      <vt:lpstr>Dual ROI - Not JUST a pretty Interface… </vt:lpstr>
      <vt:lpstr>From Feedback to Function: The Online Portal Update</vt:lpstr>
      <vt:lpstr>Testimonials</vt:lpstr>
      <vt:lpstr>How to Start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PptxGenJS</dc:creator>
  <cp:lastModifiedBy>Lemon, Nerissa (GOV)</cp:lastModifiedBy>
  <cp:revision>1</cp:revision>
  <dcterms:created xsi:type="dcterms:W3CDTF">2026-02-22T23:46:10Z</dcterms:created>
  <dcterms:modified xsi:type="dcterms:W3CDTF">2026-10-20T16:08:22Z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0x010100C8F8E6B193562E4C88B5352602E913CF</vt:lpwstr>
  </property>
  <property fmtid="{D5CDD505-2E9C-101B-9397-08002B2CF9AE}" pid="3" name="MediaServiceImageTags">
    <vt:lpwstr/>
  </property>
</Properties>
</file>