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47"/>
  </p:notesMasterIdLst>
  <p:handoutMasterIdLst>
    <p:handoutMasterId r:id="rId48"/>
  </p:handoutMasterIdLst>
  <p:sldIdLst>
    <p:sldId id="306" r:id="rId5"/>
    <p:sldId id="299" r:id="rId6"/>
    <p:sldId id="325" r:id="rId7"/>
    <p:sldId id="265" r:id="rId8"/>
    <p:sldId id="352" r:id="rId9"/>
    <p:sldId id="362" r:id="rId10"/>
    <p:sldId id="273" r:id="rId11"/>
    <p:sldId id="344" r:id="rId12"/>
    <p:sldId id="322" r:id="rId13"/>
    <p:sldId id="266" r:id="rId14"/>
    <p:sldId id="315" r:id="rId15"/>
    <p:sldId id="369" r:id="rId16"/>
    <p:sldId id="326" r:id="rId17"/>
    <p:sldId id="340" r:id="rId18"/>
    <p:sldId id="316" r:id="rId19"/>
    <p:sldId id="328" r:id="rId20"/>
    <p:sldId id="333" r:id="rId21"/>
    <p:sldId id="317" r:id="rId22"/>
    <p:sldId id="327" r:id="rId23"/>
    <p:sldId id="334" r:id="rId24"/>
    <p:sldId id="318" r:id="rId25"/>
    <p:sldId id="335" r:id="rId26"/>
    <p:sldId id="329" r:id="rId27"/>
    <p:sldId id="350" r:id="rId28"/>
    <p:sldId id="319" r:id="rId29"/>
    <p:sldId id="330" r:id="rId30"/>
    <p:sldId id="354" r:id="rId31"/>
    <p:sldId id="345" r:id="rId32"/>
    <p:sldId id="355" r:id="rId33"/>
    <p:sldId id="365" r:id="rId34"/>
    <p:sldId id="366" r:id="rId35"/>
    <p:sldId id="346" r:id="rId36"/>
    <p:sldId id="349" r:id="rId37"/>
    <p:sldId id="371" r:id="rId38"/>
    <p:sldId id="372" r:id="rId39"/>
    <p:sldId id="364" r:id="rId40"/>
    <p:sldId id="363" r:id="rId41"/>
    <p:sldId id="323" r:id="rId42"/>
    <p:sldId id="342" r:id="rId43"/>
    <p:sldId id="343" r:id="rId44"/>
    <p:sldId id="312" r:id="rId45"/>
    <p:sldId id="358" r:id="rId46"/>
  </p:sldIdLst>
  <p:sldSz cx="9144000" cy="6858000" type="screen4x3"/>
  <p:notesSz cx="9388475" cy="7102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2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7A6C9B-995B-49CF-8FA4-939F32911275}" v="57" dt="2026-09-08T21:55:43.1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960" autoAdjust="0"/>
    <p:restoredTop sz="57264" autoAdjust="0"/>
  </p:normalViewPr>
  <p:slideViewPr>
    <p:cSldViewPr snapToGrid="0">
      <p:cViewPr varScale="1">
        <p:scale>
          <a:sx n="63" d="100"/>
          <a:sy n="63" d="100"/>
        </p:scale>
        <p:origin x="2592" y="72"/>
      </p:cViewPr>
      <p:guideLst>
        <p:guide orient="horz" pos="864"/>
        <p:guide pos="288"/>
      </p:guideLst>
    </p:cSldViewPr>
  </p:slideViewPr>
  <p:notesTextViewPr>
    <p:cViewPr>
      <p:scale>
        <a:sx n="1" d="1"/>
        <a:sy n="1" d="1"/>
      </p:scale>
      <p:origin x="0" y="0"/>
    </p:cViewPr>
  </p:notesTextViewPr>
  <p:sorterViewPr>
    <p:cViewPr varScale="1">
      <p:scale>
        <a:sx n="100" d="100"/>
        <a:sy n="100" d="100"/>
      </p:scale>
      <p:origin x="0" y="-1082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tiz-Diaz, Amber (EQUITY)" userId="844d446d-253d-41e3-baf4-d2609189df83" providerId="ADAL" clId="{136702D4-51B9-4123-83D2-40292156C1D6}"/>
    <pc:docChg chg="undo redo custSel addSld delSld modSld sldOrd">
      <pc:chgData name="Ortiz-Diaz, Amber (EQUITY)" userId="844d446d-253d-41e3-baf4-d2609189df83" providerId="ADAL" clId="{136702D4-51B9-4123-83D2-40292156C1D6}" dt="2026-09-08T21:56:22.210" v="7373" actId="114"/>
      <pc:docMkLst>
        <pc:docMk/>
      </pc:docMkLst>
      <pc:sldChg chg="modSp mod ord">
        <pc:chgData name="Ortiz-Diaz, Amber (EQUITY)" userId="844d446d-253d-41e3-baf4-d2609189df83" providerId="ADAL" clId="{136702D4-51B9-4123-83D2-40292156C1D6}" dt="2026-09-03T22:11:07.118" v="2102" actId="1076"/>
        <pc:sldMkLst>
          <pc:docMk/>
          <pc:sldMk cId="2335707638" sldId="265"/>
        </pc:sldMkLst>
        <pc:spChg chg="mod">
          <ac:chgData name="Ortiz-Diaz, Amber (EQUITY)" userId="844d446d-253d-41e3-baf4-d2609189df83" providerId="ADAL" clId="{136702D4-51B9-4123-83D2-40292156C1D6}" dt="2026-09-03T22:11:07.118" v="2102" actId="1076"/>
          <ac:spMkLst>
            <pc:docMk/>
            <pc:sldMk cId="2335707638" sldId="265"/>
            <ac:spMk id="2" creationId="{00000000-0000-0000-0000-000000000000}"/>
          </ac:spMkLst>
        </pc:spChg>
      </pc:sldChg>
      <pc:sldChg chg="addSp delSp modSp mod ord">
        <pc:chgData name="Ortiz-Diaz, Amber (EQUITY)" userId="844d446d-253d-41e3-baf4-d2609189df83" providerId="ADAL" clId="{136702D4-51B9-4123-83D2-40292156C1D6}" dt="2026-09-08T15:24:49.989" v="5722" actId="14100"/>
        <pc:sldMkLst>
          <pc:docMk/>
          <pc:sldMk cId="3451617800" sldId="266"/>
        </pc:sldMkLst>
        <pc:spChg chg="mod">
          <ac:chgData name="Ortiz-Diaz, Amber (EQUITY)" userId="844d446d-253d-41e3-baf4-d2609189df83" providerId="ADAL" clId="{136702D4-51B9-4123-83D2-40292156C1D6}" dt="2026-09-08T15:24:44.498" v="5721" actId="1076"/>
          <ac:spMkLst>
            <pc:docMk/>
            <pc:sldMk cId="3451617800" sldId="266"/>
            <ac:spMk id="2" creationId="{00000000-0000-0000-0000-000000000000}"/>
          </ac:spMkLst>
        </pc:spChg>
        <pc:spChg chg="add mod">
          <ac:chgData name="Ortiz-Diaz, Amber (EQUITY)" userId="844d446d-253d-41e3-baf4-d2609189df83" providerId="ADAL" clId="{136702D4-51B9-4123-83D2-40292156C1D6}" dt="2026-09-08T15:24:49.989" v="5722" actId="14100"/>
          <ac:spMkLst>
            <pc:docMk/>
            <pc:sldMk cId="3451617800" sldId="266"/>
            <ac:spMk id="4" creationId="{2D1BB5D2-9BCA-8B47-7479-03E9682CF492}"/>
          </ac:spMkLst>
        </pc:spChg>
      </pc:sldChg>
      <pc:sldChg chg="addSp delSp modSp del mod ord modShow">
        <pc:chgData name="Ortiz-Diaz, Amber (EQUITY)" userId="844d446d-253d-41e3-baf4-d2609189df83" providerId="ADAL" clId="{136702D4-51B9-4123-83D2-40292156C1D6}" dt="2026-09-07T04:42:16.643" v="5449" actId="47"/>
        <pc:sldMkLst>
          <pc:docMk/>
          <pc:sldMk cId="2209259982" sldId="270"/>
        </pc:sldMkLst>
        <pc:spChg chg="mod">
          <ac:chgData name="Ortiz-Diaz, Amber (EQUITY)" userId="844d446d-253d-41e3-baf4-d2609189df83" providerId="ADAL" clId="{136702D4-51B9-4123-83D2-40292156C1D6}" dt="2026-09-07T04:26:42.434" v="5066" actId="20577"/>
          <ac:spMkLst>
            <pc:docMk/>
            <pc:sldMk cId="2209259982" sldId="270"/>
            <ac:spMk id="2" creationId="{00000000-0000-0000-0000-000000000000}"/>
          </ac:spMkLst>
        </pc:spChg>
        <pc:spChg chg="del mod">
          <ac:chgData name="Ortiz-Diaz, Amber (EQUITY)" userId="844d446d-253d-41e3-baf4-d2609189df83" providerId="ADAL" clId="{136702D4-51B9-4123-83D2-40292156C1D6}" dt="2026-09-07T04:32:12.487" v="5076" actId="478"/>
          <ac:spMkLst>
            <pc:docMk/>
            <pc:sldMk cId="2209259982" sldId="270"/>
            <ac:spMk id="9" creationId="{00000000-0000-0000-0000-000000000000}"/>
          </ac:spMkLst>
        </pc:spChg>
        <pc:spChg chg="del">
          <ac:chgData name="Ortiz-Diaz, Amber (EQUITY)" userId="844d446d-253d-41e3-baf4-d2609189df83" providerId="ADAL" clId="{136702D4-51B9-4123-83D2-40292156C1D6}" dt="2026-09-07T04:32:14.691" v="5077" actId="478"/>
          <ac:spMkLst>
            <pc:docMk/>
            <pc:sldMk cId="2209259982" sldId="270"/>
            <ac:spMk id="10" creationId="{00000000-0000-0000-0000-000000000000}"/>
          </ac:spMkLst>
        </pc:spChg>
        <pc:spChg chg="del mod">
          <ac:chgData name="Ortiz-Diaz, Amber (EQUITY)" userId="844d446d-253d-41e3-baf4-d2609189df83" providerId="ADAL" clId="{136702D4-51B9-4123-83D2-40292156C1D6}" dt="2026-09-07T04:27:50.291" v="5075"/>
          <ac:spMkLst>
            <pc:docMk/>
            <pc:sldMk cId="2209259982" sldId="270"/>
            <ac:spMk id="17" creationId="{00000000-0000-0000-0000-000000000000}"/>
          </ac:spMkLst>
        </pc:spChg>
        <pc:spChg chg="del mod">
          <ac:chgData name="Ortiz-Diaz, Amber (EQUITY)" userId="844d446d-253d-41e3-baf4-d2609189df83" providerId="ADAL" clId="{136702D4-51B9-4123-83D2-40292156C1D6}" dt="2026-09-07T04:27:45.586" v="5072"/>
          <ac:spMkLst>
            <pc:docMk/>
            <pc:sldMk cId="2209259982" sldId="270"/>
            <ac:spMk id="21" creationId="{00000000-0000-0000-0000-000000000000}"/>
          </ac:spMkLst>
        </pc:spChg>
      </pc:sldChg>
      <pc:sldChg chg="addSp modSp mod ord setBg addAnim modShow">
        <pc:chgData name="Ortiz-Diaz, Amber (EQUITY)" userId="844d446d-253d-41e3-baf4-d2609189df83" providerId="ADAL" clId="{136702D4-51B9-4123-83D2-40292156C1D6}" dt="2026-09-07T02:42:38.550" v="3019" actId="1076"/>
        <pc:sldMkLst>
          <pc:docMk/>
          <pc:sldMk cId="771549175" sldId="273"/>
        </pc:sldMkLst>
        <pc:spChg chg="mod ord">
          <ac:chgData name="Ortiz-Diaz, Amber (EQUITY)" userId="844d446d-253d-41e3-baf4-d2609189df83" providerId="ADAL" clId="{136702D4-51B9-4123-83D2-40292156C1D6}" dt="2026-09-07T02:41:58.392" v="3013" actId="26606"/>
          <ac:spMkLst>
            <pc:docMk/>
            <pc:sldMk cId="771549175" sldId="273"/>
            <ac:spMk id="11" creationId="{00000000-0000-0000-0000-000000000000}"/>
          </ac:spMkLst>
        </pc:spChg>
        <pc:spChg chg="add">
          <ac:chgData name="Ortiz-Diaz, Amber (EQUITY)" userId="844d446d-253d-41e3-baf4-d2609189df83" providerId="ADAL" clId="{136702D4-51B9-4123-83D2-40292156C1D6}" dt="2026-09-07T02:41:58.392" v="3013" actId="26606"/>
          <ac:spMkLst>
            <pc:docMk/>
            <pc:sldMk cId="771549175" sldId="273"/>
            <ac:spMk id="16" creationId="{37C89E4B-3C9F-44B9-8B86-D9E3D112D8EC}"/>
          </ac:spMkLst>
        </pc:spChg>
        <pc:picChg chg="add mod">
          <ac:chgData name="Ortiz-Diaz, Amber (EQUITY)" userId="844d446d-253d-41e3-baf4-d2609189df83" providerId="ADAL" clId="{136702D4-51B9-4123-83D2-40292156C1D6}" dt="2026-09-07T02:42:38.550" v="3019" actId="1076"/>
          <ac:picMkLst>
            <pc:docMk/>
            <pc:sldMk cId="771549175" sldId="273"/>
            <ac:picMk id="3" creationId="{28F75B84-BF03-2A88-1175-724D25853975}"/>
          </ac:picMkLst>
        </pc:picChg>
        <pc:cxnChg chg="add">
          <ac:chgData name="Ortiz-Diaz, Amber (EQUITY)" userId="844d446d-253d-41e3-baf4-d2609189df83" providerId="ADAL" clId="{136702D4-51B9-4123-83D2-40292156C1D6}" dt="2026-09-07T02:41:58.392" v="3013" actId="26606"/>
          <ac:cxnSpMkLst>
            <pc:docMk/>
            <pc:sldMk cId="771549175" sldId="273"/>
            <ac:cxnSpMk id="18" creationId="{AA2EAA10-076F-46BD-8F0F-B9A2FB77A85C}"/>
          </ac:cxnSpMkLst>
        </pc:cxnChg>
        <pc:cxnChg chg="add">
          <ac:chgData name="Ortiz-Diaz, Amber (EQUITY)" userId="844d446d-253d-41e3-baf4-d2609189df83" providerId="ADAL" clId="{136702D4-51B9-4123-83D2-40292156C1D6}" dt="2026-09-07T02:41:58.392" v="3013" actId="26606"/>
          <ac:cxnSpMkLst>
            <pc:docMk/>
            <pc:sldMk cId="771549175" sldId="273"/>
            <ac:cxnSpMk id="20" creationId="{D891E407-403B-4764-86C9-33A56D3BCAA3}"/>
          </ac:cxnSpMkLst>
        </pc:cxnChg>
      </pc:sldChg>
      <pc:sldChg chg="addSp modSp ord">
        <pc:chgData name="Ortiz-Diaz, Amber (EQUITY)" userId="844d446d-253d-41e3-baf4-d2609189df83" providerId="ADAL" clId="{136702D4-51B9-4123-83D2-40292156C1D6}" dt="2026-08-20T19:17:44.805" v="2037"/>
        <pc:sldMkLst>
          <pc:docMk/>
          <pc:sldMk cId="2902832114" sldId="299"/>
        </pc:sldMkLst>
      </pc:sldChg>
      <pc:sldChg chg="modSp mod modNotesTx">
        <pc:chgData name="Ortiz-Diaz, Amber (EQUITY)" userId="844d446d-253d-41e3-baf4-d2609189df83" providerId="ADAL" clId="{136702D4-51B9-4123-83D2-40292156C1D6}" dt="2026-08-20T18:40:50.132" v="1343" actId="20577"/>
        <pc:sldMkLst>
          <pc:docMk/>
          <pc:sldMk cId="1831828408" sldId="306"/>
        </pc:sldMkLst>
        <pc:spChg chg="mod">
          <ac:chgData name="Ortiz-Diaz, Amber (EQUITY)" userId="844d446d-253d-41e3-baf4-d2609189df83" providerId="ADAL" clId="{136702D4-51B9-4123-83D2-40292156C1D6}" dt="2026-08-20T18:40:50.132" v="1343" actId="20577"/>
          <ac:spMkLst>
            <pc:docMk/>
            <pc:sldMk cId="1831828408" sldId="306"/>
            <ac:spMk id="3" creationId="{00000000-0000-0000-0000-000000000000}"/>
          </ac:spMkLst>
        </pc:spChg>
      </pc:sldChg>
      <pc:sldChg chg="modSp mod ord">
        <pc:chgData name="Ortiz-Diaz, Amber (EQUITY)" userId="844d446d-253d-41e3-baf4-d2609189df83" providerId="ADAL" clId="{136702D4-51B9-4123-83D2-40292156C1D6}" dt="2026-09-07T04:23:44.533" v="5039"/>
        <pc:sldMkLst>
          <pc:docMk/>
          <pc:sldMk cId="1809222093" sldId="312"/>
        </pc:sldMkLst>
        <pc:spChg chg="mod">
          <ac:chgData name="Ortiz-Diaz, Amber (EQUITY)" userId="844d446d-253d-41e3-baf4-d2609189df83" providerId="ADAL" clId="{136702D4-51B9-4123-83D2-40292156C1D6}" dt="2026-09-07T03:39:28.877" v="4047" actId="20577"/>
          <ac:spMkLst>
            <pc:docMk/>
            <pc:sldMk cId="1809222093" sldId="312"/>
            <ac:spMk id="2" creationId="{ACE1BA16-C36B-644C-9AA5-D031D3998ED5}"/>
          </ac:spMkLst>
        </pc:spChg>
      </pc:sldChg>
      <pc:sldChg chg="modSp mod">
        <pc:chgData name="Ortiz-Diaz, Amber (EQUITY)" userId="844d446d-253d-41e3-baf4-d2609189df83" providerId="ADAL" clId="{136702D4-51B9-4123-83D2-40292156C1D6}" dt="2026-09-03T22:21:51.502" v="2207" actId="20577"/>
        <pc:sldMkLst>
          <pc:docMk/>
          <pc:sldMk cId="1945393115" sldId="316"/>
        </pc:sldMkLst>
        <pc:spChg chg="mod">
          <ac:chgData name="Ortiz-Diaz, Amber (EQUITY)" userId="844d446d-253d-41e3-baf4-d2609189df83" providerId="ADAL" clId="{136702D4-51B9-4123-83D2-40292156C1D6}" dt="2026-09-03T22:21:51.502" v="2207" actId="20577"/>
          <ac:spMkLst>
            <pc:docMk/>
            <pc:sldMk cId="1945393115" sldId="316"/>
            <ac:spMk id="2" creationId="{1DB19900-57BA-7BE2-D92F-887C956B69CD}"/>
          </ac:spMkLst>
        </pc:spChg>
      </pc:sldChg>
      <pc:sldChg chg="modSp mod">
        <pc:chgData name="Ortiz-Diaz, Amber (EQUITY)" userId="844d446d-253d-41e3-baf4-d2609189df83" providerId="ADAL" clId="{136702D4-51B9-4123-83D2-40292156C1D6}" dt="2026-09-07T02:49:25.152" v="3100" actId="1076"/>
        <pc:sldMkLst>
          <pc:docMk/>
          <pc:sldMk cId="928354998" sldId="317"/>
        </pc:sldMkLst>
        <pc:spChg chg="mod">
          <ac:chgData name="Ortiz-Diaz, Amber (EQUITY)" userId="844d446d-253d-41e3-baf4-d2609189df83" providerId="ADAL" clId="{136702D4-51B9-4123-83D2-40292156C1D6}" dt="2026-09-07T02:49:25.152" v="3100" actId="1076"/>
          <ac:spMkLst>
            <pc:docMk/>
            <pc:sldMk cId="928354998" sldId="317"/>
            <ac:spMk id="2" creationId="{D98458BC-CC4C-C304-26B4-989024A5B2B6}"/>
          </ac:spMkLst>
        </pc:spChg>
      </pc:sldChg>
      <pc:sldChg chg="addSp delSp modSp add del mod ord modShow modNotesTx">
        <pc:chgData name="Ortiz-Diaz, Amber (EQUITY)" userId="844d446d-253d-41e3-baf4-d2609189df83" providerId="ADAL" clId="{136702D4-51B9-4123-83D2-40292156C1D6}" dt="2026-09-07T04:46:25.376" v="5488" actId="47"/>
        <pc:sldMkLst>
          <pc:docMk/>
          <pc:sldMk cId="902301280" sldId="321"/>
        </pc:sldMkLst>
        <pc:spChg chg="del mod">
          <ac:chgData name="Ortiz-Diaz, Amber (EQUITY)" userId="844d446d-253d-41e3-baf4-d2609189df83" providerId="ADAL" clId="{136702D4-51B9-4123-83D2-40292156C1D6}" dt="2026-09-07T04:26:09.381" v="5054"/>
          <ac:spMkLst>
            <pc:docMk/>
            <pc:sldMk cId="902301280" sldId="321"/>
            <ac:spMk id="7" creationId="{9B5315B8-6F28-67AE-5666-795ADB943563}"/>
          </ac:spMkLst>
        </pc:spChg>
      </pc:sldChg>
      <pc:sldChg chg="addSp delSp modSp mod">
        <pc:chgData name="Ortiz-Diaz, Amber (EQUITY)" userId="844d446d-253d-41e3-baf4-d2609189df83" providerId="ADAL" clId="{136702D4-51B9-4123-83D2-40292156C1D6}" dt="2026-08-10T16:05:21.372" v="1018" actId="1076"/>
        <pc:sldMkLst>
          <pc:docMk/>
          <pc:sldMk cId="1531504112" sldId="322"/>
        </pc:sldMkLst>
        <pc:picChg chg="add mod">
          <ac:chgData name="Ortiz-Diaz, Amber (EQUITY)" userId="844d446d-253d-41e3-baf4-d2609189df83" providerId="ADAL" clId="{136702D4-51B9-4123-83D2-40292156C1D6}" dt="2026-08-10T16:05:17.970" v="1017" actId="14100"/>
          <ac:picMkLst>
            <pc:docMk/>
            <pc:sldMk cId="1531504112" sldId="322"/>
            <ac:picMk id="3" creationId="{F8E853B5-1CAC-0B4D-8537-EEB1C80C7EEE}"/>
          </ac:picMkLst>
        </pc:picChg>
        <pc:picChg chg="add del mod">
          <ac:chgData name="Ortiz-Diaz, Amber (EQUITY)" userId="844d446d-253d-41e3-baf4-d2609189df83" providerId="ADAL" clId="{136702D4-51B9-4123-83D2-40292156C1D6}" dt="2026-08-10T16:05:21.372" v="1018" actId="1076"/>
          <ac:picMkLst>
            <pc:docMk/>
            <pc:sldMk cId="1531504112" sldId="322"/>
            <ac:picMk id="6" creationId="{B4A6AB14-58D2-E9E4-76C2-DDB8371662D4}"/>
          </ac:picMkLst>
        </pc:picChg>
      </pc:sldChg>
      <pc:sldChg chg="ord">
        <pc:chgData name="Ortiz-Diaz, Amber (EQUITY)" userId="844d446d-253d-41e3-baf4-d2609189df83" providerId="ADAL" clId="{136702D4-51B9-4123-83D2-40292156C1D6}" dt="2026-09-08T21:54:53.885" v="7356"/>
        <pc:sldMkLst>
          <pc:docMk/>
          <pc:sldMk cId="3079887915" sldId="323"/>
        </pc:sldMkLst>
      </pc:sldChg>
      <pc:sldChg chg="addSp delSp modSp mod ord setBg">
        <pc:chgData name="Ortiz-Diaz, Amber (EQUITY)" userId="844d446d-253d-41e3-baf4-d2609189df83" providerId="ADAL" clId="{136702D4-51B9-4123-83D2-40292156C1D6}" dt="2026-09-07T04:46:16.192" v="5487"/>
        <pc:sldMkLst>
          <pc:docMk/>
          <pc:sldMk cId="950015287" sldId="325"/>
        </pc:sldMkLst>
        <pc:spChg chg="mod">
          <ac:chgData name="Ortiz-Diaz, Amber (EQUITY)" userId="844d446d-253d-41e3-baf4-d2609189df83" providerId="ADAL" clId="{136702D4-51B9-4123-83D2-40292156C1D6}" dt="2026-09-07T04:45:54.933" v="5482" actId="1076"/>
          <ac:spMkLst>
            <pc:docMk/>
            <pc:sldMk cId="950015287" sldId="325"/>
            <ac:spMk id="2" creationId="{D4F721B4-7721-E70F-CF3E-D777DF620C98}"/>
          </ac:spMkLst>
        </pc:spChg>
        <pc:spChg chg="add mod ord">
          <ac:chgData name="Ortiz-Diaz, Amber (EQUITY)" userId="844d446d-253d-41e3-baf4-d2609189df83" providerId="ADAL" clId="{136702D4-51B9-4123-83D2-40292156C1D6}" dt="2026-09-07T04:45:48.702" v="5481" actId="1076"/>
          <ac:spMkLst>
            <pc:docMk/>
            <pc:sldMk cId="950015287" sldId="325"/>
            <ac:spMk id="5" creationId="{E77D1A49-6829-264E-07DF-33DAFA816F67}"/>
          </ac:spMkLst>
        </pc:spChg>
        <pc:spChg chg="add del">
          <ac:chgData name="Ortiz-Diaz, Amber (EQUITY)" userId="844d446d-253d-41e3-baf4-d2609189df83" providerId="ADAL" clId="{136702D4-51B9-4123-83D2-40292156C1D6}" dt="2026-09-07T04:45:14.527" v="5463" actId="26606"/>
          <ac:spMkLst>
            <pc:docMk/>
            <pc:sldMk cId="950015287" sldId="325"/>
            <ac:spMk id="10" creationId="{8FC9BE17-9A7B-462D-AE50-3D8777387304}"/>
          </ac:spMkLst>
        </pc:spChg>
        <pc:spChg chg="add del">
          <ac:chgData name="Ortiz-Diaz, Amber (EQUITY)" userId="844d446d-253d-41e3-baf4-d2609189df83" providerId="ADAL" clId="{136702D4-51B9-4123-83D2-40292156C1D6}" dt="2026-09-07T04:45:14.527" v="5463" actId="26606"/>
          <ac:spMkLst>
            <pc:docMk/>
            <pc:sldMk cId="950015287" sldId="325"/>
            <ac:spMk id="12" creationId="{3EBE8569-6AEC-4B8C-8D53-2DE337CDBA65}"/>
          </ac:spMkLst>
        </pc:spChg>
        <pc:spChg chg="add del">
          <ac:chgData name="Ortiz-Diaz, Amber (EQUITY)" userId="844d446d-253d-41e3-baf4-d2609189df83" providerId="ADAL" clId="{136702D4-51B9-4123-83D2-40292156C1D6}" dt="2026-09-07T04:45:14.527" v="5463" actId="26606"/>
          <ac:spMkLst>
            <pc:docMk/>
            <pc:sldMk cId="950015287" sldId="325"/>
            <ac:spMk id="14" creationId="{55D4142C-5077-457F-A6AD-3FECFDB39685}"/>
          </ac:spMkLst>
        </pc:spChg>
        <pc:spChg chg="add del">
          <ac:chgData name="Ortiz-Diaz, Amber (EQUITY)" userId="844d446d-253d-41e3-baf4-d2609189df83" providerId="ADAL" clId="{136702D4-51B9-4123-83D2-40292156C1D6}" dt="2026-09-07T04:45:14.527" v="5463" actId="26606"/>
          <ac:spMkLst>
            <pc:docMk/>
            <pc:sldMk cId="950015287" sldId="325"/>
            <ac:spMk id="16" creationId="{7A5F0580-5EE9-419F-96EE-B6529EF6E7D0}"/>
          </ac:spMkLst>
        </pc:spChg>
        <pc:picChg chg="add mod ord">
          <ac:chgData name="Ortiz-Diaz, Amber (EQUITY)" userId="844d446d-253d-41e3-baf4-d2609189df83" providerId="ADAL" clId="{136702D4-51B9-4123-83D2-40292156C1D6}" dt="2026-09-07T04:45:24.357" v="5465" actId="26606"/>
          <ac:picMkLst>
            <pc:docMk/>
            <pc:sldMk cId="950015287" sldId="325"/>
            <ac:picMk id="4" creationId="{DF44B483-A4DA-ABA8-31E8-B4C621B673E4}"/>
          </ac:picMkLst>
        </pc:picChg>
      </pc:sldChg>
      <pc:sldChg chg="addSp delSp modSp mod ord modNotesTx">
        <pc:chgData name="Ortiz-Diaz, Amber (EQUITY)" userId="844d446d-253d-41e3-baf4-d2609189df83" providerId="ADAL" clId="{136702D4-51B9-4123-83D2-40292156C1D6}" dt="2026-09-08T21:23:38.717" v="7126" actId="167"/>
        <pc:sldMkLst>
          <pc:docMk/>
          <pc:sldMk cId="1420934245" sldId="326"/>
        </pc:sldMkLst>
        <pc:spChg chg="mod">
          <ac:chgData name="Ortiz-Diaz, Amber (EQUITY)" userId="844d446d-253d-41e3-baf4-d2609189df83" providerId="ADAL" clId="{136702D4-51B9-4123-83D2-40292156C1D6}" dt="2026-09-08T20:11:44.052" v="7038" actId="1076"/>
          <ac:spMkLst>
            <pc:docMk/>
            <pc:sldMk cId="1420934245" sldId="326"/>
            <ac:spMk id="2" creationId="{A36257BD-B3D9-5C0A-6D41-CA2B726BF9CD}"/>
          </ac:spMkLst>
        </pc:spChg>
        <pc:spChg chg="del">
          <ac:chgData name="Ortiz-Diaz, Amber (EQUITY)" userId="844d446d-253d-41e3-baf4-d2609189df83" providerId="ADAL" clId="{136702D4-51B9-4123-83D2-40292156C1D6}" dt="2026-09-07T03:25:38.287" v="3725" actId="478"/>
          <ac:spMkLst>
            <pc:docMk/>
            <pc:sldMk cId="1420934245" sldId="326"/>
            <ac:spMk id="3" creationId="{CF177611-F0C8-2D28-E037-845907EA76AA}"/>
          </ac:spMkLst>
        </pc:spChg>
        <pc:spChg chg="del mod">
          <ac:chgData name="Ortiz-Diaz, Amber (EQUITY)" userId="844d446d-253d-41e3-baf4-d2609189df83" providerId="ADAL" clId="{136702D4-51B9-4123-83D2-40292156C1D6}" dt="2026-09-08T19:59:02.674" v="7009" actId="478"/>
          <ac:spMkLst>
            <pc:docMk/>
            <pc:sldMk cId="1420934245" sldId="326"/>
            <ac:spMk id="4" creationId="{B734BDEC-228D-B8DD-9709-C50FA8DE57F1}"/>
          </ac:spMkLst>
        </pc:spChg>
        <pc:picChg chg="add del mod ord modCrop">
          <ac:chgData name="Ortiz-Diaz, Amber (EQUITY)" userId="844d446d-253d-41e3-baf4-d2609189df83" providerId="ADAL" clId="{136702D4-51B9-4123-83D2-40292156C1D6}" dt="2026-09-08T21:23:10.596" v="7117" actId="478"/>
          <ac:picMkLst>
            <pc:docMk/>
            <pc:sldMk cId="1420934245" sldId="326"/>
            <ac:picMk id="5" creationId="{1DACE03A-22A1-9B98-0E5D-9A7792A47DCE}"/>
          </ac:picMkLst>
        </pc:picChg>
        <pc:picChg chg="add mod ord">
          <ac:chgData name="Ortiz-Diaz, Amber (EQUITY)" userId="844d446d-253d-41e3-baf4-d2609189df83" providerId="ADAL" clId="{136702D4-51B9-4123-83D2-40292156C1D6}" dt="2026-09-08T21:23:38.717" v="7126" actId="167"/>
          <ac:picMkLst>
            <pc:docMk/>
            <pc:sldMk cId="1420934245" sldId="326"/>
            <ac:picMk id="7" creationId="{672842F7-0AD4-5BD3-B81F-0BDA3C1499DF}"/>
          </ac:picMkLst>
        </pc:picChg>
      </pc:sldChg>
      <pc:sldChg chg="addSp delSp modSp mod">
        <pc:chgData name="Ortiz-Diaz, Amber (EQUITY)" userId="844d446d-253d-41e3-baf4-d2609189df83" providerId="ADAL" clId="{136702D4-51B9-4123-83D2-40292156C1D6}" dt="2026-09-07T02:53:13.180" v="3191" actId="5793"/>
        <pc:sldMkLst>
          <pc:docMk/>
          <pc:sldMk cId="2445244946" sldId="327"/>
        </pc:sldMkLst>
        <pc:spChg chg="del">
          <ac:chgData name="Ortiz-Diaz, Amber (EQUITY)" userId="844d446d-253d-41e3-baf4-d2609189df83" providerId="ADAL" clId="{136702D4-51B9-4123-83D2-40292156C1D6}" dt="2026-09-07T02:50:09.562" v="3113"/>
          <ac:spMkLst>
            <pc:docMk/>
            <pc:sldMk cId="2445244946" sldId="327"/>
            <ac:spMk id="2" creationId="{CAB9D7AB-5DF9-E2AF-10A9-F247DCEA88F2}"/>
          </ac:spMkLst>
        </pc:spChg>
        <pc:spChg chg="del">
          <ac:chgData name="Ortiz-Diaz, Amber (EQUITY)" userId="844d446d-253d-41e3-baf4-d2609189df83" providerId="ADAL" clId="{136702D4-51B9-4123-83D2-40292156C1D6}" dt="2026-09-07T02:50:13.844" v="3114" actId="478"/>
          <ac:spMkLst>
            <pc:docMk/>
            <pc:sldMk cId="2445244946" sldId="327"/>
            <ac:spMk id="3" creationId="{6AD670F2-AFB1-EF70-F739-1502623C2E0B}"/>
          </ac:spMkLst>
        </pc:spChg>
        <pc:spChg chg="mod">
          <ac:chgData name="Ortiz-Diaz, Amber (EQUITY)" userId="844d446d-253d-41e3-baf4-d2609189df83" providerId="ADAL" clId="{136702D4-51B9-4123-83D2-40292156C1D6}" dt="2026-09-07T02:53:13.180" v="3191" actId="5793"/>
          <ac:spMkLst>
            <pc:docMk/>
            <pc:sldMk cId="2445244946" sldId="327"/>
            <ac:spMk id="4" creationId="{AF848A48-9220-A598-9368-68CF8932CA4B}"/>
          </ac:spMkLst>
        </pc:spChg>
        <pc:spChg chg="add mod">
          <ac:chgData name="Ortiz-Diaz, Amber (EQUITY)" userId="844d446d-253d-41e3-baf4-d2609189df83" providerId="ADAL" clId="{136702D4-51B9-4123-83D2-40292156C1D6}" dt="2026-09-07T02:51:28.526" v="3127" actId="207"/>
          <ac:spMkLst>
            <pc:docMk/>
            <pc:sldMk cId="2445244946" sldId="327"/>
            <ac:spMk id="5" creationId="{7092ADE1-D85F-1FF7-4762-16EE3B34F538}"/>
          </ac:spMkLst>
        </pc:spChg>
      </pc:sldChg>
      <pc:sldChg chg="delSp modSp mod">
        <pc:chgData name="Ortiz-Diaz, Amber (EQUITY)" userId="844d446d-253d-41e3-baf4-d2609189df83" providerId="ADAL" clId="{136702D4-51B9-4123-83D2-40292156C1D6}" dt="2026-09-08T15:25:16.637" v="5726" actId="255"/>
        <pc:sldMkLst>
          <pc:docMk/>
          <pc:sldMk cId="1841801695" sldId="328"/>
        </pc:sldMkLst>
        <pc:spChg chg="mod">
          <ac:chgData name="Ortiz-Diaz, Amber (EQUITY)" userId="844d446d-253d-41e3-baf4-d2609189df83" providerId="ADAL" clId="{136702D4-51B9-4123-83D2-40292156C1D6}" dt="2026-09-07T03:24:35.556" v="3720" actId="1076"/>
          <ac:spMkLst>
            <pc:docMk/>
            <pc:sldMk cId="1841801695" sldId="328"/>
            <ac:spMk id="2" creationId="{AE89071C-97F5-030D-30E7-B59E48DFD13E}"/>
          </ac:spMkLst>
        </pc:spChg>
        <pc:spChg chg="del">
          <ac:chgData name="Ortiz-Diaz, Amber (EQUITY)" userId="844d446d-253d-41e3-baf4-d2609189df83" providerId="ADAL" clId="{136702D4-51B9-4123-83D2-40292156C1D6}" dt="2026-09-07T02:49:51.024" v="3110" actId="478"/>
          <ac:spMkLst>
            <pc:docMk/>
            <pc:sldMk cId="1841801695" sldId="328"/>
            <ac:spMk id="3" creationId="{8CC8A642-E511-AAA1-D2BF-491F9CC33AAE}"/>
          </ac:spMkLst>
        </pc:spChg>
        <pc:spChg chg="mod">
          <ac:chgData name="Ortiz-Diaz, Amber (EQUITY)" userId="844d446d-253d-41e3-baf4-d2609189df83" providerId="ADAL" clId="{136702D4-51B9-4123-83D2-40292156C1D6}" dt="2026-09-08T15:25:16.637" v="5726" actId="255"/>
          <ac:spMkLst>
            <pc:docMk/>
            <pc:sldMk cId="1841801695" sldId="328"/>
            <ac:spMk id="4" creationId="{9E9A288F-3B7A-0A72-6CA1-CC8C0CEC915C}"/>
          </ac:spMkLst>
        </pc:spChg>
      </pc:sldChg>
      <pc:sldChg chg="delSp modSp mod ord">
        <pc:chgData name="Ortiz-Diaz, Amber (EQUITY)" userId="844d446d-253d-41e3-baf4-d2609189df83" providerId="ADAL" clId="{136702D4-51B9-4123-83D2-40292156C1D6}" dt="2026-09-08T21:43:11.893" v="7136" actId="1076"/>
        <pc:sldMkLst>
          <pc:docMk/>
          <pc:sldMk cId="956186056" sldId="329"/>
        </pc:sldMkLst>
        <pc:spChg chg="mod">
          <ac:chgData name="Ortiz-Diaz, Amber (EQUITY)" userId="844d446d-253d-41e3-baf4-d2609189df83" providerId="ADAL" clId="{136702D4-51B9-4123-83D2-40292156C1D6}" dt="2026-08-10T16:06:51.378" v="1086" actId="1076"/>
          <ac:spMkLst>
            <pc:docMk/>
            <pc:sldMk cId="956186056" sldId="329"/>
            <ac:spMk id="2" creationId="{3DD3DB3C-81E4-6436-ABBB-C11E3BA5EB20}"/>
          </ac:spMkLst>
        </pc:spChg>
        <pc:spChg chg="mod">
          <ac:chgData name="Ortiz-Diaz, Amber (EQUITY)" userId="844d446d-253d-41e3-baf4-d2609189df83" providerId="ADAL" clId="{136702D4-51B9-4123-83D2-40292156C1D6}" dt="2026-09-08T21:43:11.893" v="7136" actId="1076"/>
          <ac:spMkLst>
            <pc:docMk/>
            <pc:sldMk cId="956186056" sldId="329"/>
            <ac:spMk id="3" creationId="{2BB99116-2F98-64DC-E87D-DF5CA75119AE}"/>
          </ac:spMkLst>
        </pc:spChg>
        <pc:spChg chg="del mod">
          <ac:chgData name="Ortiz-Diaz, Amber (EQUITY)" userId="844d446d-253d-41e3-baf4-d2609189df83" providerId="ADAL" clId="{136702D4-51B9-4123-83D2-40292156C1D6}" dt="2026-09-07T02:56:42.185" v="3272" actId="478"/>
          <ac:spMkLst>
            <pc:docMk/>
            <pc:sldMk cId="956186056" sldId="329"/>
            <ac:spMk id="4" creationId="{5BF1F688-FA1E-1E88-2C3D-145C926CDA25}"/>
          </ac:spMkLst>
        </pc:spChg>
      </pc:sldChg>
      <pc:sldChg chg="delSp modSp mod">
        <pc:chgData name="Ortiz-Diaz, Amber (EQUITY)" userId="844d446d-253d-41e3-baf4-d2609189df83" providerId="ADAL" clId="{136702D4-51B9-4123-83D2-40292156C1D6}" dt="2026-09-07T02:58:29.635" v="3346" actId="20577"/>
        <pc:sldMkLst>
          <pc:docMk/>
          <pc:sldMk cId="3822292742" sldId="330"/>
        </pc:sldMkLst>
        <pc:spChg chg="mod">
          <ac:chgData name="Ortiz-Diaz, Amber (EQUITY)" userId="844d446d-253d-41e3-baf4-d2609189df83" providerId="ADAL" clId="{136702D4-51B9-4123-83D2-40292156C1D6}" dt="2026-09-07T02:58:29.635" v="3346" actId="20577"/>
          <ac:spMkLst>
            <pc:docMk/>
            <pc:sldMk cId="3822292742" sldId="330"/>
            <ac:spMk id="2" creationId="{111CC568-422D-0763-A622-EA212A83C785}"/>
          </ac:spMkLst>
        </pc:spChg>
        <pc:spChg chg="del">
          <ac:chgData name="Ortiz-Diaz, Amber (EQUITY)" userId="844d446d-253d-41e3-baf4-d2609189df83" providerId="ADAL" clId="{136702D4-51B9-4123-83D2-40292156C1D6}" dt="2026-09-07T02:57:59.080" v="3322" actId="478"/>
          <ac:spMkLst>
            <pc:docMk/>
            <pc:sldMk cId="3822292742" sldId="330"/>
            <ac:spMk id="3" creationId="{1829AE6B-4226-1978-5B08-6BC03EA811C5}"/>
          </ac:spMkLst>
        </pc:spChg>
      </pc:sldChg>
      <pc:sldChg chg="delSp modSp del mod ord modShow">
        <pc:chgData name="Ortiz-Diaz, Amber (EQUITY)" userId="844d446d-253d-41e3-baf4-d2609189df83" providerId="ADAL" clId="{136702D4-51B9-4123-83D2-40292156C1D6}" dt="2026-09-07T04:25:34.652" v="5050" actId="47"/>
        <pc:sldMkLst>
          <pc:docMk/>
          <pc:sldMk cId="1411175528" sldId="331"/>
        </pc:sldMkLst>
        <pc:spChg chg="del">
          <ac:chgData name="Ortiz-Diaz, Amber (EQUITY)" userId="844d446d-253d-41e3-baf4-d2609189df83" providerId="ADAL" clId="{136702D4-51B9-4123-83D2-40292156C1D6}" dt="2026-09-07T03:23:26.850" v="3674" actId="478"/>
          <ac:spMkLst>
            <pc:docMk/>
            <pc:sldMk cId="1411175528" sldId="331"/>
            <ac:spMk id="3" creationId="{F93334D2-5DD2-AAD5-B716-A9719320B6FE}"/>
          </ac:spMkLst>
        </pc:spChg>
        <pc:spChg chg="mod">
          <ac:chgData name="Ortiz-Diaz, Amber (EQUITY)" userId="844d446d-253d-41e3-baf4-d2609189df83" providerId="ADAL" clId="{136702D4-51B9-4123-83D2-40292156C1D6}" dt="2026-09-07T04:25:25.037" v="5048" actId="27636"/>
          <ac:spMkLst>
            <pc:docMk/>
            <pc:sldMk cId="1411175528" sldId="331"/>
            <ac:spMk id="4" creationId="{BF374E43-57E4-C9EF-7EB3-FB326BBCBA12}"/>
          </ac:spMkLst>
        </pc:spChg>
      </pc:sldChg>
      <pc:sldChg chg="modSp del mod ord">
        <pc:chgData name="Ortiz-Diaz, Amber (EQUITY)" userId="844d446d-253d-41e3-baf4-d2609189df83" providerId="ADAL" clId="{136702D4-51B9-4123-83D2-40292156C1D6}" dt="2026-09-07T02:45:04.172" v="3069" actId="47"/>
        <pc:sldMkLst>
          <pc:docMk/>
          <pc:sldMk cId="2785993023" sldId="332"/>
        </pc:sldMkLst>
        <pc:spChg chg="mod">
          <ac:chgData name="Ortiz-Diaz, Amber (EQUITY)" userId="844d446d-253d-41e3-baf4-d2609189df83" providerId="ADAL" clId="{136702D4-51B9-4123-83D2-40292156C1D6}" dt="2026-09-07T02:44:42.667" v="3068" actId="20577"/>
          <ac:spMkLst>
            <pc:docMk/>
            <pc:sldMk cId="2785993023" sldId="332"/>
            <ac:spMk id="4" creationId="{93DDF4A1-4567-6A39-7167-77204A414358}"/>
          </ac:spMkLst>
        </pc:spChg>
      </pc:sldChg>
      <pc:sldChg chg="modSp mod">
        <pc:chgData name="Ortiz-Diaz, Amber (EQUITY)" userId="844d446d-253d-41e3-baf4-d2609189df83" providerId="ADAL" clId="{136702D4-51B9-4123-83D2-40292156C1D6}" dt="2026-09-08T17:30:28.633" v="6356" actId="1076"/>
        <pc:sldMkLst>
          <pc:docMk/>
          <pc:sldMk cId="3509485743" sldId="333"/>
        </pc:sldMkLst>
        <pc:picChg chg="mod">
          <ac:chgData name="Ortiz-Diaz, Amber (EQUITY)" userId="844d446d-253d-41e3-baf4-d2609189df83" providerId="ADAL" clId="{136702D4-51B9-4123-83D2-40292156C1D6}" dt="2026-09-08T17:30:28.633" v="6356" actId="1076"/>
          <ac:picMkLst>
            <pc:docMk/>
            <pc:sldMk cId="3509485743" sldId="333"/>
            <ac:picMk id="5" creationId="{5FA17864-9D6B-EF2B-AC66-82F9221A7D7C}"/>
          </ac:picMkLst>
        </pc:picChg>
      </pc:sldChg>
      <pc:sldChg chg="delSp modSp mod">
        <pc:chgData name="Ortiz-Diaz, Amber (EQUITY)" userId="844d446d-253d-41e3-baf4-d2609189df83" providerId="ADAL" clId="{136702D4-51B9-4123-83D2-40292156C1D6}" dt="2026-09-07T02:53:57.374" v="3213" actId="1076"/>
        <pc:sldMkLst>
          <pc:docMk/>
          <pc:sldMk cId="2917036392" sldId="334"/>
        </pc:sldMkLst>
        <pc:spChg chg="del">
          <ac:chgData name="Ortiz-Diaz, Amber (EQUITY)" userId="844d446d-253d-41e3-baf4-d2609189df83" providerId="ADAL" clId="{136702D4-51B9-4123-83D2-40292156C1D6}" dt="2026-09-07T02:53:53.470" v="3212" actId="478"/>
          <ac:spMkLst>
            <pc:docMk/>
            <pc:sldMk cId="2917036392" sldId="334"/>
            <ac:spMk id="3" creationId="{E0AC8DDB-3F94-D4AF-FA64-9B830EC657BD}"/>
          </ac:spMkLst>
        </pc:spChg>
        <pc:spChg chg="mod">
          <ac:chgData name="Ortiz-Diaz, Amber (EQUITY)" userId="844d446d-253d-41e3-baf4-d2609189df83" providerId="ADAL" clId="{136702D4-51B9-4123-83D2-40292156C1D6}" dt="2026-09-07T02:53:57.374" v="3213" actId="1076"/>
          <ac:spMkLst>
            <pc:docMk/>
            <pc:sldMk cId="2917036392" sldId="334"/>
            <ac:spMk id="4" creationId="{DD24977E-4E2A-44C3-EC87-63B97AFE33EB}"/>
          </ac:spMkLst>
        </pc:spChg>
      </pc:sldChg>
      <pc:sldChg chg="modSp mod">
        <pc:chgData name="Ortiz-Diaz, Amber (EQUITY)" userId="844d446d-253d-41e3-baf4-d2609189df83" providerId="ADAL" clId="{136702D4-51B9-4123-83D2-40292156C1D6}" dt="2026-09-07T02:56:22.440" v="3270" actId="20577"/>
        <pc:sldMkLst>
          <pc:docMk/>
          <pc:sldMk cId="893255642" sldId="335"/>
        </pc:sldMkLst>
        <pc:spChg chg="mod">
          <ac:chgData name="Ortiz-Diaz, Amber (EQUITY)" userId="844d446d-253d-41e3-baf4-d2609189df83" providerId="ADAL" clId="{136702D4-51B9-4123-83D2-40292156C1D6}" dt="2026-09-07T02:56:22.440" v="3270" actId="20577"/>
          <ac:spMkLst>
            <pc:docMk/>
            <pc:sldMk cId="893255642" sldId="335"/>
            <ac:spMk id="2" creationId="{C7F917C7-0DB8-B5C1-FCF1-D6A0BFAE2E3F}"/>
          </ac:spMkLst>
        </pc:spChg>
      </pc:sldChg>
      <pc:sldChg chg="delSp modSp del mod">
        <pc:chgData name="Ortiz-Diaz, Amber (EQUITY)" userId="844d446d-253d-41e3-baf4-d2609189df83" providerId="ADAL" clId="{136702D4-51B9-4123-83D2-40292156C1D6}" dt="2026-09-08T17:26:20.531" v="6344" actId="47"/>
        <pc:sldMkLst>
          <pc:docMk/>
          <pc:sldMk cId="732980459" sldId="337"/>
        </pc:sldMkLst>
        <pc:spChg chg="mod">
          <ac:chgData name="Ortiz-Diaz, Amber (EQUITY)" userId="844d446d-253d-41e3-baf4-d2609189df83" providerId="ADAL" clId="{136702D4-51B9-4123-83D2-40292156C1D6}" dt="2026-09-07T02:59:42.180" v="3354" actId="1076"/>
          <ac:spMkLst>
            <pc:docMk/>
            <pc:sldMk cId="732980459" sldId="337"/>
            <ac:spMk id="2" creationId="{146ACD3B-6CE5-3418-D02F-B0A6AEA1B69A}"/>
          </ac:spMkLst>
        </pc:spChg>
        <pc:spChg chg="del">
          <ac:chgData name="Ortiz-Diaz, Amber (EQUITY)" userId="844d446d-253d-41e3-baf4-d2609189df83" providerId="ADAL" clId="{136702D4-51B9-4123-83D2-40292156C1D6}" dt="2026-09-07T02:55:21.043" v="3215" actId="478"/>
          <ac:spMkLst>
            <pc:docMk/>
            <pc:sldMk cId="732980459" sldId="337"/>
            <ac:spMk id="3" creationId="{DE2D0A7C-6581-317C-5C93-3437287FEA2B}"/>
          </ac:spMkLst>
        </pc:spChg>
        <pc:spChg chg="mod">
          <ac:chgData name="Ortiz-Diaz, Amber (EQUITY)" userId="844d446d-253d-41e3-baf4-d2609189df83" providerId="ADAL" clId="{136702D4-51B9-4123-83D2-40292156C1D6}" dt="2026-09-08T15:37:08.128" v="6198" actId="27636"/>
          <ac:spMkLst>
            <pc:docMk/>
            <pc:sldMk cId="732980459" sldId="337"/>
            <ac:spMk id="4" creationId="{0B4A0B80-BBE6-6B72-D3B9-4DB806BA7576}"/>
          </ac:spMkLst>
        </pc:spChg>
      </pc:sldChg>
      <pc:sldChg chg="delSp modSp mod ord modNotesTx">
        <pc:chgData name="Ortiz-Diaz, Amber (EQUITY)" userId="844d446d-253d-41e3-baf4-d2609189df83" providerId="ADAL" clId="{136702D4-51B9-4123-83D2-40292156C1D6}" dt="2026-09-08T21:42:45.318" v="7131" actId="1076"/>
        <pc:sldMkLst>
          <pc:docMk/>
          <pc:sldMk cId="3972826873" sldId="340"/>
        </pc:sldMkLst>
        <pc:spChg chg="mod">
          <ac:chgData name="Ortiz-Diaz, Amber (EQUITY)" userId="844d446d-253d-41e3-baf4-d2609189df83" providerId="ADAL" clId="{136702D4-51B9-4123-83D2-40292156C1D6}" dt="2026-09-08T21:42:45.318" v="7131" actId="1076"/>
          <ac:spMkLst>
            <pc:docMk/>
            <pc:sldMk cId="3972826873" sldId="340"/>
            <ac:spMk id="2" creationId="{CE9841A5-D3A8-FFFF-5891-AC03D45DD201}"/>
          </ac:spMkLst>
        </pc:spChg>
        <pc:spChg chg="mod">
          <ac:chgData name="Ortiz-Diaz, Amber (EQUITY)" userId="844d446d-253d-41e3-baf4-d2609189df83" providerId="ADAL" clId="{136702D4-51B9-4123-83D2-40292156C1D6}" dt="2026-09-08T20:26:03.443" v="7086" actId="1076"/>
          <ac:spMkLst>
            <pc:docMk/>
            <pc:sldMk cId="3972826873" sldId="340"/>
            <ac:spMk id="3" creationId="{86AD359B-2DC0-589D-7965-8833FBAA43E4}"/>
          </ac:spMkLst>
        </pc:spChg>
        <pc:spChg chg="del mod">
          <ac:chgData name="Ortiz-Diaz, Amber (EQUITY)" userId="844d446d-253d-41e3-baf4-d2609189df83" providerId="ADAL" clId="{136702D4-51B9-4123-83D2-40292156C1D6}" dt="2026-09-08T21:24:37.347" v="7129" actId="478"/>
          <ac:spMkLst>
            <pc:docMk/>
            <pc:sldMk cId="3972826873" sldId="340"/>
            <ac:spMk id="4" creationId="{8983F40B-F8C5-B4A8-9350-AD8AFC088346}"/>
          </ac:spMkLst>
        </pc:spChg>
      </pc:sldChg>
      <pc:sldChg chg="addSp modSp del mod ord">
        <pc:chgData name="Ortiz-Diaz, Amber (EQUITY)" userId="844d446d-253d-41e3-baf4-d2609189df83" providerId="ADAL" clId="{136702D4-51B9-4123-83D2-40292156C1D6}" dt="2026-09-08T17:38:42.650" v="6381" actId="47"/>
        <pc:sldMkLst>
          <pc:docMk/>
          <pc:sldMk cId="1783494310" sldId="341"/>
        </pc:sldMkLst>
        <pc:picChg chg="add mod">
          <ac:chgData name="Ortiz-Diaz, Amber (EQUITY)" userId="844d446d-253d-41e3-baf4-d2609189df83" providerId="ADAL" clId="{136702D4-51B9-4123-83D2-40292156C1D6}" dt="2026-09-08T17:37:04.876" v="6358" actId="1076"/>
          <ac:picMkLst>
            <pc:docMk/>
            <pc:sldMk cId="1783494310" sldId="341"/>
            <ac:picMk id="3" creationId="{99E16A8E-06DD-0C60-5EF4-A52F3B2276BF}"/>
          </ac:picMkLst>
        </pc:picChg>
      </pc:sldChg>
      <pc:sldChg chg="modSp mod ord">
        <pc:chgData name="Ortiz-Diaz, Amber (EQUITY)" userId="844d446d-253d-41e3-baf4-d2609189df83" providerId="ADAL" clId="{136702D4-51B9-4123-83D2-40292156C1D6}" dt="2026-09-08T21:56:22.210" v="7373" actId="114"/>
        <pc:sldMkLst>
          <pc:docMk/>
          <pc:sldMk cId="1351785595" sldId="342"/>
        </pc:sldMkLst>
        <pc:spChg chg="mod">
          <ac:chgData name="Ortiz-Diaz, Amber (EQUITY)" userId="844d446d-253d-41e3-baf4-d2609189df83" providerId="ADAL" clId="{136702D4-51B9-4123-83D2-40292156C1D6}" dt="2026-09-08T21:56:22.210" v="7373" actId="114"/>
          <ac:spMkLst>
            <pc:docMk/>
            <pc:sldMk cId="1351785595" sldId="342"/>
            <ac:spMk id="3" creationId="{A8BB7466-FCED-78E6-9139-5F99DAB96CA6}"/>
          </ac:spMkLst>
        </pc:spChg>
      </pc:sldChg>
      <pc:sldChg chg="modSp mod">
        <pc:chgData name="Ortiz-Diaz, Amber (EQUITY)" userId="844d446d-253d-41e3-baf4-d2609189df83" providerId="ADAL" clId="{136702D4-51B9-4123-83D2-40292156C1D6}" dt="2026-09-08T15:28:02.165" v="5741" actId="1076"/>
        <pc:sldMkLst>
          <pc:docMk/>
          <pc:sldMk cId="3353534470" sldId="343"/>
        </pc:sldMkLst>
        <pc:spChg chg="mod">
          <ac:chgData name="Ortiz-Diaz, Amber (EQUITY)" userId="844d446d-253d-41e3-baf4-d2609189df83" providerId="ADAL" clId="{136702D4-51B9-4123-83D2-40292156C1D6}" dt="2026-09-07T04:47:04.166" v="5491" actId="20577"/>
          <ac:spMkLst>
            <pc:docMk/>
            <pc:sldMk cId="3353534470" sldId="343"/>
            <ac:spMk id="2" creationId="{A4261E3E-4044-4D5F-04E2-283E117ABBFB}"/>
          </ac:spMkLst>
        </pc:spChg>
        <pc:spChg chg="mod">
          <ac:chgData name="Ortiz-Diaz, Amber (EQUITY)" userId="844d446d-253d-41e3-baf4-d2609189df83" providerId="ADAL" clId="{136702D4-51B9-4123-83D2-40292156C1D6}" dt="2026-09-08T15:28:02.165" v="5741" actId="1076"/>
          <ac:spMkLst>
            <pc:docMk/>
            <pc:sldMk cId="3353534470" sldId="343"/>
            <ac:spMk id="3" creationId="{B8FAF857-AC18-F4E1-B0F1-4A7184F2DEAF}"/>
          </ac:spMkLst>
        </pc:spChg>
      </pc:sldChg>
      <pc:sldChg chg="delSp modSp mod ord modShow">
        <pc:chgData name="Ortiz-Diaz, Amber (EQUITY)" userId="844d446d-253d-41e3-baf4-d2609189df83" providerId="ADAL" clId="{136702D4-51B9-4123-83D2-40292156C1D6}" dt="2026-09-07T02:43:19.565" v="3066" actId="5793"/>
        <pc:sldMkLst>
          <pc:docMk/>
          <pc:sldMk cId="2213816056" sldId="344"/>
        </pc:sldMkLst>
        <pc:spChg chg="mod">
          <ac:chgData name="Ortiz-Diaz, Amber (EQUITY)" userId="844d446d-253d-41e3-baf4-d2609189df83" providerId="ADAL" clId="{136702D4-51B9-4123-83D2-40292156C1D6}" dt="2026-09-07T02:42:53.541" v="3049" actId="20577"/>
          <ac:spMkLst>
            <pc:docMk/>
            <pc:sldMk cId="2213816056" sldId="344"/>
            <ac:spMk id="2" creationId="{F27FB487-15CC-C3CF-FD8F-27E07535734B}"/>
          </ac:spMkLst>
        </pc:spChg>
        <pc:spChg chg="del">
          <ac:chgData name="Ortiz-Diaz, Amber (EQUITY)" userId="844d446d-253d-41e3-baf4-d2609189df83" providerId="ADAL" clId="{136702D4-51B9-4123-83D2-40292156C1D6}" dt="2026-09-07T02:43:02.550" v="3056" actId="478"/>
          <ac:spMkLst>
            <pc:docMk/>
            <pc:sldMk cId="2213816056" sldId="344"/>
            <ac:spMk id="3" creationId="{3746069E-B9C0-F00A-2886-D596A6E4FE20}"/>
          </ac:spMkLst>
        </pc:spChg>
        <pc:spChg chg="mod">
          <ac:chgData name="Ortiz-Diaz, Amber (EQUITY)" userId="844d446d-253d-41e3-baf4-d2609189df83" providerId="ADAL" clId="{136702D4-51B9-4123-83D2-40292156C1D6}" dt="2026-09-07T02:43:19.565" v="3066" actId="5793"/>
          <ac:spMkLst>
            <pc:docMk/>
            <pc:sldMk cId="2213816056" sldId="344"/>
            <ac:spMk id="4" creationId="{718A75BA-E7BB-5DCD-78B7-4A1686FD2636}"/>
          </ac:spMkLst>
        </pc:spChg>
      </pc:sldChg>
      <pc:sldChg chg="delSp modSp add del mod ord">
        <pc:chgData name="Ortiz-Diaz, Amber (EQUITY)" userId="844d446d-253d-41e3-baf4-d2609189df83" providerId="ADAL" clId="{136702D4-51B9-4123-83D2-40292156C1D6}" dt="2026-09-08T18:24:25.786" v="6559" actId="47"/>
        <pc:sldMkLst>
          <pc:docMk/>
          <pc:sldMk cId="3853980284" sldId="347"/>
        </pc:sldMkLst>
        <pc:spChg chg="mod">
          <ac:chgData name="Ortiz-Diaz, Amber (EQUITY)" userId="844d446d-253d-41e3-baf4-d2609189df83" providerId="ADAL" clId="{136702D4-51B9-4123-83D2-40292156C1D6}" dt="2026-09-07T03:00:21.789" v="3359" actId="1076"/>
          <ac:spMkLst>
            <pc:docMk/>
            <pc:sldMk cId="3853980284" sldId="347"/>
            <ac:spMk id="2" creationId="{47C6E095-46E0-951F-5D22-C59FEA7306DF}"/>
          </ac:spMkLst>
        </pc:spChg>
        <pc:spChg chg="del">
          <ac:chgData name="Ortiz-Diaz, Amber (EQUITY)" userId="844d446d-253d-41e3-baf4-d2609189df83" providerId="ADAL" clId="{136702D4-51B9-4123-83D2-40292156C1D6}" dt="2026-09-07T02:55:57.023" v="3260" actId="478"/>
          <ac:spMkLst>
            <pc:docMk/>
            <pc:sldMk cId="3853980284" sldId="347"/>
            <ac:spMk id="3" creationId="{6E188111-9246-84D0-1F11-D5FC02D8F129}"/>
          </ac:spMkLst>
        </pc:spChg>
        <pc:spChg chg="mod">
          <ac:chgData name="Ortiz-Diaz, Amber (EQUITY)" userId="844d446d-253d-41e3-baf4-d2609189df83" providerId="ADAL" clId="{136702D4-51B9-4123-83D2-40292156C1D6}" dt="2026-09-08T15:39:21.481" v="6336" actId="113"/>
          <ac:spMkLst>
            <pc:docMk/>
            <pc:sldMk cId="3853980284" sldId="347"/>
            <ac:spMk id="4" creationId="{E93672F0-000B-689A-7B74-948375CAFCDF}"/>
          </ac:spMkLst>
        </pc:spChg>
      </pc:sldChg>
      <pc:sldChg chg="addSp delSp modSp new del mod ord">
        <pc:chgData name="Ortiz-Diaz, Amber (EQUITY)" userId="844d446d-253d-41e3-baf4-d2609189df83" providerId="ADAL" clId="{136702D4-51B9-4123-83D2-40292156C1D6}" dt="2026-09-07T03:12:12.127" v="3589" actId="47"/>
        <pc:sldMkLst>
          <pc:docMk/>
          <pc:sldMk cId="3193692645" sldId="348"/>
        </pc:sldMkLst>
      </pc:sldChg>
      <pc:sldChg chg="addSp delSp modSp mod setBg">
        <pc:chgData name="Ortiz-Diaz, Amber (EQUITY)" userId="844d446d-253d-41e3-baf4-d2609189df83" providerId="ADAL" clId="{136702D4-51B9-4123-83D2-40292156C1D6}" dt="2026-09-08T21:54:17.532" v="7354" actId="207"/>
        <pc:sldMkLst>
          <pc:docMk/>
          <pc:sldMk cId="1220414891" sldId="349"/>
        </pc:sldMkLst>
        <pc:spChg chg="del mod">
          <ac:chgData name="Ortiz-Diaz, Amber (EQUITY)" userId="844d446d-253d-41e3-baf4-d2609189df83" providerId="ADAL" clId="{136702D4-51B9-4123-83D2-40292156C1D6}" dt="2026-09-08T21:52:12.141" v="7312" actId="478"/>
          <ac:spMkLst>
            <pc:docMk/>
            <pc:sldMk cId="1220414891" sldId="349"/>
            <ac:spMk id="2" creationId="{79868E5D-C468-7DFD-E0EF-A453467201DD}"/>
          </ac:spMkLst>
        </pc:spChg>
        <pc:spChg chg="add del mod">
          <ac:chgData name="Ortiz-Diaz, Amber (EQUITY)" userId="844d446d-253d-41e3-baf4-d2609189df83" providerId="ADAL" clId="{136702D4-51B9-4123-83D2-40292156C1D6}" dt="2026-09-08T21:54:17.532" v="7354" actId="207"/>
          <ac:spMkLst>
            <pc:docMk/>
            <pc:sldMk cId="1220414891" sldId="349"/>
            <ac:spMk id="3" creationId="{E963BC3F-D9CF-9F46-B3A5-2C0A8A5E24E1}"/>
          </ac:spMkLst>
        </pc:spChg>
        <pc:spChg chg="del">
          <ac:chgData name="Ortiz-Diaz, Amber (EQUITY)" userId="844d446d-253d-41e3-baf4-d2609189df83" providerId="ADAL" clId="{136702D4-51B9-4123-83D2-40292156C1D6}" dt="2026-09-07T03:38:39.323" v="4012" actId="478"/>
          <ac:spMkLst>
            <pc:docMk/>
            <pc:sldMk cId="1220414891" sldId="349"/>
            <ac:spMk id="4" creationId="{25D73E16-7976-6041-21E0-C576FD116C37}"/>
          </ac:spMkLst>
        </pc:spChg>
        <pc:spChg chg="add mod">
          <ac:chgData name="Ortiz-Diaz, Amber (EQUITY)" userId="844d446d-253d-41e3-baf4-d2609189df83" providerId="ADAL" clId="{136702D4-51B9-4123-83D2-40292156C1D6}" dt="2026-09-08T21:52:25.113" v="7316" actId="20577"/>
          <ac:spMkLst>
            <pc:docMk/>
            <pc:sldMk cId="1220414891" sldId="349"/>
            <ac:spMk id="8" creationId="{508B1043-DD1E-6526-10D4-EA8E7E8AFEF9}"/>
          </ac:spMkLst>
        </pc:spChg>
        <pc:spChg chg="add del">
          <ac:chgData name="Ortiz-Diaz, Amber (EQUITY)" userId="844d446d-253d-41e3-baf4-d2609189df83" providerId="ADAL" clId="{136702D4-51B9-4123-83D2-40292156C1D6}" dt="2026-09-08T18:53:41.030" v="6781" actId="26606"/>
          <ac:spMkLst>
            <pc:docMk/>
            <pc:sldMk cId="1220414891" sldId="349"/>
            <ac:spMk id="10" creationId="{59A309A7-1751-4ABE-A3C1-EEC40366AD89}"/>
          </ac:spMkLst>
        </pc:spChg>
        <pc:spChg chg="add del">
          <ac:chgData name="Ortiz-Diaz, Amber (EQUITY)" userId="844d446d-253d-41e3-baf4-d2609189df83" providerId="ADAL" clId="{136702D4-51B9-4123-83D2-40292156C1D6}" dt="2026-09-08T21:45:33.903" v="7139" actId="26606"/>
          <ac:spMkLst>
            <pc:docMk/>
            <pc:sldMk cId="1220414891" sldId="349"/>
            <ac:spMk id="11" creationId="{59A309A7-1751-4ABE-A3C1-EEC40366AD89}"/>
          </ac:spMkLst>
        </pc:spChg>
        <pc:spChg chg="add del">
          <ac:chgData name="Ortiz-Diaz, Amber (EQUITY)" userId="844d446d-253d-41e3-baf4-d2609189df83" providerId="ADAL" clId="{136702D4-51B9-4123-83D2-40292156C1D6}" dt="2026-09-08T18:53:41.030" v="6781" actId="26606"/>
          <ac:spMkLst>
            <pc:docMk/>
            <pc:sldMk cId="1220414891" sldId="349"/>
            <ac:spMk id="12" creationId="{967D8EB6-EAE1-4F9C-B398-83321E287204}"/>
          </ac:spMkLst>
        </pc:spChg>
        <pc:spChg chg="add del">
          <ac:chgData name="Ortiz-Diaz, Amber (EQUITY)" userId="844d446d-253d-41e3-baf4-d2609189df83" providerId="ADAL" clId="{136702D4-51B9-4123-83D2-40292156C1D6}" dt="2026-09-08T21:45:33.903" v="7139" actId="26606"/>
          <ac:spMkLst>
            <pc:docMk/>
            <pc:sldMk cId="1220414891" sldId="349"/>
            <ac:spMk id="13" creationId="{967D8EB6-EAE1-4F9C-B398-83321E287204}"/>
          </ac:spMkLst>
        </pc:spChg>
        <pc:spChg chg="add del mod">
          <ac:chgData name="Ortiz-Diaz, Amber (EQUITY)" userId="844d446d-253d-41e3-baf4-d2609189df83" providerId="ADAL" clId="{136702D4-51B9-4123-83D2-40292156C1D6}" dt="2026-09-08T21:52:15.712" v="7313" actId="478"/>
          <ac:spMkLst>
            <pc:docMk/>
            <pc:sldMk cId="1220414891" sldId="349"/>
            <ac:spMk id="14" creationId="{9720515F-00AA-8E96-3487-8600C5159B0D}"/>
          </ac:spMkLst>
        </pc:spChg>
        <pc:spChg chg="add">
          <ac:chgData name="Ortiz-Diaz, Amber (EQUITY)" userId="844d446d-253d-41e3-baf4-d2609189df83" providerId="ADAL" clId="{136702D4-51B9-4123-83D2-40292156C1D6}" dt="2026-09-08T21:45:33.903" v="7139" actId="26606"/>
          <ac:spMkLst>
            <pc:docMk/>
            <pc:sldMk cId="1220414891" sldId="349"/>
            <ac:spMk id="18" creationId="{59A309A7-1751-4ABE-A3C1-EEC40366AD89}"/>
          </ac:spMkLst>
        </pc:spChg>
        <pc:spChg chg="add">
          <ac:chgData name="Ortiz-Diaz, Amber (EQUITY)" userId="844d446d-253d-41e3-baf4-d2609189df83" providerId="ADAL" clId="{136702D4-51B9-4123-83D2-40292156C1D6}" dt="2026-09-08T21:45:33.903" v="7139" actId="26606"/>
          <ac:spMkLst>
            <pc:docMk/>
            <pc:sldMk cId="1220414891" sldId="349"/>
            <ac:spMk id="20" creationId="{967D8EB6-EAE1-4F9C-B398-83321E287204}"/>
          </ac:spMkLst>
        </pc:spChg>
        <pc:graphicFrameChg chg="add del">
          <ac:chgData name="Ortiz-Diaz, Amber (EQUITY)" userId="844d446d-253d-41e3-baf4-d2609189df83" providerId="ADAL" clId="{136702D4-51B9-4123-83D2-40292156C1D6}" dt="2026-09-08T18:53:09.209" v="6776" actId="26606"/>
          <ac:graphicFrameMkLst>
            <pc:docMk/>
            <pc:sldMk cId="1220414891" sldId="349"/>
            <ac:graphicFrameMk id="5" creationId="{D0CDFF13-A406-8BE8-E7FD-E45DE10BCC14}"/>
          </ac:graphicFrameMkLst>
        </pc:graphicFrameChg>
        <pc:picChg chg="add">
          <ac:chgData name="Ortiz-Diaz, Amber (EQUITY)" userId="844d446d-253d-41e3-baf4-d2609189df83" providerId="ADAL" clId="{136702D4-51B9-4123-83D2-40292156C1D6}" dt="2026-09-08T18:53:47.710" v="6785" actId="22"/>
          <ac:picMkLst>
            <pc:docMk/>
            <pc:sldMk cId="1220414891" sldId="349"/>
            <ac:picMk id="6" creationId="{38296A37-EA0D-3EFD-0697-FBA700B5D8C7}"/>
          </ac:picMkLst>
        </pc:picChg>
        <pc:picChg chg="add del">
          <ac:chgData name="Ortiz-Diaz, Amber (EQUITY)" userId="844d446d-253d-41e3-baf4-d2609189df83" providerId="ADAL" clId="{136702D4-51B9-4123-83D2-40292156C1D6}" dt="2026-09-08T18:53:41.030" v="6781" actId="26606"/>
          <ac:picMkLst>
            <pc:docMk/>
            <pc:sldMk cId="1220414891" sldId="349"/>
            <ac:picMk id="7" creationId="{65464317-FB8D-155E-D24C-14B4056D6F2F}"/>
          </ac:picMkLst>
        </pc:picChg>
      </pc:sldChg>
      <pc:sldChg chg="delSp modSp mod">
        <pc:chgData name="Ortiz-Diaz, Amber (EQUITY)" userId="844d446d-253d-41e3-baf4-d2609189df83" providerId="ADAL" clId="{136702D4-51B9-4123-83D2-40292156C1D6}" dt="2026-09-07T04:46:38.328" v="5490" actId="1076"/>
        <pc:sldMkLst>
          <pc:docMk/>
          <pc:sldMk cId="1514560096" sldId="350"/>
        </pc:sldMkLst>
        <pc:spChg chg="del">
          <ac:chgData name="Ortiz-Diaz, Amber (EQUITY)" userId="844d446d-253d-41e3-baf4-d2609189df83" providerId="ADAL" clId="{136702D4-51B9-4123-83D2-40292156C1D6}" dt="2026-09-07T04:46:36.584" v="5489" actId="478"/>
          <ac:spMkLst>
            <pc:docMk/>
            <pc:sldMk cId="1514560096" sldId="350"/>
            <ac:spMk id="2" creationId="{F294FCA2-1B52-4307-99A5-8F1624025C92}"/>
          </ac:spMkLst>
        </pc:spChg>
        <pc:picChg chg="mod">
          <ac:chgData name="Ortiz-Diaz, Amber (EQUITY)" userId="844d446d-253d-41e3-baf4-d2609189df83" providerId="ADAL" clId="{136702D4-51B9-4123-83D2-40292156C1D6}" dt="2026-09-07T04:46:38.328" v="5490" actId="1076"/>
          <ac:picMkLst>
            <pc:docMk/>
            <pc:sldMk cId="1514560096" sldId="350"/>
            <ac:picMk id="6" creationId="{EB03B86C-8507-07E9-5019-AB471CBDB66B}"/>
          </ac:picMkLst>
        </pc:picChg>
      </pc:sldChg>
      <pc:sldChg chg="modSp add del mod ord">
        <pc:chgData name="Ortiz-Diaz, Amber (EQUITY)" userId="844d446d-253d-41e3-baf4-d2609189df83" providerId="ADAL" clId="{136702D4-51B9-4123-83D2-40292156C1D6}" dt="2026-09-07T02:55:09.767" v="3214" actId="47"/>
        <pc:sldMkLst>
          <pc:docMk/>
          <pc:sldMk cId="1814377565" sldId="351"/>
        </pc:sldMkLst>
      </pc:sldChg>
      <pc:sldChg chg="modSp add mod">
        <pc:chgData name="Ortiz-Diaz, Amber (EQUITY)" userId="844d446d-253d-41e3-baf4-d2609189df83" providerId="ADAL" clId="{136702D4-51B9-4123-83D2-40292156C1D6}" dt="2026-09-07T02:40:13.077" v="3004" actId="27636"/>
        <pc:sldMkLst>
          <pc:docMk/>
          <pc:sldMk cId="955053943" sldId="352"/>
        </pc:sldMkLst>
        <pc:spChg chg="mod">
          <ac:chgData name="Ortiz-Diaz, Amber (EQUITY)" userId="844d446d-253d-41e3-baf4-d2609189df83" providerId="ADAL" clId="{136702D4-51B9-4123-83D2-40292156C1D6}" dt="2026-09-07T02:40:13.077" v="3004" actId="27636"/>
          <ac:spMkLst>
            <pc:docMk/>
            <pc:sldMk cId="955053943" sldId="352"/>
            <ac:spMk id="2" creationId="{D3EB815A-1D49-83B7-697F-060FAC8A8556}"/>
          </ac:spMkLst>
        </pc:spChg>
        <pc:spChg chg="mod">
          <ac:chgData name="Ortiz-Diaz, Amber (EQUITY)" userId="844d446d-253d-41e3-baf4-d2609189df83" providerId="ADAL" clId="{136702D4-51B9-4123-83D2-40292156C1D6}" dt="2026-09-07T02:40:06.359" v="3001" actId="313"/>
          <ac:spMkLst>
            <pc:docMk/>
            <pc:sldMk cId="955053943" sldId="352"/>
            <ac:spMk id="5" creationId="{E52A9F4F-A432-633D-6711-9CCAC956BF39}"/>
          </ac:spMkLst>
        </pc:spChg>
      </pc:sldChg>
      <pc:sldChg chg="modSp add del mod">
        <pc:chgData name="Ortiz-Diaz, Amber (EQUITY)" userId="844d446d-253d-41e3-baf4-d2609189df83" providerId="ADAL" clId="{136702D4-51B9-4123-83D2-40292156C1D6}" dt="2026-09-08T17:25:21.219" v="6343" actId="2696"/>
        <pc:sldMkLst>
          <pc:docMk/>
          <pc:sldMk cId="2245247223" sldId="353"/>
        </pc:sldMkLst>
        <pc:spChg chg="mod">
          <ac:chgData name="Ortiz-Diaz, Amber (EQUITY)" userId="844d446d-253d-41e3-baf4-d2609189df83" providerId="ADAL" clId="{136702D4-51B9-4123-83D2-40292156C1D6}" dt="2026-09-07T02:53:39.907" v="3205" actId="1076"/>
          <ac:spMkLst>
            <pc:docMk/>
            <pc:sldMk cId="2245247223" sldId="353"/>
            <ac:spMk id="4" creationId="{A7F00D55-6B85-BFB1-7D95-6189B0D73081}"/>
          </ac:spMkLst>
        </pc:spChg>
      </pc:sldChg>
      <pc:sldChg chg="addSp delSp modSp add mod ord modNotesTx">
        <pc:chgData name="Ortiz-Diaz, Amber (EQUITY)" userId="844d446d-253d-41e3-baf4-d2609189df83" providerId="ADAL" clId="{136702D4-51B9-4123-83D2-40292156C1D6}" dt="2026-09-08T21:43:41.373" v="7138"/>
        <pc:sldMkLst>
          <pc:docMk/>
          <pc:sldMk cId="3891221034" sldId="354"/>
        </pc:sldMkLst>
        <pc:spChg chg="del mod">
          <ac:chgData name="Ortiz-Diaz, Amber (EQUITY)" userId="844d446d-253d-41e3-baf4-d2609189df83" providerId="ADAL" clId="{136702D4-51B9-4123-83D2-40292156C1D6}" dt="2026-09-07T03:01:58.601" v="3404" actId="478"/>
          <ac:spMkLst>
            <pc:docMk/>
            <pc:sldMk cId="3891221034" sldId="354"/>
            <ac:spMk id="2" creationId="{60C07AC0-91D7-A297-18E5-33B6EE84E21F}"/>
          </ac:spMkLst>
        </pc:spChg>
        <pc:spChg chg="mod">
          <ac:chgData name="Ortiz-Diaz, Amber (EQUITY)" userId="844d446d-253d-41e3-baf4-d2609189df83" providerId="ADAL" clId="{136702D4-51B9-4123-83D2-40292156C1D6}" dt="2026-09-08T21:43:41.373" v="7138"/>
          <ac:spMkLst>
            <pc:docMk/>
            <pc:sldMk cId="3891221034" sldId="354"/>
            <ac:spMk id="4" creationId="{E3BFC1A7-5BDE-22D7-7BBB-026CA7ACE05C}"/>
          </ac:spMkLst>
        </pc:spChg>
        <pc:spChg chg="add mod">
          <ac:chgData name="Ortiz-Diaz, Amber (EQUITY)" userId="844d446d-253d-41e3-baf4-d2609189df83" providerId="ADAL" clId="{136702D4-51B9-4123-83D2-40292156C1D6}" dt="2026-09-08T15:26:52.764" v="5733" actId="1076"/>
          <ac:spMkLst>
            <pc:docMk/>
            <pc:sldMk cId="3891221034" sldId="354"/>
            <ac:spMk id="5" creationId="{9B278222-A814-DE99-EC0C-EB7B9465D713}"/>
          </ac:spMkLst>
        </pc:spChg>
      </pc:sldChg>
      <pc:sldChg chg="addSp delSp modSp new mod ord setBg">
        <pc:chgData name="Ortiz-Diaz, Amber (EQUITY)" userId="844d446d-253d-41e3-baf4-d2609189df83" providerId="ADAL" clId="{136702D4-51B9-4123-83D2-40292156C1D6}" dt="2026-09-08T21:50:29.441" v="7239" actId="14100"/>
        <pc:sldMkLst>
          <pc:docMk/>
          <pc:sldMk cId="3092342278" sldId="355"/>
        </pc:sldMkLst>
        <pc:spChg chg="mod">
          <ac:chgData name="Ortiz-Diaz, Amber (EQUITY)" userId="844d446d-253d-41e3-baf4-d2609189df83" providerId="ADAL" clId="{136702D4-51B9-4123-83D2-40292156C1D6}" dt="2026-09-08T21:50:29.441" v="7239" actId="14100"/>
          <ac:spMkLst>
            <pc:docMk/>
            <pc:sldMk cId="3092342278" sldId="355"/>
            <ac:spMk id="2" creationId="{D6A60370-612A-203B-1C6A-DE9B32A2AAFB}"/>
          </ac:spMkLst>
        </pc:spChg>
        <pc:spChg chg="mod">
          <ac:chgData name="Ortiz-Diaz, Amber (EQUITY)" userId="844d446d-253d-41e3-baf4-d2609189df83" providerId="ADAL" clId="{136702D4-51B9-4123-83D2-40292156C1D6}" dt="2026-09-08T18:58:14.632" v="6834" actId="27636"/>
          <ac:spMkLst>
            <pc:docMk/>
            <pc:sldMk cId="3092342278" sldId="355"/>
            <ac:spMk id="3" creationId="{705785CD-323E-94E5-F66B-2D47C204825C}"/>
          </ac:spMkLst>
        </pc:spChg>
        <pc:spChg chg="del mod">
          <ac:chgData name="Ortiz-Diaz, Amber (EQUITY)" userId="844d446d-253d-41e3-baf4-d2609189df83" providerId="ADAL" clId="{136702D4-51B9-4123-83D2-40292156C1D6}" dt="2026-09-07T03:10:50.743" v="3548" actId="478"/>
          <ac:spMkLst>
            <pc:docMk/>
            <pc:sldMk cId="3092342278" sldId="355"/>
            <ac:spMk id="4" creationId="{347F60FF-3835-2DFD-9B87-51BE509468F4}"/>
          </ac:spMkLst>
        </pc:spChg>
        <pc:spChg chg="add del mod">
          <ac:chgData name="Ortiz-Diaz, Amber (EQUITY)" userId="844d446d-253d-41e3-baf4-d2609189df83" providerId="ADAL" clId="{136702D4-51B9-4123-83D2-40292156C1D6}" dt="2026-09-07T03:10:37.996" v="3545" actId="478"/>
          <ac:spMkLst>
            <pc:docMk/>
            <pc:sldMk cId="3092342278" sldId="355"/>
            <ac:spMk id="6" creationId="{27871A41-AAEC-7BB9-209B-37AEB8846E1E}"/>
          </ac:spMkLst>
        </pc:spChg>
        <pc:spChg chg="add">
          <ac:chgData name="Ortiz-Diaz, Amber (EQUITY)" userId="844d446d-253d-41e3-baf4-d2609189df83" providerId="ADAL" clId="{136702D4-51B9-4123-83D2-40292156C1D6}" dt="2026-09-08T18:24:52.170" v="6560" actId="26606"/>
          <ac:spMkLst>
            <pc:docMk/>
            <pc:sldMk cId="3092342278" sldId="355"/>
            <ac:spMk id="10" creationId="{59A309A7-1751-4ABE-A3C1-EEC40366AD89}"/>
          </ac:spMkLst>
        </pc:spChg>
        <pc:spChg chg="add">
          <ac:chgData name="Ortiz-Diaz, Amber (EQUITY)" userId="844d446d-253d-41e3-baf4-d2609189df83" providerId="ADAL" clId="{136702D4-51B9-4123-83D2-40292156C1D6}" dt="2026-09-08T18:24:52.170" v="6560" actId="26606"/>
          <ac:spMkLst>
            <pc:docMk/>
            <pc:sldMk cId="3092342278" sldId="355"/>
            <ac:spMk id="12" creationId="{967D8EB6-EAE1-4F9C-B398-83321E287204}"/>
          </ac:spMkLst>
        </pc:spChg>
        <pc:picChg chg="add">
          <ac:chgData name="Ortiz-Diaz, Amber (EQUITY)" userId="844d446d-253d-41e3-baf4-d2609189df83" providerId="ADAL" clId="{136702D4-51B9-4123-83D2-40292156C1D6}" dt="2026-09-08T18:24:52.170" v="6560" actId="26606"/>
          <ac:picMkLst>
            <pc:docMk/>
            <pc:sldMk cId="3092342278" sldId="355"/>
            <ac:picMk id="7" creationId="{3FCE9D11-5EE4-ACAB-1879-65389CBD216C}"/>
          </ac:picMkLst>
        </pc:picChg>
      </pc:sldChg>
      <pc:sldChg chg="addSp delSp modSp new del mod setBg">
        <pc:chgData name="Ortiz-Diaz, Amber (EQUITY)" userId="844d446d-253d-41e3-baf4-d2609189df83" providerId="ADAL" clId="{136702D4-51B9-4123-83D2-40292156C1D6}" dt="2026-09-08T18:34:38.441" v="6771" actId="47"/>
        <pc:sldMkLst>
          <pc:docMk/>
          <pc:sldMk cId="3180985714" sldId="356"/>
        </pc:sldMkLst>
        <pc:spChg chg="mod">
          <ac:chgData name="Ortiz-Diaz, Amber (EQUITY)" userId="844d446d-253d-41e3-baf4-d2609189df83" providerId="ADAL" clId="{136702D4-51B9-4123-83D2-40292156C1D6}" dt="2026-09-08T18:26:08.865" v="6565" actId="26606"/>
          <ac:spMkLst>
            <pc:docMk/>
            <pc:sldMk cId="3180985714" sldId="356"/>
            <ac:spMk id="2" creationId="{016CF03A-D736-A6D2-F8A6-63149B71BB4B}"/>
          </ac:spMkLst>
        </pc:spChg>
        <pc:spChg chg="del mod">
          <ac:chgData name="Ortiz-Diaz, Amber (EQUITY)" userId="844d446d-253d-41e3-baf4-d2609189df83" providerId="ADAL" clId="{136702D4-51B9-4123-83D2-40292156C1D6}" dt="2026-09-08T18:26:08.865" v="6565" actId="26606"/>
          <ac:spMkLst>
            <pc:docMk/>
            <pc:sldMk cId="3180985714" sldId="356"/>
            <ac:spMk id="3" creationId="{79CDA929-FBCB-9719-1A92-E4CE501DB473}"/>
          </ac:spMkLst>
        </pc:spChg>
        <pc:spChg chg="del">
          <ac:chgData name="Ortiz-Diaz, Amber (EQUITY)" userId="844d446d-253d-41e3-baf4-d2609189df83" providerId="ADAL" clId="{136702D4-51B9-4123-83D2-40292156C1D6}" dt="2026-09-07T03:13:32.215" v="3594" actId="478"/>
          <ac:spMkLst>
            <pc:docMk/>
            <pc:sldMk cId="3180985714" sldId="356"/>
            <ac:spMk id="4" creationId="{FF048368-73CB-0409-4A23-423C73100216}"/>
          </ac:spMkLst>
        </pc:spChg>
        <pc:spChg chg="add">
          <ac:chgData name="Ortiz-Diaz, Amber (EQUITY)" userId="844d446d-253d-41e3-baf4-d2609189df83" providerId="ADAL" clId="{136702D4-51B9-4123-83D2-40292156C1D6}" dt="2026-09-08T18:26:08.865" v="6565" actId="26606"/>
          <ac:spMkLst>
            <pc:docMk/>
            <pc:sldMk cId="3180985714" sldId="356"/>
            <ac:spMk id="9" creationId="{56E9B3E6-E277-4D68-BA48-9CB43FFBD6E2}"/>
          </ac:spMkLst>
        </pc:spChg>
        <pc:spChg chg="add">
          <ac:chgData name="Ortiz-Diaz, Amber (EQUITY)" userId="844d446d-253d-41e3-baf4-d2609189df83" providerId="ADAL" clId="{136702D4-51B9-4123-83D2-40292156C1D6}" dt="2026-09-08T18:26:08.865" v="6565" actId="26606"/>
          <ac:spMkLst>
            <pc:docMk/>
            <pc:sldMk cId="3180985714" sldId="356"/>
            <ac:spMk id="16" creationId="{D5B0017B-2ECA-49AF-B397-DC140825DF8D}"/>
          </ac:spMkLst>
        </pc:spChg>
        <pc:grpChg chg="add">
          <ac:chgData name="Ortiz-Diaz, Amber (EQUITY)" userId="844d446d-253d-41e3-baf4-d2609189df83" providerId="ADAL" clId="{136702D4-51B9-4123-83D2-40292156C1D6}" dt="2026-09-08T18:26:08.865" v="6565" actId="26606"/>
          <ac:grpSpMkLst>
            <pc:docMk/>
            <pc:sldMk cId="3180985714" sldId="356"/>
            <ac:grpSpMk id="11" creationId="{AE1C45F0-260A-458C-96ED-C1F6D2151219}"/>
          </ac:grpSpMkLst>
        </pc:grpChg>
        <pc:graphicFrameChg chg="add">
          <ac:chgData name="Ortiz-Diaz, Amber (EQUITY)" userId="844d446d-253d-41e3-baf4-d2609189df83" providerId="ADAL" clId="{136702D4-51B9-4123-83D2-40292156C1D6}" dt="2026-09-08T18:26:08.865" v="6565" actId="26606"/>
          <ac:graphicFrameMkLst>
            <pc:docMk/>
            <pc:sldMk cId="3180985714" sldId="356"/>
            <ac:graphicFrameMk id="5" creationId="{781E7F4C-F43B-74A6-FCFD-CE4F6360A8E0}"/>
          </ac:graphicFrameMkLst>
        </pc:graphicFrameChg>
        <pc:cxnChg chg="add">
          <ac:chgData name="Ortiz-Diaz, Amber (EQUITY)" userId="844d446d-253d-41e3-baf4-d2609189df83" providerId="ADAL" clId="{136702D4-51B9-4123-83D2-40292156C1D6}" dt="2026-09-08T18:26:08.865" v="6565" actId="26606"/>
          <ac:cxnSpMkLst>
            <pc:docMk/>
            <pc:sldMk cId="3180985714" sldId="356"/>
            <ac:cxnSpMk id="18" creationId="{6CF1BAF6-AD41-4082-B212-8A1F9A2E8779}"/>
          </ac:cxnSpMkLst>
        </pc:cxnChg>
      </pc:sldChg>
      <pc:sldChg chg="addSp delSp modSp add del mod setBg">
        <pc:chgData name="Ortiz-Diaz, Amber (EQUITY)" userId="844d446d-253d-41e3-baf4-d2609189df83" providerId="ADAL" clId="{136702D4-51B9-4123-83D2-40292156C1D6}" dt="2026-09-08T18:34:40.414" v="6772" actId="47"/>
        <pc:sldMkLst>
          <pc:docMk/>
          <pc:sldMk cId="2236922851" sldId="357"/>
        </pc:sldMkLst>
        <pc:spChg chg="mod">
          <ac:chgData name="Ortiz-Diaz, Amber (EQUITY)" userId="844d446d-253d-41e3-baf4-d2609189df83" providerId="ADAL" clId="{136702D4-51B9-4123-83D2-40292156C1D6}" dt="2026-09-08T18:27:04.509" v="6573" actId="26606"/>
          <ac:spMkLst>
            <pc:docMk/>
            <pc:sldMk cId="2236922851" sldId="357"/>
            <ac:spMk id="2" creationId="{A025377F-C8FC-322A-7450-DFB5EE8B68F0}"/>
          </ac:spMkLst>
        </pc:spChg>
        <pc:spChg chg="del mod">
          <ac:chgData name="Ortiz-Diaz, Amber (EQUITY)" userId="844d446d-253d-41e3-baf4-d2609189df83" providerId="ADAL" clId="{136702D4-51B9-4123-83D2-40292156C1D6}" dt="2026-09-08T18:26:22.416" v="6566" actId="26606"/>
          <ac:spMkLst>
            <pc:docMk/>
            <pc:sldMk cId="2236922851" sldId="357"/>
            <ac:spMk id="3" creationId="{3E7B27BA-CC61-F29D-88D9-8DF05F9E4C67}"/>
          </ac:spMkLst>
        </pc:spChg>
        <pc:spChg chg="add del">
          <ac:chgData name="Ortiz-Diaz, Amber (EQUITY)" userId="844d446d-253d-41e3-baf4-d2609189df83" providerId="ADAL" clId="{136702D4-51B9-4123-83D2-40292156C1D6}" dt="2026-09-08T18:27:04.509" v="6573" actId="26606"/>
          <ac:spMkLst>
            <pc:docMk/>
            <pc:sldMk cId="2236922851" sldId="357"/>
            <ac:spMk id="9" creationId="{56E9B3E6-E277-4D68-BA48-9CB43FFBD6E2}"/>
          </ac:spMkLst>
        </pc:spChg>
        <pc:spChg chg="add del">
          <ac:chgData name="Ortiz-Diaz, Amber (EQUITY)" userId="844d446d-253d-41e3-baf4-d2609189df83" providerId="ADAL" clId="{136702D4-51B9-4123-83D2-40292156C1D6}" dt="2026-09-08T18:27:04.509" v="6573" actId="26606"/>
          <ac:spMkLst>
            <pc:docMk/>
            <pc:sldMk cId="2236922851" sldId="357"/>
            <ac:spMk id="16" creationId="{D5B0017B-2ECA-49AF-B397-DC140825DF8D}"/>
          </ac:spMkLst>
        </pc:spChg>
        <pc:spChg chg="add del">
          <ac:chgData name="Ortiz-Diaz, Amber (EQUITY)" userId="844d446d-253d-41e3-baf4-d2609189df83" providerId="ADAL" clId="{136702D4-51B9-4123-83D2-40292156C1D6}" dt="2026-09-08T18:27:00.745" v="6568" actId="26606"/>
          <ac:spMkLst>
            <pc:docMk/>
            <pc:sldMk cId="2236922851" sldId="357"/>
            <ac:spMk id="23" creationId="{56E9B3E6-E277-4D68-BA48-9CB43FFBD6E2}"/>
          </ac:spMkLst>
        </pc:spChg>
        <pc:spChg chg="add del">
          <ac:chgData name="Ortiz-Diaz, Amber (EQUITY)" userId="844d446d-253d-41e3-baf4-d2609189df83" providerId="ADAL" clId="{136702D4-51B9-4123-83D2-40292156C1D6}" dt="2026-09-08T18:27:04.478" v="6572" actId="26606"/>
          <ac:spMkLst>
            <pc:docMk/>
            <pc:sldMk cId="2236922851" sldId="357"/>
            <ac:spMk id="24" creationId="{257363FD-7E77-4145-9483-331A807ADF0E}"/>
          </ac:spMkLst>
        </pc:spChg>
        <pc:spChg chg="add">
          <ac:chgData name="Ortiz-Diaz, Amber (EQUITY)" userId="844d446d-253d-41e3-baf4-d2609189df83" providerId="ADAL" clId="{136702D4-51B9-4123-83D2-40292156C1D6}" dt="2026-09-08T18:27:04.509" v="6573" actId="26606"/>
          <ac:spMkLst>
            <pc:docMk/>
            <pc:sldMk cId="2236922851" sldId="357"/>
            <ac:spMk id="27" creationId="{B50AB553-2A96-4A92-96F2-93548E096954}"/>
          </ac:spMkLst>
        </pc:spChg>
        <pc:spChg chg="add del">
          <ac:chgData name="Ortiz-Diaz, Amber (EQUITY)" userId="844d446d-253d-41e3-baf4-d2609189df83" providerId="ADAL" clId="{136702D4-51B9-4123-83D2-40292156C1D6}" dt="2026-09-08T18:27:02.807" v="6570" actId="26606"/>
          <ac:spMkLst>
            <pc:docMk/>
            <pc:sldMk cId="2236922851" sldId="357"/>
            <ac:spMk id="29" creationId="{7449A6C7-D15F-4AA5-BFA5-71A404B47016}"/>
          </ac:spMkLst>
        </pc:spChg>
        <pc:spChg chg="add del">
          <ac:chgData name="Ortiz-Diaz, Amber (EQUITY)" userId="844d446d-253d-41e3-baf4-d2609189df83" providerId="ADAL" clId="{136702D4-51B9-4123-83D2-40292156C1D6}" dt="2026-09-08T18:27:00.745" v="6568" actId="26606"/>
          <ac:spMkLst>
            <pc:docMk/>
            <pc:sldMk cId="2236922851" sldId="357"/>
            <ac:spMk id="30" creationId="{D5B0017B-2ECA-49AF-B397-DC140825DF8D}"/>
          </ac:spMkLst>
        </pc:spChg>
        <pc:spChg chg="add del">
          <ac:chgData name="Ortiz-Diaz, Amber (EQUITY)" userId="844d446d-253d-41e3-baf4-d2609189df83" providerId="ADAL" clId="{136702D4-51B9-4123-83D2-40292156C1D6}" dt="2026-09-08T18:27:02.807" v="6570" actId="26606"/>
          <ac:spMkLst>
            <pc:docMk/>
            <pc:sldMk cId="2236922851" sldId="357"/>
            <ac:spMk id="31" creationId="{ED888B23-07FA-482A-96DF-47E31AF1A603}"/>
          </ac:spMkLst>
        </pc:spChg>
        <pc:spChg chg="add del">
          <ac:chgData name="Ortiz-Diaz, Amber (EQUITY)" userId="844d446d-253d-41e3-baf4-d2609189df83" providerId="ADAL" clId="{136702D4-51B9-4123-83D2-40292156C1D6}" dt="2026-09-08T18:27:02.807" v="6570" actId="26606"/>
          <ac:spMkLst>
            <pc:docMk/>
            <pc:sldMk cId="2236922851" sldId="357"/>
            <ac:spMk id="34" creationId="{5C8908E2-EE49-44D2-9428-A28D2312A8D5}"/>
          </ac:spMkLst>
        </pc:spChg>
        <pc:grpChg chg="add del">
          <ac:chgData name="Ortiz-Diaz, Amber (EQUITY)" userId="844d446d-253d-41e3-baf4-d2609189df83" providerId="ADAL" clId="{136702D4-51B9-4123-83D2-40292156C1D6}" dt="2026-09-08T18:27:04.509" v="6573" actId="26606"/>
          <ac:grpSpMkLst>
            <pc:docMk/>
            <pc:sldMk cId="2236922851" sldId="357"/>
            <ac:grpSpMk id="11" creationId="{AE1C45F0-260A-458C-96ED-C1F6D2151219}"/>
          </ac:grpSpMkLst>
        </pc:grpChg>
        <pc:grpChg chg="add del">
          <ac:chgData name="Ortiz-Diaz, Amber (EQUITY)" userId="844d446d-253d-41e3-baf4-d2609189df83" providerId="ADAL" clId="{136702D4-51B9-4123-83D2-40292156C1D6}" dt="2026-09-08T18:27:00.745" v="6568" actId="26606"/>
          <ac:grpSpMkLst>
            <pc:docMk/>
            <pc:sldMk cId="2236922851" sldId="357"/>
            <ac:grpSpMk id="25" creationId="{AE1C45F0-260A-458C-96ED-C1F6D2151219}"/>
          </ac:grpSpMkLst>
        </pc:grpChg>
        <pc:grpChg chg="add del">
          <ac:chgData name="Ortiz-Diaz, Amber (EQUITY)" userId="844d446d-253d-41e3-baf4-d2609189df83" providerId="ADAL" clId="{136702D4-51B9-4123-83D2-40292156C1D6}" dt="2026-09-08T18:27:02.807" v="6570" actId="26606"/>
          <ac:grpSpMkLst>
            <pc:docMk/>
            <pc:sldMk cId="2236922851" sldId="357"/>
            <ac:grpSpMk id="35" creationId="{05314994-6337-4875-8CF5-652CAFE8342C}"/>
          </ac:grpSpMkLst>
        </pc:grpChg>
        <pc:graphicFrameChg chg="add mod modGraphic">
          <ac:chgData name="Ortiz-Diaz, Amber (EQUITY)" userId="844d446d-253d-41e3-baf4-d2609189df83" providerId="ADAL" clId="{136702D4-51B9-4123-83D2-40292156C1D6}" dt="2026-09-08T18:27:04.509" v="6573" actId="26606"/>
          <ac:graphicFrameMkLst>
            <pc:docMk/>
            <pc:sldMk cId="2236922851" sldId="357"/>
            <ac:graphicFrameMk id="5" creationId="{D15B5C0A-E04F-659F-1A7D-41EC8727A9A7}"/>
          </ac:graphicFrameMkLst>
        </pc:graphicFrameChg>
        <pc:picChg chg="add del">
          <ac:chgData name="Ortiz-Diaz, Amber (EQUITY)" userId="844d446d-253d-41e3-baf4-d2609189df83" providerId="ADAL" clId="{136702D4-51B9-4123-83D2-40292156C1D6}" dt="2026-09-08T18:27:04.478" v="6572" actId="26606"/>
          <ac:picMkLst>
            <pc:docMk/>
            <pc:sldMk cId="2236922851" sldId="357"/>
            <ac:picMk id="20" creationId="{0C7F114C-E833-852A-A93F-92B4EFE55A1D}"/>
          </ac:picMkLst>
        </pc:picChg>
        <pc:picChg chg="add">
          <ac:chgData name="Ortiz-Diaz, Amber (EQUITY)" userId="844d446d-253d-41e3-baf4-d2609189df83" providerId="ADAL" clId="{136702D4-51B9-4123-83D2-40292156C1D6}" dt="2026-09-08T18:27:04.509" v="6573" actId="26606"/>
          <ac:picMkLst>
            <pc:docMk/>
            <pc:sldMk cId="2236922851" sldId="357"/>
            <ac:picMk id="26" creationId="{A8DE527E-360E-2262-3493-662BA288CD10}"/>
          </ac:picMkLst>
        </pc:picChg>
        <pc:cxnChg chg="add del">
          <ac:chgData name="Ortiz-Diaz, Amber (EQUITY)" userId="844d446d-253d-41e3-baf4-d2609189df83" providerId="ADAL" clId="{136702D4-51B9-4123-83D2-40292156C1D6}" dt="2026-09-08T18:27:04.509" v="6573" actId="26606"/>
          <ac:cxnSpMkLst>
            <pc:docMk/>
            <pc:sldMk cId="2236922851" sldId="357"/>
            <ac:cxnSpMk id="18" creationId="{6CF1BAF6-AD41-4082-B212-8A1F9A2E8779}"/>
          </ac:cxnSpMkLst>
        </pc:cxnChg>
        <pc:cxnChg chg="add del">
          <ac:chgData name="Ortiz-Diaz, Amber (EQUITY)" userId="844d446d-253d-41e3-baf4-d2609189df83" providerId="ADAL" clId="{136702D4-51B9-4123-83D2-40292156C1D6}" dt="2026-09-08T18:27:00.745" v="6568" actId="26606"/>
          <ac:cxnSpMkLst>
            <pc:docMk/>
            <pc:sldMk cId="2236922851" sldId="357"/>
            <ac:cxnSpMk id="32" creationId="{6CF1BAF6-AD41-4082-B212-8A1F9A2E8779}"/>
          </ac:cxnSpMkLst>
        </pc:cxnChg>
      </pc:sldChg>
      <pc:sldChg chg="modSp new mod ord">
        <pc:chgData name="Ortiz-Diaz, Amber (EQUITY)" userId="844d446d-253d-41e3-baf4-d2609189df83" providerId="ADAL" clId="{136702D4-51B9-4123-83D2-40292156C1D6}" dt="2026-09-08T21:56:12.687" v="7372" actId="1076"/>
        <pc:sldMkLst>
          <pc:docMk/>
          <pc:sldMk cId="4127724512" sldId="358"/>
        </pc:sldMkLst>
        <pc:spChg chg="mod">
          <ac:chgData name="Ortiz-Diaz, Amber (EQUITY)" userId="844d446d-253d-41e3-baf4-d2609189df83" providerId="ADAL" clId="{136702D4-51B9-4123-83D2-40292156C1D6}" dt="2026-09-08T15:27:38.939" v="5739" actId="122"/>
          <ac:spMkLst>
            <pc:docMk/>
            <pc:sldMk cId="4127724512" sldId="358"/>
            <ac:spMk id="2" creationId="{24170790-7846-D0BF-F193-5A31443A568C}"/>
          </ac:spMkLst>
        </pc:spChg>
        <pc:spChg chg="mod">
          <ac:chgData name="Ortiz-Diaz, Amber (EQUITY)" userId="844d446d-253d-41e3-baf4-d2609189df83" providerId="ADAL" clId="{136702D4-51B9-4123-83D2-40292156C1D6}" dt="2026-09-08T21:56:12.687" v="7372" actId="1076"/>
          <ac:spMkLst>
            <pc:docMk/>
            <pc:sldMk cId="4127724512" sldId="358"/>
            <ac:spMk id="3" creationId="{FF7E4BB6-9E6D-E8A6-B0FC-69C8FFDC6B99}"/>
          </ac:spMkLst>
        </pc:spChg>
      </pc:sldChg>
      <pc:sldChg chg="addSp delSp modSp add del mod setBg">
        <pc:chgData name="Ortiz-Diaz, Amber (EQUITY)" userId="844d446d-253d-41e3-baf4-d2609189df83" providerId="ADAL" clId="{136702D4-51B9-4123-83D2-40292156C1D6}" dt="2026-09-08T21:47:40.971" v="7195" actId="47"/>
        <pc:sldMkLst>
          <pc:docMk/>
          <pc:sldMk cId="3088640190" sldId="359"/>
        </pc:sldMkLst>
        <pc:spChg chg="mod">
          <ac:chgData name="Ortiz-Diaz, Amber (EQUITY)" userId="844d446d-253d-41e3-baf4-d2609189df83" providerId="ADAL" clId="{136702D4-51B9-4123-83D2-40292156C1D6}" dt="2026-09-08T19:13:47.979" v="7001" actId="1076"/>
          <ac:spMkLst>
            <pc:docMk/>
            <pc:sldMk cId="3088640190" sldId="359"/>
            <ac:spMk id="2" creationId="{D17685A6-1874-439E-349F-EA7528B3D72F}"/>
          </ac:spMkLst>
        </pc:spChg>
        <pc:spChg chg="del">
          <ac:chgData name="Ortiz-Diaz, Amber (EQUITY)" userId="844d446d-253d-41e3-baf4-d2609189df83" providerId="ADAL" clId="{136702D4-51B9-4123-83D2-40292156C1D6}" dt="2026-09-07T03:41:29.605" v="4136" actId="478"/>
          <ac:spMkLst>
            <pc:docMk/>
            <pc:sldMk cId="3088640190" sldId="359"/>
            <ac:spMk id="3" creationId="{93330CE3-3F9A-4D58-63E9-203EB2F4CC05}"/>
          </ac:spMkLst>
        </pc:spChg>
        <pc:spChg chg="add del mod">
          <ac:chgData name="Ortiz-Diaz, Amber (EQUITY)" userId="844d446d-253d-41e3-baf4-d2609189df83" providerId="ADAL" clId="{136702D4-51B9-4123-83D2-40292156C1D6}" dt="2026-09-07T03:42:01.273" v="4164" actId="3680"/>
          <ac:spMkLst>
            <pc:docMk/>
            <pc:sldMk cId="3088640190" sldId="359"/>
            <ac:spMk id="5" creationId="{47C20F99-F462-509A-F5BD-00BE39C7538A}"/>
          </ac:spMkLst>
        </pc:spChg>
        <pc:spChg chg="add del">
          <ac:chgData name="Ortiz-Diaz, Amber (EQUITY)" userId="844d446d-253d-41e3-baf4-d2609189df83" providerId="ADAL" clId="{136702D4-51B9-4123-83D2-40292156C1D6}" dt="2026-09-07T03:41:46.650" v="4158" actId="22"/>
          <ac:spMkLst>
            <pc:docMk/>
            <pc:sldMk cId="3088640190" sldId="359"/>
            <ac:spMk id="7" creationId="{E0E0FDD4-CF8B-87A8-8E70-FDD44F5C08A9}"/>
          </ac:spMkLst>
        </pc:spChg>
        <pc:spChg chg="add del">
          <ac:chgData name="Ortiz-Diaz, Amber (EQUITY)" userId="844d446d-253d-41e3-baf4-d2609189df83" providerId="ADAL" clId="{136702D4-51B9-4123-83D2-40292156C1D6}" dt="2026-09-07T03:41:49.034" v="4160" actId="22"/>
          <ac:spMkLst>
            <pc:docMk/>
            <pc:sldMk cId="3088640190" sldId="359"/>
            <ac:spMk id="9" creationId="{2FA70910-CFF4-E3F8-E085-511EDAD0921B}"/>
          </ac:spMkLst>
        </pc:spChg>
        <pc:spChg chg="add del mod">
          <ac:chgData name="Ortiz-Diaz, Amber (EQUITY)" userId="844d446d-253d-41e3-baf4-d2609189df83" providerId="ADAL" clId="{136702D4-51B9-4123-83D2-40292156C1D6}" dt="2026-09-07T03:41:54.760" v="4163" actId="478"/>
          <ac:spMkLst>
            <pc:docMk/>
            <pc:sldMk cId="3088640190" sldId="359"/>
            <ac:spMk id="11" creationId="{8B6459C5-23DB-275F-09E4-3F77D037E0BC}"/>
          </ac:spMkLst>
        </pc:spChg>
        <pc:spChg chg="add del mod">
          <ac:chgData name="Ortiz-Diaz, Amber (EQUITY)" userId="844d446d-253d-41e3-baf4-d2609189df83" providerId="ADAL" clId="{136702D4-51B9-4123-83D2-40292156C1D6}" dt="2026-09-07T04:05:37.960" v="4266" actId="3680"/>
          <ac:spMkLst>
            <pc:docMk/>
            <pc:sldMk cId="3088640190" sldId="359"/>
            <ac:spMk id="14" creationId="{66A9FBB6-6DE6-46F8-2515-0E7110F8F527}"/>
          </ac:spMkLst>
        </pc:spChg>
        <pc:spChg chg="add del mod">
          <ac:chgData name="Ortiz-Diaz, Amber (EQUITY)" userId="844d446d-253d-41e3-baf4-d2609189df83" providerId="ADAL" clId="{136702D4-51B9-4123-83D2-40292156C1D6}" dt="2026-09-07T04:08:34.690" v="4270"/>
          <ac:spMkLst>
            <pc:docMk/>
            <pc:sldMk cId="3088640190" sldId="359"/>
            <ac:spMk id="17" creationId="{BDB4C78A-981D-DF0A-B009-C42B2C0293A2}"/>
          </ac:spMkLst>
        </pc:spChg>
        <pc:spChg chg="add del mod">
          <ac:chgData name="Ortiz-Diaz, Amber (EQUITY)" userId="844d446d-253d-41e3-baf4-d2609189df83" providerId="ADAL" clId="{136702D4-51B9-4123-83D2-40292156C1D6}" dt="2026-09-07T04:08:52.382" v="4272"/>
          <ac:spMkLst>
            <pc:docMk/>
            <pc:sldMk cId="3088640190" sldId="359"/>
            <ac:spMk id="20" creationId="{57AE0CF6-CCD5-C73F-47ED-2FA0ED39C799}"/>
          </ac:spMkLst>
        </pc:spChg>
        <pc:spChg chg="add mod">
          <ac:chgData name="Ortiz-Diaz, Amber (EQUITY)" userId="844d446d-253d-41e3-baf4-d2609189df83" providerId="ADAL" clId="{136702D4-51B9-4123-83D2-40292156C1D6}" dt="2026-09-08T19:13:55.259" v="7003" actId="207"/>
          <ac:spMkLst>
            <pc:docMk/>
            <pc:sldMk cId="3088640190" sldId="359"/>
            <ac:spMk id="23" creationId="{ED2A5A67-C675-D27F-2F88-A4A2245BE871}"/>
          </ac:spMkLst>
        </pc:spChg>
        <pc:spChg chg="add">
          <ac:chgData name="Ortiz-Diaz, Amber (EQUITY)" userId="844d446d-253d-41e3-baf4-d2609189df83" providerId="ADAL" clId="{136702D4-51B9-4123-83D2-40292156C1D6}" dt="2026-09-08T18:54:50.459" v="6800" actId="26606"/>
          <ac:spMkLst>
            <pc:docMk/>
            <pc:sldMk cId="3088640190" sldId="359"/>
            <ac:spMk id="30" creationId="{59A309A7-1751-4ABE-A3C1-EEC40366AD89}"/>
          </ac:spMkLst>
        </pc:spChg>
        <pc:spChg chg="add">
          <ac:chgData name="Ortiz-Diaz, Amber (EQUITY)" userId="844d446d-253d-41e3-baf4-d2609189df83" providerId="ADAL" clId="{136702D4-51B9-4123-83D2-40292156C1D6}" dt="2026-09-08T18:54:50.459" v="6800" actId="26606"/>
          <ac:spMkLst>
            <pc:docMk/>
            <pc:sldMk cId="3088640190" sldId="359"/>
            <ac:spMk id="32" creationId="{967D8EB6-EAE1-4F9C-B398-83321E287204}"/>
          </ac:spMkLst>
        </pc:spChg>
        <pc:graphicFrameChg chg="add del mod ord modGraphic">
          <ac:chgData name="Ortiz-Diaz, Amber (EQUITY)" userId="844d446d-253d-41e3-baf4-d2609189df83" providerId="ADAL" clId="{136702D4-51B9-4123-83D2-40292156C1D6}" dt="2026-09-07T03:48:23.739" v="4263" actId="478"/>
          <ac:graphicFrameMkLst>
            <pc:docMk/>
            <pc:sldMk cId="3088640190" sldId="359"/>
            <ac:graphicFrameMk id="12" creationId="{3D74D686-E6D6-DF8C-5E55-33438F7FEFD2}"/>
          </ac:graphicFrameMkLst>
        </pc:graphicFrameChg>
        <pc:graphicFrameChg chg="add del mod ord modGraphic">
          <ac:chgData name="Ortiz-Diaz, Amber (EQUITY)" userId="844d446d-253d-41e3-baf4-d2609189df83" providerId="ADAL" clId="{136702D4-51B9-4123-83D2-40292156C1D6}" dt="2026-09-07T04:08:31.588" v="4269" actId="478"/>
          <ac:graphicFrameMkLst>
            <pc:docMk/>
            <pc:sldMk cId="3088640190" sldId="359"/>
            <ac:graphicFrameMk id="15" creationId="{BAB46F12-6453-E815-75C8-0B2FCDC8E61F}"/>
          </ac:graphicFrameMkLst>
        </pc:graphicFrameChg>
        <pc:graphicFrameChg chg="add del mod">
          <ac:chgData name="Ortiz-Diaz, Amber (EQUITY)" userId="844d446d-253d-41e3-baf4-d2609189df83" providerId="ADAL" clId="{136702D4-51B9-4123-83D2-40292156C1D6}" dt="2026-09-07T04:08:43.805" v="4271" actId="478"/>
          <ac:graphicFrameMkLst>
            <pc:docMk/>
            <pc:sldMk cId="3088640190" sldId="359"/>
            <ac:graphicFrameMk id="18" creationId="{CC1654C7-1151-5D4C-2612-1BDB02698B97}"/>
          </ac:graphicFrameMkLst>
        </pc:graphicFrameChg>
        <pc:graphicFrameChg chg="add del mod">
          <ac:chgData name="Ortiz-Diaz, Amber (EQUITY)" userId="844d446d-253d-41e3-baf4-d2609189df83" providerId="ADAL" clId="{136702D4-51B9-4123-83D2-40292156C1D6}" dt="2026-09-07T04:09:00.414" v="4273" actId="478"/>
          <ac:graphicFrameMkLst>
            <pc:docMk/>
            <pc:sldMk cId="3088640190" sldId="359"/>
            <ac:graphicFrameMk id="21" creationId="{BBDD677A-D493-2260-96C9-69519D2C31B5}"/>
          </ac:graphicFrameMkLst>
        </pc:graphicFrameChg>
        <pc:picChg chg="add mod">
          <ac:chgData name="Ortiz-Diaz, Amber (EQUITY)" userId="844d446d-253d-41e3-baf4-d2609189df83" providerId="ADAL" clId="{136702D4-51B9-4123-83D2-40292156C1D6}" dt="2026-09-08T19:15:10.884" v="7004" actId="14826"/>
          <ac:picMkLst>
            <pc:docMk/>
            <pc:sldMk cId="3088640190" sldId="359"/>
            <ac:picMk id="27" creationId="{98E1A254-6ED0-F50F-6C20-0710DA662B25}"/>
          </ac:picMkLst>
        </pc:picChg>
      </pc:sldChg>
      <pc:sldChg chg="modSp add del mod">
        <pc:chgData name="Ortiz-Diaz, Amber (EQUITY)" userId="844d446d-253d-41e3-baf4-d2609189df83" providerId="ADAL" clId="{136702D4-51B9-4123-83D2-40292156C1D6}" dt="2026-09-07T03:47:41.107" v="4251" actId="47"/>
        <pc:sldMkLst>
          <pc:docMk/>
          <pc:sldMk cId="947337132" sldId="360"/>
        </pc:sldMkLst>
        <pc:spChg chg="mod">
          <ac:chgData name="Ortiz-Diaz, Amber (EQUITY)" userId="844d446d-253d-41e3-baf4-d2609189df83" providerId="ADAL" clId="{136702D4-51B9-4123-83D2-40292156C1D6}" dt="2026-09-07T03:44:42.171" v="4216" actId="20577"/>
          <ac:spMkLst>
            <pc:docMk/>
            <pc:sldMk cId="947337132" sldId="360"/>
            <ac:spMk id="2" creationId="{B3CB9BB9-50BC-302A-7CCE-3D3689AEA463}"/>
          </ac:spMkLst>
        </pc:spChg>
        <pc:graphicFrameChg chg="mod modGraphic">
          <ac:chgData name="Ortiz-Diaz, Amber (EQUITY)" userId="844d446d-253d-41e3-baf4-d2609189df83" providerId="ADAL" clId="{136702D4-51B9-4123-83D2-40292156C1D6}" dt="2026-09-07T03:47:19.549" v="4250"/>
          <ac:graphicFrameMkLst>
            <pc:docMk/>
            <pc:sldMk cId="947337132" sldId="360"/>
            <ac:graphicFrameMk id="12" creationId="{CA7D07C9-85E8-159A-9EEA-DD49BDA42111}"/>
          </ac:graphicFrameMkLst>
        </pc:graphicFrameChg>
      </pc:sldChg>
      <pc:sldChg chg="addSp delSp modSp add del mod ord">
        <pc:chgData name="Ortiz-Diaz, Amber (EQUITY)" userId="844d446d-253d-41e3-baf4-d2609189df83" providerId="ADAL" clId="{136702D4-51B9-4123-83D2-40292156C1D6}" dt="2026-09-07T04:12:00.351" v="4359" actId="47"/>
        <pc:sldMkLst>
          <pc:docMk/>
          <pc:sldMk cId="3112202743" sldId="360"/>
        </pc:sldMkLst>
        <pc:spChg chg="mod">
          <ac:chgData name="Ortiz-Diaz, Amber (EQUITY)" userId="844d446d-253d-41e3-baf4-d2609189df83" providerId="ADAL" clId="{136702D4-51B9-4123-83D2-40292156C1D6}" dt="2026-09-07T04:11:49.370" v="4355" actId="20577"/>
          <ac:spMkLst>
            <pc:docMk/>
            <pc:sldMk cId="3112202743" sldId="360"/>
            <ac:spMk id="2" creationId="{977A116B-9A65-1D0B-F254-C8CFE7A3E2DE}"/>
          </ac:spMkLst>
        </pc:spChg>
        <pc:spChg chg="add del mod">
          <ac:chgData name="Ortiz-Diaz, Amber (EQUITY)" userId="844d446d-253d-41e3-baf4-d2609189df83" providerId="ADAL" clId="{136702D4-51B9-4123-83D2-40292156C1D6}" dt="2026-09-07T03:48:30.842" v="4265" actId="478"/>
          <ac:spMkLst>
            <pc:docMk/>
            <pc:sldMk cId="3112202743" sldId="360"/>
            <ac:spMk id="4" creationId="{B7DA6652-34E4-78E7-3C46-293A89DDE9E7}"/>
          </ac:spMkLst>
        </pc:spChg>
        <pc:spChg chg="add del">
          <ac:chgData name="Ortiz-Diaz, Amber (EQUITY)" userId="844d446d-253d-41e3-baf4-d2609189df83" providerId="ADAL" clId="{136702D4-51B9-4123-83D2-40292156C1D6}" dt="2026-09-07T04:11:55.109" v="4357" actId="478"/>
          <ac:spMkLst>
            <pc:docMk/>
            <pc:sldMk cId="3112202743" sldId="360"/>
            <ac:spMk id="6" creationId="{2DA74DB8-57F1-C902-3FCB-4DE402FAA476}"/>
          </ac:spMkLst>
        </pc:spChg>
        <pc:graphicFrameChg chg="del">
          <ac:chgData name="Ortiz-Diaz, Amber (EQUITY)" userId="844d446d-253d-41e3-baf4-d2609189df83" providerId="ADAL" clId="{136702D4-51B9-4123-83D2-40292156C1D6}" dt="2026-09-07T03:48:28.404" v="4264" actId="478"/>
          <ac:graphicFrameMkLst>
            <pc:docMk/>
            <pc:sldMk cId="3112202743" sldId="360"/>
            <ac:graphicFrameMk id="12" creationId="{FF4CB3E7-1A2E-45EA-C8E5-C61F41771499}"/>
          </ac:graphicFrameMkLst>
        </pc:graphicFrameChg>
      </pc:sldChg>
      <pc:sldChg chg="modSp add del mod">
        <pc:chgData name="Ortiz-Diaz, Amber (EQUITY)" userId="844d446d-253d-41e3-baf4-d2609189df83" providerId="ADAL" clId="{136702D4-51B9-4123-83D2-40292156C1D6}" dt="2026-09-08T21:03:58.785" v="7114" actId="47"/>
        <pc:sldMkLst>
          <pc:docMk/>
          <pc:sldMk cId="168002018" sldId="361"/>
        </pc:sldMkLst>
        <pc:spChg chg="mod">
          <ac:chgData name="Ortiz-Diaz, Amber (EQUITY)" userId="844d446d-253d-41e3-baf4-d2609189df83" providerId="ADAL" clId="{136702D4-51B9-4123-83D2-40292156C1D6}" dt="2026-09-08T19:08:36.149" v="6857" actId="21"/>
          <ac:spMkLst>
            <pc:docMk/>
            <pc:sldMk cId="168002018" sldId="361"/>
            <ac:spMk id="2" creationId="{C623FCBF-DEE3-EBC4-05E1-3C8E58A5F57B}"/>
          </ac:spMkLst>
        </pc:spChg>
        <pc:spChg chg="mod">
          <ac:chgData name="Ortiz-Diaz, Amber (EQUITY)" userId="844d446d-253d-41e3-baf4-d2609189df83" providerId="ADAL" clId="{136702D4-51B9-4123-83D2-40292156C1D6}" dt="2026-09-08T19:08:47.131" v="6860" actId="27636"/>
          <ac:spMkLst>
            <pc:docMk/>
            <pc:sldMk cId="168002018" sldId="361"/>
            <ac:spMk id="23" creationId="{4624C43D-DF59-14A8-6901-042234E54398}"/>
          </ac:spMkLst>
        </pc:spChg>
      </pc:sldChg>
      <pc:sldChg chg="addSp delSp modSp add mod modNotesTx">
        <pc:chgData name="Ortiz-Diaz, Amber (EQUITY)" userId="844d446d-253d-41e3-baf4-d2609189df83" providerId="ADAL" clId="{136702D4-51B9-4123-83D2-40292156C1D6}" dt="2026-09-08T15:36:07.407" v="6196" actId="20577"/>
        <pc:sldMkLst>
          <pc:docMk/>
          <pc:sldMk cId="173610031" sldId="362"/>
        </pc:sldMkLst>
        <pc:spChg chg="mod">
          <ac:chgData name="Ortiz-Diaz, Amber (EQUITY)" userId="844d446d-253d-41e3-baf4-d2609189df83" providerId="ADAL" clId="{136702D4-51B9-4123-83D2-40292156C1D6}" dt="2026-09-07T04:43:20.998" v="5452" actId="14100"/>
          <ac:spMkLst>
            <pc:docMk/>
            <pc:sldMk cId="173610031" sldId="362"/>
            <ac:spMk id="2" creationId="{0F9C7E66-5A16-4E8C-6673-659E978A8E6A}"/>
          </ac:spMkLst>
        </pc:spChg>
        <pc:spChg chg="del mod">
          <ac:chgData name="Ortiz-Diaz, Amber (EQUITY)" userId="844d446d-253d-41e3-baf4-d2609189df83" providerId="ADAL" clId="{136702D4-51B9-4123-83D2-40292156C1D6}" dt="2026-09-07T04:33:51.749" v="5080" actId="478"/>
          <ac:spMkLst>
            <pc:docMk/>
            <pc:sldMk cId="173610031" sldId="362"/>
            <ac:spMk id="12" creationId="{5323E280-904E-18F1-5E46-9F3F5926CD8A}"/>
          </ac:spMkLst>
        </pc:spChg>
        <pc:spChg chg="del">
          <ac:chgData name="Ortiz-Diaz, Amber (EQUITY)" userId="844d446d-253d-41e3-baf4-d2609189df83" providerId="ADAL" clId="{136702D4-51B9-4123-83D2-40292156C1D6}" dt="2026-09-07T04:34:08.269" v="5088" actId="478"/>
          <ac:spMkLst>
            <pc:docMk/>
            <pc:sldMk cId="173610031" sldId="362"/>
            <ac:spMk id="13" creationId="{E63DE450-E1C6-67D2-EBA6-4C0E404C2A73}"/>
          </ac:spMkLst>
        </pc:spChg>
        <pc:spChg chg="del">
          <ac:chgData name="Ortiz-Diaz, Amber (EQUITY)" userId="844d446d-253d-41e3-baf4-d2609189df83" providerId="ADAL" clId="{136702D4-51B9-4123-83D2-40292156C1D6}" dt="2026-09-07T04:33:55.360" v="5082" actId="478"/>
          <ac:spMkLst>
            <pc:docMk/>
            <pc:sldMk cId="173610031" sldId="362"/>
            <ac:spMk id="14" creationId="{5F436968-4D61-A13A-585E-64F2B788C1F8}"/>
          </ac:spMkLst>
        </pc:spChg>
        <pc:spChg chg="del">
          <ac:chgData name="Ortiz-Diaz, Amber (EQUITY)" userId="844d446d-253d-41e3-baf4-d2609189df83" providerId="ADAL" clId="{136702D4-51B9-4123-83D2-40292156C1D6}" dt="2026-09-07T04:33:58.648" v="5083" actId="478"/>
          <ac:spMkLst>
            <pc:docMk/>
            <pc:sldMk cId="173610031" sldId="362"/>
            <ac:spMk id="15" creationId="{1BAACFD9-FFBC-F2DE-8985-19AD9722B681}"/>
          </ac:spMkLst>
        </pc:spChg>
        <pc:spChg chg="del">
          <ac:chgData name="Ortiz-Diaz, Amber (EQUITY)" userId="844d446d-253d-41e3-baf4-d2609189df83" providerId="ADAL" clId="{136702D4-51B9-4123-83D2-40292156C1D6}" dt="2026-09-07T04:34:00.393" v="5084" actId="478"/>
          <ac:spMkLst>
            <pc:docMk/>
            <pc:sldMk cId="173610031" sldId="362"/>
            <ac:spMk id="16" creationId="{8D0C2E16-6B99-9E66-2AB3-9AF6034A70B9}"/>
          </ac:spMkLst>
        </pc:spChg>
        <pc:spChg chg="del">
          <ac:chgData name="Ortiz-Diaz, Amber (EQUITY)" userId="844d446d-253d-41e3-baf4-d2609189df83" providerId="ADAL" clId="{136702D4-51B9-4123-83D2-40292156C1D6}" dt="2026-09-07T04:34:02.844" v="5085" actId="478"/>
          <ac:spMkLst>
            <pc:docMk/>
            <pc:sldMk cId="173610031" sldId="362"/>
            <ac:spMk id="18" creationId="{75E4F522-4E7C-8507-1B92-747D4CD64324}"/>
          </ac:spMkLst>
        </pc:spChg>
        <pc:spChg chg="del">
          <ac:chgData name="Ortiz-Diaz, Amber (EQUITY)" userId="844d446d-253d-41e3-baf4-d2609189df83" providerId="ADAL" clId="{136702D4-51B9-4123-83D2-40292156C1D6}" dt="2026-09-07T04:34:04.481" v="5086" actId="478"/>
          <ac:spMkLst>
            <pc:docMk/>
            <pc:sldMk cId="173610031" sldId="362"/>
            <ac:spMk id="19" creationId="{8E343AEA-CC86-804F-2410-818663B43D02}"/>
          </ac:spMkLst>
        </pc:spChg>
        <pc:spChg chg="del">
          <ac:chgData name="Ortiz-Diaz, Amber (EQUITY)" userId="844d446d-253d-41e3-baf4-d2609189df83" providerId="ADAL" clId="{136702D4-51B9-4123-83D2-40292156C1D6}" dt="2026-09-07T04:34:06.291" v="5087" actId="478"/>
          <ac:spMkLst>
            <pc:docMk/>
            <pc:sldMk cId="173610031" sldId="362"/>
            <ac:spMk id="20" creationId="{5436802C-98C1-96DB-6A03-1DC76C10AC95}"/>
          </ac:spMkLst>
        </pc:spChg>
        <pc:graphicFrameChg chg="add mod modGraphic">
          <ac:chgData name="Ortiz-Diaz, Amber (EQUITY)" userId="844d446d-253d-41e3-baf4-d2609189df83" providerId="ADAL" clId="{136702D4-51B9-4123-83D2-40292156C1D6}" dt="2026-09-08T15:19:41.807" v="5552" actId="1076"/>
          <ac:graphicFrameMkLst>
            <pc:docMk/>
            <pc:sldMk cId="173610031" sldId="362"/>
            <ac:graphicFrameMk id="4" creationId="{5ACB9721-7827-2AA5-C829-18A6F7C121A0}"/>
          </ac:graphicFrameMkLst>
        </pc:graphicFrameChg>
        <pc:cxnChg chg="del">
          <ac:chgData name="Ortiz-Diaz, Amber (EQUITY)" userId="844d446d-253d-41e3-baf4-d2609189df83" providerId="ADAL" clId="{136702D4-51B9-4123-83D2-40292156C1D6}" dt="2026-09-07T04:34:09.512" v="5089" actId="478"/>
          <ac:cxnSpMkLst>
            <pc:docMk/>
            <pc:sldMk cId="173610031" sldId="362"/>
            <ac:cxnSpMk id="3" creationId="{2B0AF563-1BE4-307F-1730-C12B7CBA0EF8}"/>
          </ac:cxnSpMkLst>
        </pc:cxnChg>
        <pc:cxnChg chg="del">
          <ac:chgData name="Ortiz-Diaz, Amber (EQUITY)" userId="844d446d-253d-41e3-baf4-d2609189df83" providerId="ADAL" clId="{136702D4-51B9-4123-83D2-40292156C1D6}" dt="2026-09-07T04:33:53.308" v="5081" actId="478"/>
          <ac:cxnSpMkLst>
            <pc:docMk/>
            <pc:sldMk cId="173610031" sldId="362"/>
            <ac:cxnSpMk id="26" creationId="{F27FF609-49DF-8817-880A-240C579533B7}"/>
          </ac:cxnSpMkLst>
        </pc:cxnChg>
      </pc:sldChg>
      <pc:sldChg chg="addSp modSp new mod ord">
        <pc:chgData name="Ortiz-Diaz, Amber (EQUITY)" userId="844d446d-253d-41e3-baf4-d2609189df83" providerId="ADAL" clId="{136702D4-51B9-4123-83D2-40292156C1D6}" dt="2026-09-08T15:35:22.907" v="6099"/>
        <pc:sldMkLst>
          <pc:docMk/>
          <pc:sldMk cId="4137645099" sldId="363"/>
        </pc:sldMkLst>
        <pc:spChg chg="mod">
          <ac:chgData name="Ortiz-Diaz, Amber (EQUITY)" userId="844d446d-253d-41e3-baf4-d2609189df83" providerId="ADAL" clId="{136702D4-51B9-4123-83D2-40292156C1D6}" dt="2026-09-08T15:34:42.909" v="6086" actId="1076"/>
          <ac:spMkLst>
            <pc:docMk/>
            <pc:sldMk cId="4137645099" sldId="363"/>
            <ac:spMk id="2" creationId="{AD04F030-4499-33DE-3F07-72826F07012F}"/>
          </ac:spMkLst>
        </pc:spChg>
        <pc:spChg chg="mod">
          <ac:chgData name="Ortiz-Diaz, Amber (EQUITY)" userId="844d446d-253d-41e3-baf4-d2609189df83" providerId="ADAL" clId="{136702D4-51B9-4123-83D2-40292156C1D6}" dt="2026-09-08T15:35:16.568" v="6097" actId="1076"/>
          <ac:spMkLst>
            <pc:docMk/>
            <pc:sldMk cId="4137645099" sldId="363"/>
            <ac:spMk id="3" creationId="{FD3A0D93-EDB4-928E-5ECC-BA635BD24E8E}"/>
          </ac:spMkLst>
        </pc:spChg>
        <pc:picChg chg="add mod">
          <ac:chgData name="Ortiz-Diaz, Amber (EQUITY)" userId="844d446d-253d-41e3-baf4-d2609189df83" providerId="ADAL" clId="{136702D4-51B9-4123-83D2-40292156C1D6}" dt="2026-09-08T15:34:27.585" v="6084" actId="1076"/>
          <ac:picMkLst>
            <pc:docMk/>
            <pc:sldMk cId="4137645099" sldId="363"/>
            <ac:picMk id="4" creationId="{A8526E22-06A3-D735-A7C0-D096B285E2E8}"/>
          </ac:picMkLst>
        </pc:picChg>
      </pc:sldChg>
      <pc:sldChg chg="modSp add del mod">
        <pc:chgData name="Ortiz-Diaz, Amber (EQUITY)" userId="844d446d-253d-41e3-baf4-d2609189df83" providerId="ADAL" clId="{136702D4-51B9-4123-83D2-40292156C1D6}" dt="2026-09-08T15:29:16.797" v="5759" actId="47"/>
        <pc:sldMkLst>
          <pc:docMk/>
          <pc:sldMk cId="4289104706" sldId="363"/>
        </pc:sldMkLst>
        <pc:spChg chg="mod">
          <ac:chgData name="Ortiz-Diaz, Amber (EQUITY)" userId="844d446d-253d-41e3-baf4-d2609189df83" providerId="ADAL" clId="{136702D4-51B9-4123-83D2-40292156C1D6}" dt="2026-09-08T15:29:13.256" v="5758" actId="20577"/>
          <ac:spMkLst>
            <pc:docMk/>
            <pc:sldMk cId="4289104706" sldId="363"/>
            <ac:spMk id="4" creationId="{72C7B90B-8386-BE0B-DE2A-D492E32966D7}"/>
          </ac:spMkLst>
        </pc:spChg>
      </pc:sldChg>
      <pc:sldChg chg="addSp delSp modSp new mod modNotesTx">
        <pc:chgData name="Ortiz-Diaz, Amber (EQUITY)" userId="844d446d-253d-41e3-baf4-d2609189df83" providerId="ADAL" clId="{136702D4-51B9-4123-83D2-40292156C1D6}" dt="2026-09-08T21:53:49.071" v="7353" actId="1035"/>
        <pc:sldMkLst>
          <pc:docMk/>
          <pc:sldMk cId="2289589061" sldId="364"/>
        </pc:sldMkLst>
        <pc:spChg chg="mod">
          <ac:chgData name="Ortiz-Diaz, Amber (EQUITY)" userId="844d446d-253d-41e3-baf4-d2609189df83" providerId="ADAL" clId="{136702D4-51B9-4123-83D2-40292156C1D6}" dt="2026-09-08T18:57:46.787" v="6831" actId="1076"/>
          <ac:spMkLst>
            <pc:docMk/>
            <pc:sldMk cId="2289589061" sldId="364"/>
            <ac:spMk id="2" creationId="{1D71705C-BD4F-3F10-092C-BA418E9F2639}"/>
          </ac:spMkLst>
        </pc:spChg>
        <pc:spChg chg="del">
          <ac:chgData name="Ortiz-Diaz, Amber (EQUITY)" userId="844d446d-253d-41e3-baf4-d2609189df83" providerId="ADAL" clId="{136702D4-51B9-4123-83D2-40292156C1D6}" dt="2026-09-08T17:37:45.291" v="6365" actId="478"/>
          <ac:spMkLst>
            <pc:docMk/>
            <pc:sldMk cId="2289589061" sldId="364"/>
            <ac:spMk id="3" creationId="{DCFFCDF1-CDB7-5E02-3476-DDFEB8DF4191}"/>
          </ac:spMkLst>
        </pc:spChg>
        <pc:spChg chg="del">
          <ac:chgData name="Ortiz-Diaz, Amber (EQUITY)" userId="844d446d-253d-41e3-baf4-d2609189df83" providerId="ADAL" clId="{136702D4-51B9-4123-83D2-40292156C1D6}" dt="2026-09-08T17:37:47.994" v="6366" actId="478"/>
          <ac:spMkLst>
            <pc:docMk/>
            <pc:sldMk cId="2289589061" sldId="364"/>
            <ac:spMk id="4" creationId="{F4ECF973-42C9-3E2A-D7A3-478F8F74011E}"/>
          </ac:spMkLst>
        </pc:spChg>
        <pc:picChg chg="add del mod">
          <ac:chgData name="Ortiz-Diaz, Amber (EQUITY)" userId="844d446d-253d-41e3-baf4-d2609189df83" providerId="ADAL" clId="{136702D4-51B9-4123-83D2-40292156C1D6}" dt="2026-09-08T18:19:33.244" v="6456" actId="478"/>
          <ac:picMkLst>
            <pc:docMk/>
            <pc:sldMk cId="2289589061" sldId="364"/>
            <ac:picMk id="6" creationId="{BB22B4F5-CCD1-434A-9566-707740FF5CFB}"/>
          </ac:picMkLst>
        </pc:picChg>
        <pc:picChg chg="add del mod">
          <ac:chgData name="Ortiz-Diaz, Amber (EQUITY)" userId="844d446d-253d-41e3-baf4-d2609189df83" providerId="ADAL" clId="{136702D4-51B9-4123-83D2-40292156C1D6}" dt="2026-09-08T18:22:19.181" v="6542" actId="478"/>
          <ac:picMkLst>
            <pc:docMk/>
            <pc:sldMk cId="2289589061" sldId="364"/>
            <ac:picMk id="8" creationId="{3C900B5A-AFC4-FD35-0489-8C44E4E64038}"/>
          </ac:picMkLst>
        </pc:picChg>
        <pc:picChg chg="add del mod modCrop">
          <ac:chgData name="Ortiz-Diaz, Amber (EQUITY)" userId="844d446d-253d-41e3-baf4-d2609189df83" providerId="ADAL" clId="{136702D4-51B9-4123-83D2-40292156C1D6}" dt="2026-09-08T18:22:49.273" v="6548" actId="478"/>
          <ac:picMkLst>
            <pc:docMk/>
            <pc:sldMk cId="2289589061" sldId="364"/>
            <ac:picMk id="10" creationId="{3CED51CA-014B-CC87-E23E-1C830D81A0B9}"/>
          </ac:picMkLst>
        </pc:picChg>
        <pc:picChg chg="add mod ord">
          <ac:chgData name="Ortiz-Diaz, Amber (EQUITY)" userId="844d446d-253d-41e3-baf4-d2609189df83" providerId="ADAL" clId="{136702D4-51B9-4123-83D2-40292156C1D6}" dt="2026-09-08T21:53:49.071" v="7353" actId="1035"/>
          <ac:picMkLst>
            <pc:docMk/>
            <pc:sldMk cId="2289589061" sldId="364"/>
            <ac:picMk id="12" creationId="{8AFB68CA-BD17-08B6-E1B2-553EC997B37E}"/>
          </ac:picMkLst>
        </pc:picChg>
      </pc:sldChg>
      <pc:sldChg chg="addSp delSp modSp add mod setBg">
        <pc:chgData name="Ortiz-Diaz, Amber (EQUITY)" userId="844d446d-253d-41e3-baf4-d2609189df83" providerId="ADAL" clId="{136702D4-51B9-4123-83D2-40292156C1D6}" dt="2026-09-08T21:50:58.052" v="7246" actId="1076"/>
        <pc:sldMkLst>
          <pc:docMk/>
          <pc:sldMk cId="187386668" sldId="365"/>
        </pc:sldMkLst>
        <pc:spChg chg="del mod">
          <ac:chgData name="Ortiz-Diaz, Amber (EQUITY)" userId="844d446d-253d-41e3-baf4-d2609189df83" providerId="ADAL" clId="{136702D4-51B9-4123-83D2-40292156C1D6}" dt="2026-09-08T21:50:45.720" v="7243" actId="478"/>
          <ac:spMkLst>
            <pc:docMk/>
            <pc:sldMk cId="187386668" sldId="365"/>
            <ac:spMk id="2" creationId="{E6659DBE-E0D9-4113-29BD-0786611EA355}"/>
          </ac:spMkLst>
        </pc:spChg>
        <pc:spChg chg="del">
          <ac:chgData name="Ortiz-Diaz, Amber (EQUITY)" userId="844d446d-253d-41e3-baf4-d2609189df83" providerId="ADAL" clId="{136702D4-51B9-4123-83D2-40292156C1D6}" dt="2026-09-08T18:27:17.190" v="6575" actId="478"/>
          <ac:spMkLst>
            <pc:docMk/>
            <pc:sldMk cId="187386668" sldId="365"/>
            <ac:spMk id="3" creationId="{2EFA46B9-6C78-5B69-739D-218D34610305}"/>
          </ac:spMkLst>
        </pc:spChg>
        <pc:spChg chg="add del mod">
          <ac:chgData name="Ortiz-Diaz, Amber (EQUITY)" userId="844d446d-253d-41e3-baf4-d2609189df83" providerId="ADAL" clId="{136702D4-51B9-4123-83D2-40292156C1D6}" dt="2026-09-08T18:27:59.406" v="6592" actId="478"/>
          <ac:spMkLst>
            <pc:docMk/>
            <pc:sldMk cId="187386668" sldId="365"/>
            <ac:spMk id="5" creationId="{151A1F54-9802-6071-FBD6-88D48DCC1496}"/>
          </ac:spMkLst>
        </pc:spChg>
        <pc:spChg chg="add mod">
          <ac:chgData name="Ortiz-Diaz, Amber (EQUITY)" userId="844d446d-253d-41e3-baf4-d2609189df83" providerId="ADAL" clId="{136702D4-51B9-4123-83D2-40292156C1D6}" dt="2026-09-08T18:31:07.044" v="6679" actId="208"/>
          <ac:spMkLst>
            <pc:docMk/>
            <pc:sldMk cId="187386668" sldId="365"/>
            <ac:spMk id="8" creationId="{77C5F499-4D2F-22D1-30CF-B6815DDA05E6}"/>
          </ac:spMkLst>
        </pc:spChg>
        <pc:spChg chg="add mod">
          <ac:chgData name="Ortiz-Diaz, Amber (EQUITY)" userId="844d446d-253d-41e3-baf4-d2609189df83" providerId="ADAL" clId="{136702D4-51B9-4123-83D2-40292156C1D6}" dt="2026-09-08T18:31:07.044" v="6679" actId="208"/>
          <ac:spMkLst>
            <pc:docMk/>
            <pc:sldMk cId="187386668" sldId="365"/>
            <ac:spMk id="9" creationId="{BF2D1AF6-8F3D-43E9-A646-11F09501E659}"/>
          </ac:spMkLst>
        </pc:spChg>
        <pc:spChg chg="add mod">
          <ac:chgData name="Ortiz-Diaz, Amber (EQUITY)" userId="844d446d-253d-41e3-baf4-d2609189df83" providerId="ADAL" clId="{136702D4-51B9-4123-83D2-40292156C1D6}" dt="2026-09-08T18:28:53.187" v="6599" actId="207"/>
          <ac:spMkLst>
            <pc:docMk/>
            <pc:sldMk cId="187386668" sldId="365"/>
            <ac:spMk id="13" creationId="{525799A3-CA63-7CB4-7E45-CAB84C3955A8}"/>
          </ac:spMkLst>
        </pc:spChg>
        <pc:spChg chg="add mod">
          <ac:chgData name="Ortiz-Diaz, Amber (EQUITY)" userId="844d446d-253d-41e3-baf4-d2609189df83" providerId="ADAL" clId="{136702D4-51B9-4123-83D2-40292156C1D6}" dt="2026-09-08T18:28:53.187" v="6599" actId="207"/>
          <ac:spMkLst>
            <pc:docMk/>
            <pc:sldMk cId="187386668" sldId="365"/>
            <ac:spMk id="14" creationId="{A31F6CF4-8526-4ADA-3227-715B0BFE34FA}"/>
          </ac:spMkLst>
        </pc:spChg>
        <pc:spChg chg="add mod">
          <ac:chgData name="Ortiz-Diaz, Amber (EQUITY)" userId="844d446d-253d-41e3-baf4-d2609189df83" providerId="ADAL" clId="{136702D4-51B9-4123-83D2-40292156C1D6}" dt="2026-09-08T18:32:01.233" v="6688" actId="208"/>
          <ac:spMkLst>
            <pc:docMk/>
            <pc:sldMk cId="187386668" sldId="365"/>
            <ac:spMk id="16" creationId="{28EB44FF-67AC-D2A6-BCA1-A7D003197780}"/>
          </ac:spMkLst>
        </pc:spChg>
        <pc:spChg chg="add mod">
          <ac:chgData name="Ortiz-Diaz, Amber (EQUITY)" userId="844d446d-253d-41e3-baf4-d2609189df83" providerId="ADAL" clId="{136702D4-51B9-4123-83D2-40292156C1D6}" dt="2026-09-08T18:32:01.233" v="6688" actId="208"/>
          <ac:spMkLst>
            <pc:docMk/>
            <pc:sldMk cId="187386668" sldId="365"/>
            <ac:spMk id="17" creationId="{321BADCD-44D6-66E7-3A9C-976C68168011}"/>
          </ac:spMkLst>
        </pc:spChg>
        <pc:spChg chg="add mod">
          <ac:chgData name="Ortiz-Diaz, Amber (EQUITY)" userId="844d446d-253d-41e3-baf4-d2609189df83" providerId="ADAL" clId="{136702D4-51B9-4123-83D2-40292156C1D6}" dt="2026-09-08T21:50:58.052" v="7246" actId="1076"/>
          <ac:spMkLst>
            <pc:docMk/>
            <pc:sldMk cId="187386668" sldId="365"/>
            <ac:spMk id="18" creationId="{E1A626C7-FC05-506A-A630-8038D1BD803A}"/>
          </ac:spMkLst>
        </pc:spChg>
        <pc:spChg chg="add del mod">
          <ac:chgData name="Ortiz-Diaz, Amber (EQUITY)" userId="844d446d-253d-41e3-baf4-d2609189df83" providerId="ADAL" clId="{136702D4-51B9-4123-83D2-40292156C1D6}" dt="2026-09-08T21:50:53.035" v="7245" actId="478"/>
          <ac:spMkLst>
            <pc:docMk/>
            <pc:sldMk cId="187386668" sldId="365"/>
            <ac:spMk id="20" creationId="{DB59C527-99EB-0746-0875-33EC2AF379D8}"/>
          </ac:spMkLst>
        </pc:spChg>
        <pc:grpChg chg="add mod">
          <ac:chgData name="Ortiz-Diaz, Amber (EQUITY)" userId="844d446d-253d-41e3-baf4-d2609189df83" providerId="ADAL" clId="{136702D4-51B9-4123-83D2-40292156C1D6}" dt="2026-09-08T18:28:38.090" v="6596" actId="1076"/>
          <ac:grpSpMkLst>
            <pc:docMk/>
            <pc:sldMk cId="187386668" sldId="365"/>
            <ac:grpSpMk id="6" creationId="{DCEECEA9-8649-9C73-5995-ACE65847ECB1}"/>
          </ac:grpSpMkLst>
        </pc:grpChg>
        <pc:grpChg chg="add mod ord">
          <ac:chgData name="Ortiz-Diaz, Amber (EQUITY)" userId="844d446d-253d-41e3-baf4-d2609189df83" providerId="ADAL" clId="{136702D4-51B9-4123-83D2-40292156C1D6}" dt="2026-09-08T18:32:27.877" v="6693" actId="1076"/>
          <ac:grpSpMkLst>
            <pc:docMk/>
            <pc:sldMk cId="187386668" sldId="365"/>
            <ac:grpSpMk id="11" creationId="{9EDE945C-BD3C-E1E0-7502-15626B19D3A9}"/>
          </ac:grpSpMkLst>
        </pc:grpChg>
        <pc:grpChg chg="add mod">
          <ac:chgData name="Ortiz-Diaz, Amber (EQUITY)" userId="844d446d-253d-41e3-baf4-d2609189df83" providerId="ADAL" clId="{136702D4-51B9-4123-83D2-40292156C1D6}" dt="2026-09-08T18:34:49.149" v="6773" actId="14100"/>
          <ac:grpSpMkLst>
            <pc:docMk/>
            <pc:sldMk cId="187386668" sldId="365"/>
            <ac:grpSpMk id="15" creationId="{368915B7-89A6-95A0-3BF5-E44EEB8BFC57}"/>
          </ac:grpSpMkLst>
        </pc:grpChg>
      </pc:sldChg>
      <pc:sldChg chg="addSp delSp modSp add del mod setBg">
        <pc:chgData name="Ortiz-Diaz, Amber (EQUITY)" userId="844d446d-253d-41e3-baf4-d2609189df83" providerId="ADAL" clId="{136702D4-51B9-4123-83D2-40292156C1D6}" dt="2026-09-08T21:51:12.636" v="7249"/>
        <pc:sldMkLst>
          <pc:docMk/>
          <pc:sldMk cId="4078948576" sldId="366"/>
        </pc:sldMkLst>
        <pc:spChg chg="del mod">
          <ac:chgData name="Ortiz-Diaz, Amber (EQUITY)" userId="844d446d-253d-41e3-baf4-d2609189df83" providerId="ADAL" clId="{136702D4-51B9-4123-83D2-40292156C1D6}" dt="2026-09-08T21:51:07.932" v="7247" actId="478"/>
          <ac:spMkLst>
            <pc:docMk/>
            <pc:sldMk cId="4078948576" sldId="366"/>
            <ac:spMk id="2" creationId="{AA3DE3BF-3DAF-6C70-4C07-3F09EC794964}"/>
          </ac:spMkLst>
        </pc:spChg>
        <pc:spChg chg="add del mod">
          <ac:chgData name="Ortiz-Diaz, Amber (EQUITY)" userId="844d446d-253d-41e3-baf4-d2609189df83" providerId="ADAL" clId="{136702D4-51B9-4123-83D2-40292156C1D6}" dt="2026-09-08T21:51:10.810" v="7248" actId="478"/>
          <ac:spMkLst>
            <pc:docMk/>
            <pc:sldMk cId="4078948576" sldId="366"/>
            <ac:spMk id="4" creationId="{75DE0B16-E952-F00A-7D07-442243200ACB}"/>
          </ac:spMkLst>
        </pc:spChg>
        <pc:spChg chg="add mod">
          <ac:chgData name="Ortiz-Diaz, Amber (EQUITY)" userId="844d446d-253d-41e3-baf4-d2609189df83" providerId="ADAL" clId="{136702D4-51B9-4123-83D2-40292156C1D6}" dt="2026-09-08T21:51:12.636" v="7249"/>
          <ac:spMkLst>
            <pc:docMk/>
            <pc:sldMk cId="4078948576" sldId="366"/>
            <ac:spMk id="5" creationId="{284FF9C4-5456-79E9-BD56-277AB71A4E5B}"/>
          </ac:spMkLst>
        </pc:spChg>
        <pc:spChg chg="mod">
          <ac:chgData name="Ortiz-Diaz, Amber (EQUITY)" userId="844d446d-253d-41e3-baf4-d2609189df83" providerId="ADAL" clId="{136702D4-51B9-4123-83D2-40292156C1D6}" dt="2026-09-08T18:33:18.047" v="6755" actId="20577"/>
          <ac:spMkLst>
            <pc:docMk/>
            <pc:sldMk cId="4078948576" sldId="366"/>
            <ac:spMk id="9" creationId="{7EF91E72-1FAF-41B8-57FE-9585CF702647}"/>
          </ac:spMkLst>
        </pc:spChg>
        <pc:spChg chg="mod">
          <ac:chgData name="Ortiz-Diaz, Amber (EQUITY)" userId="844d446d-253d-41e3-baf4-d2609189df83" providerId="ADAL" clId="{136702D4-51B9-4123-83D2-40292156C1D6}" dt="2026-09-08T18:34:21.553" v="6767" actId="14100"/>
          <ac:spMkLst>
            <pc:docMk/>
            <pc:sldMk cId="4078948576" sldId="366"/>
            <ac:spMk id="17" creationId="{4686BDB2-66A9-7D8B-DABA-C88B7019D043}"/>
          </ac:spMkLst>
        </pc:spChg>
        <pc:grpChg chg="mod">
          <ac:chgData name="Ortiz-Diaz, Amber (EQUITY)" userId="844d446d-253d-41e3-baf4-d2609189df83" providerId="ADAL" clId="{136702D4-51B9-4123-83D2-40292156C1D6}" dt="2026-09-08T18:33:13.991" v="6752" actId="1076"/>
          <ac:grpSpMkLst>
            <pc:docMk/>
            <pc:sldMk cId="4078948576" sldId="366"/>
            <ac:grpSpMk id="6" creationId="{8EA7CA58-03E4-8876-6835-DF43A5FDE115}"/>
          </ac:grpSpMkLst>
        </pc:grpChg>
        <pc:grpChg chg="mod">
          <ac:chgData name="Ortiz-Diaz, Amber (EQUITY)" userId="844d446d-253d-41e3-baf4-d2609189df83" providerId="ADAL" clId="{136702D4-51B9-4123-83D2-40292156C1D6}" dt="2026-09-08T18:34:27.480" v="6769" actId="1076"/>
          <ac:grpSpMkLst>
            <pc:docMk/>
            <pc:sldMk cId="4078948576" sldId="366"/>
            <ac:grpSpMk id="11" creationId="{700BAF7D-0EC9-B227-DCFB-FF7FE3293B67}"/>
          </ac:grpSpMkLst>
        </pc:grpChg>
        <pc:grpChg chg="mod">
          <ac:chgData name="Ortiz-Diaz, Amber (EQUITY)" userId="844d446d-253d-41e3-baf4-d2609189df83" providerId="ADAL" clId="{136702D4-51B9-4123-83D2-40292156C1D6}" dt="2026-09-08T21:49:59.849" v="7229" actId="14100"/>
          <ac:grpSpMkLst>
            <pc:docMk/>
            <pc:sldMk cId="4078948576" sldId="366"/>
            <ac:grpSpMk id="15" creationId="{9DE6A910-46A4-5A7C-3E48-55B51BE03208}"/>
          </ac:grpSpMkLst>
        </pc:grpChg>
      </pc:sldChg>
      <pc:sldChg chg="addSp delSp modSp add del mod">
        <pc:chgData name="Ortiz-Diaz, Amber (EQUITY)" userId="844d446d-253d-41e3-baf4-d2609189df83" providerId="ADAL" clId="{136702D4-51B9-4123-83D2-40292156C1D6}" dt="2026-09-08T21:48:46.782" v="7222" actId="47"/>
        <pc:sldMkLst>
          <pc:docMk/>
          <pc:sldMk cId="3519706205" sldId="367"/>
        </pc:sldMkLst>
        <pc:spChg chg="mod">
          <ac:chgData name="Ortiz-Diaz, Amber (EQUITY)" userId="844d446d-253d-41e3-baf4-d2609189df83" providerId="ADAL" clId="{136702D4-51B9-4123-83D2-40292156C1D6}" dt="2026-09-08T19:13:41.467" v="7000" actId="1076"/>
          <ac:spMkLst>
            <pc:docMk/>
            <pc:sldMk cId="3519706205" sldId="367"/>
            <ac:spMk id="2" creationId="{8957D438-D064-C9EF-6AB6-DEE24FFA2539}"/>
          </ac:spMkLst>
        </pc:spChg>
        <pc:spChg chg="add mod">
          <ac:chgData name="Ortiz-Diaz, Amber (EQUITY)" userId="844d446d-253d-41e3-baf4-d2609189df83" providerId="ADAL" clId="{136702D4-51B9-4123-83D2-40292156C1D6}" dt="2026-09-08T19:13:37.502" v="6999" actId="1076"/>
          <ac:spMkLst>
            <pc:docMk/>
            <pc:sldMk cId="3519706205" sldId="367"/>
            <ac:spMk id="3" creationId="{1AE36D63-5C27-808C-4D2A-3504991505EA}"/>
          </ac:spMkLst>
        </pc:spChg>
        <pc:spChg chg="del mod">
          <ac:chgData name="Ortiz-Diaz, Amber (EQUITY)" userId="844d446d-253d-41e3-baf4-d2609189df83" providerId="ADAL" clId="{136702D4-51B9-4123-83D2-40292156C1D6}" dt="2026-09-08T19:12:55.533" v="6987" actId="478"/>
          <ac:spMkLst>
            <pc:docMk/>
            <pc:sldMk cId="3519706205" sldId="367"/>
            <ac:spMk id="23" creationId="{46C7553E-287E-E60B-C7D1-727B7D15340B}"/>
          </ac:spMkLst>
        </pc:spChg>
        <pc:picChg chg="mod">
          <ac:chgData name="Ortiz-Diaz, Amber (EQUITY)" userId="844d446d-253d-41e3-baf4-d2609189df83" providerId="ADAL" clId="{136702D4-51B9-4123-83D2-40292156C1D6}" dt="2026-09-08T19:18:40.538" v="7005" actId="14826"/>
          <ac:picMkLst>
            <pc:docMk/>
            <pc:sldMk cId="3519706205" sldId="367"/>
            <ac:picMk id="27" creationId="{9280DF57-FE20-97F2-3BB2-A3F7EDB9E874}"/>
          </ac:picMkLst>
        </pc:picChg>
      </pc:sldChg>
      <pc:sldChg chg="new del">
        <pc:chgData name="Ortiz-Diaz, Amber (EQUITY)" userId="844d446d-253d-41e3-baf4-d2609189df83" providerId="ADAL" clId="{136702D4-51B9-4123-83D2-40292156C1D6}" dt="2026-09-08T19:59:36.922" v="7019" actId="47"/>
        <pc:sldMkLst>
          <pc:docMk/>
          <pc:sldMk cId="3892380640" sldId="368"/>
        </pc:sldMkLst>
      </pc:sldChg>
      <pc:sldChg chg="addSp delSp modSp add mod ord modNotesTx">
        <pc:chgData name="Ortiz-Diaz, Amber (EQUITY)" userId="844d446d-253d-41e3-baf4-d2609189df83" providerId="ADAL" clId="{136702D4-51B9-4123-83D2-40292156C1D6}" dt="2026-09-08T21:24:24.259" v="7127" actId="1076"/>
        <pc:sldMkLst>
          <pc:docMk/>
          <pc:sldMk cId="2334565684" sldId="369"/>
        </pc:sldMkLst>
        <pc:spChg chg="add mod">
          <ac:chgData name="Ortiz-Diaz, Amber (EQUITY)" userId="844d446d-253d-41e3-baf4-d2609189df83" providerId="ADAL" clId="{136702D4-51B9-4123-83D2-40292156C1D6}" dt="2026-09-08T21:24:24.259" v="7127" actId="1076"/>
          <ac:spMkLst>
            <pc:docMk/>
            <pc:sldMk cId="2334565684" sldId="369"/>
            <ac:spMk id="4" creationId="{C96DF24C-BC13-4451-3BE3-3CCB613E239B}"/>
          </ac:spMkLst>
        </pc:spChg>
        <pc:picChg chg="del">
          <ac:chgData name="Ortiz-Diaz, Amber (EQUITY)" userId="844d446d-253d-41e3-baf4-d2609189df83" providerId="ADAL" clId="{136702D4-51B9-4123-83D2-40292156C1D6}" dt="2026-09-08T19:59:33.586" v="7018" actId="478"/>
          <ac:picMkLst>
            <pc:docMk/>
            <pc:sldMk cId="2334565684" sldId="369"/>
            <ac:picMk id="5" creationId="{2F8DD35C-512B-763A-F1C7-31CE4D3369AE}"/>
          </ac:picMkLst>
        </pc:picChg>
      </pc:sldChg>
      <pc:sldChg chg="addSp delSp modSp add del mod">
        <pc:chgData name="Ortiz-Diaz, Amber (EQUITY)" userId="844d446d-253d-41e3-baf4-d2609189df83" providerId="ADAL" clId="{136702D4-51B9-4123-83D2-40292156C1D6}" dt="2026-09-08T21:52:48.059" v="7320" actId="47"/>
        <pc:sldMkLst>
          <pc:docMk/>
          <pc:sldMk cId="3400457825" sldId="370"/>
        </pc:sldMkLst>
        <pc:spChg chg="del">
          <ac:chgData name="Ortiz-Diaz, Amber (EQUITY)" userId="844d446d-253d-41e3-baf4-d2609189df83" providerId="ADAL" clId="{136702D4-51B9-4123-83D2-40292156C1D6}" dt="2026-09-08T21:52:36.116" v="7317" actId="478"/>
          <ac:spMkLst>
            <pc:docMk/>
            <pc:sldMk cId="3400457825" sldId="370"/>
            <ac:spMk id="2" creationId="{E791B3D1-BDE6-FE06-BE6E-0526F715336E}"/>
          </ac:spMkLst>
        </pc:spChg>
        <pc:spChg chg="add del mod">
          <ac:chgData name="Ortiz-Diaz, Amber (EQUITY)" userId="844d446d-253d-41e3-baf4-d2609189df83" providerId="ADAL" clId="{136702D4-51B9-4123-83D2-40292156C1D6}" dt="2026-09-08T21:52:38.667" v="7318" actId="478"/>
          <ac:spMkLst>
            <pc:docMk/>
            <pc:sldMk cId="3400457825" sldId="370"/>
            <ac:spMk id="5" creationId="{97C7E27C-09EC-A694-14A2-BE9142CFDFE7}"/>
          </ac:spMkLst>
        </pc:spChg>
        <pc:spChg chg="add">
          <ac:chgData name="Ortiz-Diaz, Amber (EQUITY)" userId="844d446d-253d-41e3-baf4-d2609189df83" providerId="ADAL" clId="{136702D4-51B9-4123-83D2-40292156C1D6}" dt="2026-09-08T21:52:40.573" v="7319" actId="22"/>
          <ac:spMkLst>
            <pc:docMk/>
            <pc:sldMk cId="3400457825" sldId="370"/>
            <ac:spMk id="8" creationId="{F0038EEB-0417-4ECA-109D-F3C2A122439F}"/>
          </ac:spMkLst>
        </pc:spChg>
      </pc:sldChg>
      <pc:sldChg chg="addSp delSp modSp add mod setBg">
        <pc:chgData name="Ortiz-Diaz, Amber (EQUITY)" userId="844d446d-253d-41e3-baf4-d2609189df83" providerId="ADAL" clId="{136702D4-51B9-4123-83D2-40292156C1D6}" dt="2026-09-08T21:53:40.819" v="7342" actId="207"/>
        <pc:sldMkLst>
          <pc:docMk/>
          <pc:sldMk cId="222975544" sldId="371"/>
        </pc:sldMkLst>
        <pc:spChg chg="mod">
          <ac:chgData name="Ortiz-Diaz, Amber (EQUITY)" userId="844d446d-253d-41e3-baf4-d2609189df83" providerId="ADAL" clId="{136702D4-51B9-4123-83D2-40292156C1D6}" dt="2026-09-08T21:52:55.626" v="7321" actId="207"/>
          <ac:spMkLst>
            <pc:docMk/>
            <pc:sldMk cId="222975544" sldId="371"/>
            <ac:spMk id="2" creationId="{66735818-05ED-041B-CF58-0A0F7F632958}"/>
          </ac:spMkLst>
        </pc:spChg>
        <pc:spChg chg="mod">
          <ac:chgData name="Ortiz-Diaz, Amber (EQUITY)" userId="844d446d-253d-41e3-baf4-d2609189df83" providerId="ADAL" clId="{136702D4-51B9-4123-83D2-40292156C1D6}" dt="2026-09-08T21:47:07.921" v="7151" actId="1076"/>
          <ac:spMkLst>
            <pc:docMk/>
            <pc:sldMk cId="222975544" sldId="371"/>
            <ac:spMk id="3" creationId="{97457908-7F89-C0C2-EB8E-6004FE315173}"/>
          </ac:spMkLst>
        </pc:spChg>
        <pc:picChg chg="add mod">
          <ac:chgData name="Ortiz-Diaz, Amber (EQUITY)" userId="844d446d-253d-41e3-baf4-d2609189df83" providerId="ADAL" clId="{136702D4-51B9-4123-83D2-40292156C1D6}" dt="2026-09-08T21:53:40.819" v="7342" actId="207"/>
          <ac:picMkLst>
            <pc:docMk/>
            <pc:sldMk cId="222975544" sldId="371"/>
            <ac:picMk id="5" creationId="{DAD3AD5F-EF9F-8140-9046-BF50AF34BC33}"/>
          </ac:picMkLst>
        </pc:picChg>
        <pc:picChg chg="del">
          <ac:chgData name="Ortiz-Diaz, Amber (EQUITY)" userId="844d446d-253d-41e3-baf4-d2609189df83" providerId="ADAL" clId="{136702D4-51B9-4123-83D2-40292156C1D6}" dt="2026-09-08T21:47:23.444" v="7163" actId="478"/>
          <ac:picMkLst>
            <pc:docMk/>
            <pc:sldMk cId="222975544" sldId="371"/>
            <ac:picMk id="6" creationId="{8DC0AC44-D6D0-8954-E1B0-A99F024104F4}"/>
          </ac:picMkLst>
        </pc:picChg>
      </pc:sldChg>
      <pc:sldChg chg="modSp add mod">
        <pc:chgData name="Ortiz-Diaz, Amber (EQUITY)" userId="844d446d-253d-41e3-baf4-d2609189df83" providerId="ADAL" clId="{136702D4-51B9-4123-83D2-40292156C1D6}" dt="2026-09-08T21:53:20.457" v="7337" actId="207"/>
        <pc:sldMkLst>
          <pc:docMk/>
          <pc:sldMk cId="3868596025" sldId="372"/>
        </pc:sldMkLst>
        <pc:spChg chg="mod">
          <ac:chgData name="Ortiz-Diaz, Amber (EQUITY)" userId="844d446d-253d-41e3-baf4-d2609189df83" providerId="ADAL" clId="{136702D4-51B9-4123-83D2-40292156C1D6}" dt="2026-09-08T21:52:59.325" v="7322" actId="207"/>
          <ac:spMkLst>
            <pc:docMk/>
            <pc:sldMk cId="3868596025" sldId="372"/>
            <ac:spMk id="2" creationId="{485DB92C-D35C-56BC-80F7-77B8CE41717D}"/>
          </ac:spMkLst>
        </pc:spChg>
        <pc:spChg chg="mod">
          <ac:chgData name="Ortiz-Diaz, Amber (EQUITY)" userId="844d446d-253d-41e3-baf4-d2609189df83" providerId="ADAL" clId="{136702D4-51B9-4123-83D2-40292156C1D6}" dt="2026-09-08T21:48:32.800" v="7202" actId="1076"/>
          <ac:spMkLst>
            <pc:docMk/>
            <pc:sldMk cId="3868596025" sldId="372"/>
            <ac:spMk id="3" creationId="{FB28C333-FE70-DACD-1A02-69917D6CFC35}"/>
          </ac:spMkLst>
        </pc:spChg>
        <pc:picChg chg="mod">
          <ac:chgData name="Ortiz-Diaz, Amber (EQUITY)" userId="844d446d-253d-41e3-baf4-d2609189df83" providerId="ADAL" clId="{136702D4-51B9-4123-83D2-40292156C1D6}" dt="2026-09-08T21:53:20.457" v="7337" actId="207"/>
          <ac:picMkLst>
            <pc:docMk/>
            <pc:sldMk cId="3868596025" sldId="372"/>
            <ac:picMk id="5" creationId="{DE35033A-6B98-D10E-79D4-AFB1802BA7B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5317963" y="1"/>
            <a:ext cx="4068339" cy="356357"/>
          </a:xfrm>
          <a:prstGeom prst="rect">
            <a:avLst/>
          </a:prstGeom>
        </p:spPr>
        <p:txBody>
          <a:bodyPr vert="horz" lIns="94229" tIns="47114" rIns="94229" bIns="47114" rtlCol="0"/>
          <a:lstStyle>
            <a:lvl1pPr algn="r">
              <a:defRPr sz="1200"/>
            </a:lvl1pPr>
          </a:lstStyle>
          <a:p>
            <a:fld id="{C1449E05-D3F4-4DA9-8B28-B06D95EC356C}" type="datetimeFigureOut">
              <a:rPr lang="en-US" smtClean="0"/>
              <a:t>9/8/2026</a:t>
            </a:fld>
            <a:endParaRPr lang="en-US"/>
          </a:p>
        </p:txBody>
      </p:sp>
      <p:sp>
        <p:nvSpPr>
          <p:cNvPr id="4" name="Footer Placeholder 3"/>
          <p:cNvSpPr>
            <a:spLocks noGrp="1"/>
          </p:cNvSpPr>
          <p:nvPr>
            <p:ph type="ftr" sz="quarter" idx="2"/>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5317963" y="6746119"/>
            <a:ext cx="4068339" cy="356356"/>
          </a:xfrm>
          <a:prstGeom prst="rect">
            <a:avLst/>
          </a:prstGeom>
        </p:spPr>
        <p:txBody>
          <a:bodyPr vert="horz" lIns="94229" tIns="47114" rIns="94229" bIns="47114" rtlCol="0" anchor="b"/>
          <a:lstStyle>
            <a:lvl1pPr algn="r">
              <a:defRPr sz="1200"/>
            </a:lvl1pPr>
          </a:lstStyle>
          <a:p>
            <a:fld id="{BB2694DE-2706-4A6A-9FA4-3FF60366EF6D}" type="slidenum">
              <a:rPr lang="en-US" smtClean="0"/>
              <a:t>‹#›</a:t>
            </a:fld>
            <a:endParaRPr lang="en-US"/>
          </a:p>
        </p:txBody>
      </p:sp>
    </p:spTree>
    <p:extLst>
      <p:ext uri="{BB962C8B-B14F-4D97-AF65-F5344CB8AC3E}">
        <p14:creationId xmlns:p14="http://schemas.microsoft.com/office/powerpoint/2010/main" val="50157240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237" userDrawn="1">
          <p15:clr>
            <a:srgbClr val="F26B43"/>
          </p15:clr>
        </p15:guide>
        <p15:guide id="2" pos="2957"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5317963" y="1"/>
            <a:ext cx="4068339" cy="356357"/>
          </a:xfrm>
          <a:prstGeom prst="rect">
            <a:avLst/>
          </a:prstGeom>
        </p:spPr>
        <p:txBody>
          <a:bodyPr vert="horz" lIns="94229" tIns="47114" rIns="94229" bIns="47114" rtlCol="0"/>
          <a:lstStyle>
            <a:lvl1pPr algn="r">
              <a:defRPr sz="1200"/>
            </a:lvl1pPr>
          </a:lstStyle>
          <a:p>
            <a:fld id="{D21371F5-6FDB-45CF-8B51-7150C9623C2F}" type="datetimeFigureOut">
              <a:rPr lang="en-US" smtClean="0"/>
              <a:t>9/8/2026</a:t>
            </a:fld>
            <a:endParaRPr lang="en-US"/>
          </a:p>
        </p:txBody>
      </p:sp>
      <p:sp>
        <p:nvSpPr>
          <p:cNvPr id="4" name="Slide Image Placeholder 3"/>
          <p:cNvSpPr>
            <a:spLocks noGrp="1" noRot="1" noChangeAspect="1"/>
          </p:cNvSpPr>
          <p:nvPr>
            <p:ph type="sldImg" idx="2"/>
          </p:nvPr>
        </p:nvSpPr>
        <p:spPr>
          <a:xfrm>
            <a:off x="3097213" y="887413"/>
            <a:ext cx="3194050" cy="2397125"/>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19"/>
            <a:ext cx="4068339" cy="356356"/>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5317963" y="6746119"/>
            <a:ext cx="4068339" cy="356356"/>
          </a:xfrm>
          <a:prstGeom prst="rect">
            <a:avLst/>
          </a:prstGeom>
        </p:spPr>
        <p:txBody>
          <a:bodyPr vert="horz" lIns="94229" tIns="47114" rIns="94229" bIns="47114" rtlCol="0" anchor="b"/>
          <a:lstStyle>
            <a:lvl1pPr algn="r">
              <a:defRPr sz="1200"/>
            </a:lvl1pPr>
          </a:lstStyle>
          <a:p>
            <a:fld id="{D98868D1-8D74-44CF-B636-71010629075B}" type="slidenum">
              <a:rPr lang="en-US" smtClean="0"/>
              <a:t>‹#›</a:t>
            </a:fld>
            <a:endParaRPr lang="en-US"/>
          </a:p>
        </p:txBody>
      </p:sp>
    </p:spTree>
    <p:extLst>
      <p:ext uri="{BB962C8B-B14F-4D97-AF65-F5344CB8AC3E}">
        <p14:creationId xmlns:p14="http://schemas.microsoft.com/office/powerpoint/2010/main" val="1671746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defTabSz="942289">
              <a:defRPr/>
            </a:pPr>
            <a:endParaRPr lang="en-US" dirty="0"/>
          </a:p>
        </p:txBody>
      </p:sp>
      <p:sp>
        <p:nvSpPr>
          <p:cNvPr id="4" name="Slide Number Placeholder 3"/>
          <p:cNvSpPr>
            <a:spLocks noGrp="1"/>
          </p:cNvSpPr>
          <p:nvPr>
            <p:ph type="sldNum" sz="quarter" idx="10"/>
          </p:nvPr>
        </p:nvSpPr>
        <p:spPr/>
        <p:txBody>
          <a:bodyPr/>
          <a:lstStyle/>
          <a:p>
            <a:fld id="{D98868D1-8D74-44CF-B636-71010629075B}" type="slidenum">
              <a:rPr lang="en-US" smtClean="0"/>
              <a:t>1</a:t>
            </a:fld>
            <a:endParaRPr lang="en-US"/>
          </a:p>
        </p:txBody>
      </p:sp>
    </p:spTree>
    <p:extLst>
      <p:ext uri="{BB962C8B-B14F-4D97-AF65-F5344CB8AC3E}">
        <p14:creationId xmlns:p14="http://schemas.microsoft.com/office/powerpoint/2010/main" val="4267464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98868D1-8D74-44CF-B636-71010629075B}" type="slidenum">
              <a:rPr lang="en-US" smtClean="0"/>
              <a:t>2</a:t>
            </a:fld>
            <a:endParaRPr lang="en-US"/>
          </a:p>
        </p:txBody>
      </p:sp>
    </p:spTree>
    <p:extLst>
      <p:ext uri="{BB962C8B-B14F-4D97-AF65-F5344CB8AC3E}">
        <p14:creationId xmlns:p14="http://schemas.microsoft.com/office/powerpoint/2010/main" val="878730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3</a:t>
            </a:fld>
            <a:endParaRPr lang="en-US"/>
          </a:p>
        </p:txBody>
      </p:sp>
    </p:spTree>
    <p:extLst>
      <p:ext uri="{BB962C8B-B14F-4D97-AF65-F5344CB8AC3E}">
        <p14:creationId xmlns:p14="http://schemas.microsoft.com/office/powerpoint/2010/main" val="3930566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CD5AC-33BB-32CC-67F5-280DC631E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21AA5-A2AC-C070-CFBF-0AD2874922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2D0031-D645-93C5-624C-179659F73F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444B77-213A-9910-A261-6910A42919BE}"/>
              </a:ext>
            </a:extLst>
          </p:cNvPr>
          <p:cNvSpPr>
            <a:spLocks noGrp="1"/>
          </p:cNvSpPr>
          <p:nvPr>
            <p:ph type="sldNum" sz="quarter" idx="5"/>
          </p:nvPr>
        </p:nvSpPr>
        <p:spPr/>
        <p:txBody>
          <a:bodyPr/>
          <a:lstStyle/>
          <a:p>
            <a:fld id="{D98868D1-8D74-44CF-B636-71010629075B}" type="slidenum">
              <a:rPr lang="en-US" smtClean="0"/>
              <a:t>5</a:t>
            </a:fld>
            <a:endParaRPr lang="en-US"/>
          </a:p>
        </p:txBody>
      </p:sp>
    </p:spTree>
    <p:extLst>
      <p:ext uri="{BB962C8B-B14F-4D97-AF65-F5344CB8AC3E}">
        <p14:creationId xmlns:p14="http://schemas.microsoft.com/office/powerpoint/2010/main" val="1684118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37320-D66E-1E75-91E9-AAEB54A5E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609A2-FFAC-4B74-381E-FF3CA837D2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EC9883-7579-AF30-5E41-AD22EF2CE70E}"/>
              </a:ext>
            </a:extLst>
          </p:cNvPr>
          <p:cNvSpPr>
            <a:spLocks noGrp="1"/>
          </p:cNvSpPr>
          <p:nvPr>
            <p:ph type="body" idx="1"/>
          </p:nvPr>
        </p:nvSpPr>
        <p:spPr/>
        <p:txBody>
          <a:bodyPr/>
          <a:lstStyle/>
          <a:p>
            <a:r>
              <a:rPr lang="en-US" dirty="0"/>
              <a:t>Ask if they have any other examples </a:t>
            </a:r>
          </a:p>
        </p:txBody>
      </p:sp>
      <p:sp>
        <p:nvSpPr>
          <p:cNvPr id="4" name="Slide Number Placeholder 3">
            <a:extLst>
              <a:ext uri="{FF2B5EF4-FFF2-40B4-BE49-F238E27FC236}">
                <a16:creationId xmlns:a16="http://schemas.microsoft.com/office/drawing/2014/main" id="{A4008168-01D2-45C9-4F5B-6E6DD22A4667}"/>
              </a:ext>
            </a:extLst>
          </p:cNvPr>
          <p:cNvSpPr>
            <a:spLocks noGrp="1"/>
          </p:cNvSpPr>
          <p:nvPr>
            <p:ph type="sldNum" sz="quarter" idx="5"/>
          </p:nvPr>
        </p:nvSpPr>
        <p:spPr/>
        <p:txBody>
          <a:bodyPr/>
          <a:lstStyle/>
          <a:p>
            <a:fld id="{D98868D1-8D74-44CF-B636-71010629075B}" type="slidenum">
              <a:rPr lang="en-US" smtClean="0"/>
              <a:t>6</a:t>
            </a:fld>
            <a:endParaRPr lang="en-US"/>
          </a:p>
        </p:txBody>
      </p:sp>
    </p:spTree>
    <p:extLst>
      <p:ext uri="{BB962C8B-B14F-4D97-AF65-F5344CB8AC3E}">
        <p14:creationId xmlns:p14="http://schemas.microsoft.com/office/powerpoint/2010/main" val="2658443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Explain how TU is an Equity Framework – what it is.. And how people can use this for their equity goals. </a:t>
            </a:r>
          </a:p>
          <a:p>
            <a:pPr marL="0" marR="0" indent="0" algn="l">
              <a:spcBef>
                <a:spcPts val="1200"/>
              </a:spcBef>
              <a:spcAft>
                <a:spcPts val="1200"/>
              </a:spcAft>
              <a:buNone/>
            </a:pPr>
            <a:r>
              <a:rPr lang="en-US" i="0" dirty="0">
                <a:solidFill>
                  <a:srgbClr val="FFFFFF"/>
                </a:solidFill>
                <a:effectLst/>
                <a:latin typeface="Source Sans Pro" panose="020B0503030403020204" pitchFamily="34" charset="0"/>
              </a:rPr>
              <a:t>Targeted Universalism starts by identifying a shared goal that everyone would like to achieve. It recognizes that communities may face different barriers, so it uses different strategies and supports to help everyone reach that goal. </a:t>
            </a:r>
          </a:p>
          <a:p>
            <a:pPr marL="0" marR="0" indent="0" algn="l">
              <a:spcBef>
                <a:spcPts val="1200"/>
              </a:spcBef>
              <a:spcAft>
                <a:spcPts val="1200"/>
              </a:spcAft>
              <a:buNone/>
            </a:pPr>
            <a:r>
              <a:rPr lang="en-US" i="0" dirty="0">
                <a:solidFill>
                  <a:srgbClr val="FFFFFF"/>
                </a:solidFill>
                <a:effectLst/>
                <a:latin typeface="Source Sans Pro" panose="020B0503030403020204" pitchFamily="34" charset="0"/>
              </a:rPr>
              <a:t>This framework understands that people have different experiences and circumstances. Because of this, the same strategy may not work for everyone, and different groups may need different approaches to achieve the same outcome.</a:t>
            </a:r>
          </a:p>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9</a:t>
            </a:fld>
            <a:endParaRPr lang="en-US"/>
          </a:p>
        </p:txBody>
      </p:sp>
    </p:spTree>
    <p:extLst>
      <p:ext uri="{BB962C8B-B14F-4D97-AF65-F5344CB8AC3E}">
        <p14:creationId xmlns:p14="http://schemas.microsoft.com/office/powerpoint/2010/main" val="9872035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457200" indent="-457200">
              <a:buFont typeface="+mj-lt"/>
              <a:buAutoNum type="arabicPeriod"/>
            </a:pPr>
            <a:r>
              <a:rPr lang="en-US" b="0" dirty="0"/>
              <a:t>Establish a universal goal based upon a broadly shared recognition of a societal problem and collective aspirations. </a:t>
            </a:r>
          </a:p>
          <a:p>
            <a:pPr marL="457200" indent="-457200">
              <a:buFont typeface="+mj-lt"/>
              <a:buAutoNum type="arabicPeriod"/>
            </a:pPr>
            <a:r>
              <a:rPr lang="en-US" b="1" dirty="0">
                <a:highlight>
                  <a:srgbClr val="FFFF00"/>
                </a:highlight>
              </a:rPr>
              <a:t>Assess the general population performance relative to the universal goal. </a:t>
            </a:r>
          </a:p>
          <a:p>
            <a:pPr marL="457200" indent="-457200">
              <a:buFont typeface="+mj-lt"/>
              <a:buAutoNum type="arabicPeriod"/>
            </a:pPr>
            <a:r>
              <a:rPr lang="en-US" b="0" dirty="0"/>
              <a:t>Identify groups &amp; places that are performing differently with respect to the goal and the overall population. Groups should be disaggregated. </a:t>
            </a:r>
          </a:p>
          <a:p>
            <a:pPr marL="457200" indent="-457200">
              <a:buFont typeface="+mj-lt"/>
              <a:buAutoNum type="arabicPeriod"/>
            </a:pPr>
            <a:r>
              <a:rPr lang="en-US" b="1" dirty="0">
                <a:highlight>
                  <a:srgbClr val="FFFF00"/>
                </a:highlight>
              </a:rPr>
              <a:t>Assess and understand the structures and conditions that support or impede each group or community from achieving the universal goal.</a:t>
            </a:r>
          </a:p>
          <a:p>
            <a:pPr marL="457200" indent="-457200">
              <a:buFont typeface="+mj-lt"/>
              <a:buAutoNum type="arabicPeriod"/>
            </a:pPr>
            <a:r>
              <a:rPr lang="en-US" b="0" dirty="0"/>
              <a:t>Develop and implement targeted strategies for each group to reach the universal goal. </a:t>
            </a:r>
          </a:p>
        </p:txBody>
      </p:sp>
      <p:sp>
        <p:nvSpPr>
          <p:cNvPr id="4" name="Slide Number Placeholder 3"/>
          <p:cNvSpPr>
            <a:spLocks noGrp="1"/>
          </p:cNvSpPr>
          <p:nvPr>
            <p:ph type="sldNum" sz="quarter" idx="5"/>
          </p:nvPr>
        </p:nvSpPr>
        <p:spPr/>
        <p:txBody>
          <a:bodyPr/>
          <a:lstStyle/>
          <a:p>
            <a:fld id="{D98868D1-8D74-44CF-B636-71010629075B}" type="slidenum">
              <a:rPr lang="en-US" smtClean="0"/>
              <a:t>10</a:t>
            </a:fld>
            <a:endParaRPr lang="en-US"/>
          </a:p>
        </p:txBody>
      </p:sp>
    </p:spTree>
    <p:extLst>
      <p:ext uri="{BB962C8B-B14F-4D97-AF65-F5344CB8AC3E}">
        <p14:creationId xmlns:p14="http://schemas.microsoft.com/office/powerpoint/2010/main" val="3539895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3F1E-C197-C8DE-EE55-DAFBFB117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E9F8A-EE86-BEC8-5FDC-044B76FB99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C308AA-97DA-CE61-2AAB-7BC14BD5BB03}"/>
              </a:ext>
            </a:extLst>
          </p:cNvPr>
          <p:cNvSpPr>
            <a:spLocks noGrp="1"/>
          </p:cNvSpPr>
          <p:nvPr>
            <p:ph type="body" idx="1"/>
          </p:nvPr>
        </p:nvSpPr>
        <p:spPr/>
        <p:txBody>
          <a:bodyPr/>
          <a:lstStyle/>
          <a:p>
            <a:pPr marL="0" indent="0">
              <a:lnSpc>
                <a:spcPct val="120000"/>
              </a:lnSpc>
              <a:buNone/>
            </a:pPr>
            <a:r>
              <a:rPr lang="en-US" sz="1200" dirty="0"/>
              <a:t>Identify universal goals you hope to achieve. </a:t>
            </a:r>
          </a:p>
          <a:p>
            <a:pPr marL="0" indent="0">
              <a:lnSpc>
                <a:spcPct val="120000"/>
              </a:lnSpc>
              <a:buNone/>
            </a:pPr>
            <a:endParaRPr lang="en-US" sz="1200" dirty="0"/>
          </a:p>
          <a:p>
            <a:pPr marL="0" indent="0">
              <a:lnSpc>
                <a:spcPct val="120000"/>
              </a:lnSpc>
              <a:buNone/>
            </a:pPr>
            <a:r>
              <a:rPr lang="en-US" sz="1200" dirty="0"/>
              <a:t>Separately, specify what disparities or inequities you hope that achieving the universal goal will help solve.</a:t>
            </a:r>
          </a:p>
          <a:p>
            <a:pPr marL="0" indent="0">
              <a:lnSpc>
                <a:spcPct val="120000"/>
              </a:lnSpc>
              <a:buNone/>
            </a:pPr>
            <a:endParaRPr lang="en-US" sz="1200" dirty="0"/>
          </a:p>
          <a:p>
            <a:pPr marL="0" indent="0">
              <a:lnSpc>
                <a:spcPct val="120000"/>
              </a:lnSpc>
              <a:buNone/>
            </a:pPr>
            <a:r>
              <a:rPr lang="en-US" sz="1200" dirty="0"/>
              <a:t>Most policies have a statement of goals or purposes. </a:t>
            </a:r>
          </a:p>
          <a:p>
            <a:pPr marL="0" indent="0">
              <a:lnSpc>
                <a:spcPct val="120000"/>
              </a:lnSpc>
              <a:buNone/>
            </a:pPr>
            <a:endParaRPr lang="en-US" sz="1200" dirty="0"/>
          </a:p>
          <a:p>
            <a:pPr marL="0" indent="0">
              <a:lnSpc>
                <a:spcPct val="120000"/>
              </a:lnSpc>
              <a:buNone/>
            </a:pPr>
            <a:r>
              <a:rPr lang="en-US" sz="1200" dirty="0"/>
              <a:t>The goal should be framed in relation to the problem you wish to address. (This seems simple but is possibly the most difficult step in the process) </a:t>
            </a:r>
          </a:p>
          <a:p>
            <a:pPr marL="0" marR="0" lvl="0" indent="0" algn="l" defTabSz="914400" rtl="0" eaLnBrk="1" fontAlgn="auto" latinLnBrk="0" hangingPunct="1">
              <a:lnSpc>
                <a:spcPct val="12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20000"/>
              </a:lnSpc>
              <a:spcBef>
                <a:spcPts val="0"/>
              </a:spcBef>
              <a:spcAft>
                <a:spcPts val="0"/>
              </a:spcAft>
              <a:buClrTx/>
              <a:buSzTx/>
              <a:buFontTx/>
              <a:buNone/>
              <a:tabLst/>
              <a:defRPr/>
            </a:pPr>
            <a:r>
              <a:rPr lang="en-US" sz="1200" dirty="0"/>
              <a:t>It is time-intensive and requires tremendous collective effort. </a:t>
            </a:r>
          </a:p>
          <a:p>
            <a:pPr marL="0" indent="0">
              <a:lnSpc>
                <a:spcPct val="120000"/>
              </a:lnSpc>
              <a:buNone/>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universal goal should not reference specific groups or aim to reduce disparities, and should be set independent of all groups.</a:t>
            </a:r>
          </a:p>
          <a:p>
            <a:endParaRPr lang="en-US" dirty="0"/>
          </a:p>
          <a:p>
            <a:pPr marL="0" indent="0">
              <a:buNone/>
            </a:pPr>
            <a:r>
              <a:rPr lang="en-US" dirty="0"/>
              <a:t>The articulation of the universal goal is the first step in a targeted universalism platform because it then serves as the basis for subsequent policy development. </a:t>
            </a:r>
          </a:p>
          <a:p>
            <a:pPr marL="0" indent="0">
              <a:buNone/>
            </a:pPr>
            <a:endParaRPr lang="en-US" dirty="0"/>
          </a:p>
          <a:p>
            <a:pPr marL="0" indent="0">
              <a:buNone/>
            </a:pPr>
            <a:r>
              <a:rPr lang="en-US" dirty="0"/>
              <a:t>Without reference to the universal goal, it becomes difficult, if not impossible, to assess progress and evaluate success. </a:t>
            </a:r>
          </a:p>
          <a:p>
            <a:pPr marL="0" indent="0">
              <a:buNone/>
            </a:pPr>
            <a:endParaRPr lang="en-US" dirty="0"/>
          </a:p>
          <a:p>
            <a:pPr marL="0" indent="0">
              <a:buNone/>
            </a:pPr>
            <a:r>
              <a:rPr lang="en-US" dirty="0"/>
              <a:t>Defining the goal in terms of collective aspirations will require the input of many stakeholders, and can be a time-intensive process if done well. </a:t>
            </a:r>
          </a:p>
          <a:p>
            <a:pPr marL="0" indent="0">
              <a:buNone/>
            </a:pPr>
            <a:endParaRPr lang="en-US" dirty="0"/>
          </a:p>
          <a:p>
            <a:pPr marL="0" indent="0">
              <a:buNone/>
            </a:pPr>
            <a:r>
              <a:rPr lang="en-US" dirty="0"/>
              <a:t>It is partly a visioning process as well as an effort to get members of the institution or community to articulate a shared vision, much like vision and mission statements do for institutions. </a:t>
            </a:r>
          </a:p>
          <a:p>
            <a:pPr marL="0" indent="0">
              <a:buNone/>
            </a:pPr>
            <a:endParaRPr lang="en-US" dirty="0"/>
          </a:p>
          <a:p>
            <a:pPr marL="0" indent="0">
              <a:buNone/>
            </a:pPr>
            <a:r>
              <a:rPr lang="en-US" dirty="0"/>
              <a:t>This step requires bringing everyone affected or touching the policy to be at the table: experts, community members, affected people, and everyone involved in implementation. It requires meaningful community engagement and involvement. </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TU is not just about removing barriers; it is about being affirmative and how we organize to realize the universal.</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54EFE2C-9687-69B0-EA80-AFCBBCBB35B3}"/>
              </a:ext>
            </a:extLst>
          </p:cNvPr>
          <p:cNvSpPr>
            <a:spLocks noGrp="1"/>
          </p:cNvSpPr>
          <p:nvPr>
            <p:ph type="sldNum" sz="quarter" idx="5"/>
          </p:nvPr>
        </p:nvSpPr>
        <p:spPr/>
        <p:txBody>
          <a:bodyPr/>
          <a:lstStyle/>
          <a:p>
            <a:fld id="{D98868D1-8D74-44CF-B636-71010629075B}" type="slidenum">
              <a:rPr lang="en-US" smtClean="0"/>
              <a:t>12</a:t>
            </a:fld>
            <a:endParaRPr lang="en-US"/>
          </a:p>
        </p:txBody>
      </p:sp>
    </p:spTree>
    <p:extLst>
      <p:ext uri="{BB962C8B-B14F-4D97-AF65-F5344CB8AC3E}">
        <p14:creationId xmlns:p14="http://schemas.microsoft.com/office/powerpoint/2010/main" val="2901428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lnSpc>
                <a:spcPct val="120000"/>
              </a:lnSpc>
              <a:buNone/>
            </a:pPr>
            <a:r>
              <a:rPr lang="en-US" sz="1200" dirty="0"/>
              <a:t>Identify universal goals you hope to achieve. </a:t>
            </a:r>
          </a:p>
          <a:p>
            <a:pPr marL="0" indent="0">
              <a:lnSpc>
                <a:spcPct val="120000"/>
              </a:lnSpc>
              <a:buNone/>
            </a:pPr>
            <a:endParaRPr lang="en-US" sz="1200" dirty="0"/>
          </a:p>
          <a:p>
            <a:pPr marL="0" indent="0">
              <a:lnSpc>
                <a:spcPct val="120000"/>
              </a:lnSpc>
              <a:buNone/>
            </a:pPr>
            <a:r>
              <a:rPr lang="en-US" sz="1200" dirty="0"/>
              <a:t>Separately, specify what disparities or inequities you hope that achieving the universal goal will help solve.</a:t>
            </a:r>
          </a:p>
          <a:p>
            <a:pPr marL="0" indent="0">
              <a:lnSpc>
                <a:spcPct val="120000"/>
              </a:lnSpc>
              <a:buNone/>
            </a:pPr>
            <a:endParaRPr lang="en-US" sz="1200" dirty="0"/>
          </a:p>
          <a:p>
            <a:pPr marL="0" indent="0">
              <a:lnSpc>
                <a:spcPct val="120000"/>
              </a:lnSpc>
              <a:buNone/>
            </a:pPr>
            <a:r>
              <a:rPr lang="en-US" sz="1200" dirty="0"/>
              <a:t>Most policies have a statement of goals or purposes. </a:t>
            </a:r>
          </a:p>
          <a:p>
            <a:pPr marL="0" indent="0">
              <a:lnSpc>
                <a:spcPct val="120000"/>
              </a:lnSpc>
              <a:buNone/>
            </a:pPr>
            <a:endParaRPr lang="en-US" sz="1200" dirty="0"/>
          </a:p>
          <a:p>
            <a:pPr marL="0" indent="0">
              <a:lnSpc>
                <a:spcPct val="120000"/>
              </a:lnSpc>
              <a:buNone/>
            </a:pPr>
            <a:r>
              <a:rPr lang="en-US" sz="1200" dirty="0"/>
              <a:t>The goal should be framed in relation to the problem you wish to address. (This seems simple but is possibly the most difficult step in the process) </a:t>
            </a:r>
          </a:p>
          <a:p>
            <a:pPr marL="0" marR="0" lvl="0" indent="0" algn="l" defTabSz="914400" rtl="0" eaLnBrk="1" fontAlgn="auto" latinLnBrk="0" hangingPunct="1">
              <a:lnSpc>
                <a:spcPct val="12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20000"/>
              </a:lnSpc>
              <a:spcBef>
                <a:spcPts val="0"/>
              </a:spcBef>
              <a:spcAft>
                <a:spcPts val="0"/>
              </a:spcAft>
              <a:buClrTx/>
              <a:buSzTx/>
              <a:buFontTx/>
              <a:buNone/>
              <a:tabLst/>
              <a:defRPr/>
            </a:pPr>
            <a:r>
              <a:rPr lang="en-US" sz="1200" dirty="0"/>
              <a:t>It is time-intensive and requires tremendous collective effort. </a:t>
            </a:r>
          </a:p>
          <a:p>
            <a:pPr marL="0" indent="0">
              <a:lnSpc>
                <a:spcPct val="120000"/>
              </a:lnSpc>
              <a:buNone/>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universal goal should not reference specific groups or aim to reduce disparities, and should be set independent of all groups.</a:t>
            </a:r>
          </a:p>
          <a:p>
            <a:endParaRPr lang="en-US" dirty="0"/>
          </a:p>
          <a:p>
            <a:pPr marL="0" indent="0">
              <a:buNone/>
            </a:pPr>
            <a:r>
              <a:rPr lang="en-US" dirty="0"/>
              <a:t>The articulation of the universal goal is the first step in a targeted universalism platform because it then serves as the basis for subsequent policy development. </a:t>
            </a:r>
          </a:p>
          <a:p>
            <a:pPr marL="0" indent="0">
              <a:buNone/>
            </a:pPr>
            <a:endParaRPr lang="en-US" dirty="0"/>
          </a:p>
          <a:p>
            <a:pPr marL="0" indent="0">
              <a:buNone/>
            </a:pPr>
            <a:r>
              <a:rPr lang="en-US" dirty="0"/>
              <a:t>Without reference to the universal goal, it becomes difficult, if not impossible, to assess progress and evaluate success. </a:t>
            </a:r>
          </a:p>
          <a:p>
            <a:pPr marL="0" indent="0">
              <a:buNone/>
            </a:pPr>
            <a:endParaRPr lang="en-US" dirty="0"/>
          </a:p>
          <a:p>
            <a:pPr marL="0" indent="0">
              <a:buNone/>
            </a:pPr>
            <a:r>
              <a:rPr lang="en-US" dirty="0"/>
              <a:t>Defining the goal in terms of collective aspirations will require the input of many stakeholders, and can be a time-intensive process if done well. </a:t>
            </a:r>
          </a:p>
          <a:p>
            <a:pPr marL="0" indent="0">
              <a:buNone/>
            </a:pPr>
            <a:endParaRPr lang="en-US" dirty="0"/>
          </a:p>
          <a:p>
            <a:pPr marL="0" indent="0">
              <a:buNone/>
            </a:pPr>
            <a:r>
              <a:rPr lang="en-US" dirty="0"/>
              <a:t>It is partly a visioning process as well as an effort to get members of the institution or community to articulate a shared vision, much like vision and mission statements do for institutions. </a:t>
            </a:r>
          </a:p>
          <a:p>
            <a:pPr marL="0" indent="0">
              <a:buNone/>
            </a:pPr>
            <a:endParaRPr lang="en-US" dirty="0"/>
          </a:p>
          <a:p>
            <a:pPr marL="0" indent="0">
              <a:buNone/>
            </a:pPr>
            <a:r>
              <a:rPr lang="en-US" dirty="0"/>
              <a:t>This step requires bringing everyone affected or touching the policy to be at the table: experts, community members, affected people, and everyone involved in implementation. It requires meaningful community engagement and involvement. </a:t>
            </a:r>
          </a:p>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13</a:t>
            </a:fld>
            <a:endParaRPr lang="en-US"/>
          </a:p>
        </p:txBody>
      </p:sp>
    </p:spTree>
    <p:extLst>
      <p:ext uri="{BB962C8B-B14F-4D97-AF65-F5344CB8AC3E}">
        <p14:creationId xmlns:p14="http://schemas.microsoft.com/office/powerpoint/2010/main" val="616494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Reduce U.S. birthing individuals’ mortality rate to 1 death per 100,000 live births across all demographic groups. </a:t>
            </a:r>
          </a:p>
          <a:p>
            <a:endParaRPr lang="en-US" dirty="0"/>
          </a:p>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14</a:t>
            </a:fld>
            <a:endParaRPr lang="en-US"/>
          </a:p>
        </p:txBody>
      </p:sp>
    </p:spTree>
    <p:extLst>
      <p:ext uri="{BB962C8B-B14F-4D97-AF65-F5344CB8AC3E}">
        <p14:creationId xmlns:p14="http://schemas.microsoft.com/office/powerpoint/2010/main" val="479847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17</a:t>
            </a:fld>
            <a:endParaRPr lang="en-US"/>
          </a:p>
        </p:txBody>
      </p:sp>
    </p:spTree>
    <p:extLst>
      <p:ext uri="{BB962C8B-B14F-4D97-AF65-F5344CB8AC3E}">
        <p14:creationId xmlns:p14="http://schemas.microsoft.com/office/powerpoint/2010/main" val="2032080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18</a:t>
            </a:fld>
            <a:endParaRPr lang="en-US"/>
          </a:p>
        </p:txBody>
      </p:sp>
    </p:spTree>
    <p:extLst>
      <p:ext uri="{BB962C8B-B14F-4D97-AF65-F5344CB8AC3E}">
        <p14:creationId xmlns:p14="http://schemas.microsoft.com/office/powerpoint/2010/main" val="2249979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dirty="0"/>
              <a:t>Disaggregating the data creates a very different impression. </a:t>
            </a:r>
          </a:p>
          <a:p>
            <a:pPr marL="0" indent="0">
              <a:buNone/>
            </a:pPr>
            <a:endParaRPr lang="en-US" dirty="0"/>
          </a:p>
          <a:p>
            <a:pPr marL="0" indent="0">
              <a:buNone/>
            </a:pPr>
            <a:r>
              <a:rPr lang="en-US" dirty="0"/>
              <a:t>Group that needs the most attention.  </a:t>
            </a:r>
          </a:p>
          <a:p>
            <a:pPr marL="0" indent="0">
              <a:buNone/>
            </a:pPr>
            <a:endParaRPr lang="en-US" dirty="0"/>
          </a:p>
          <a:p>
            <a:pPr marL="0" indent="0">
              <a:buNone/>
            </a:pPr>
            <a:r>
              <a:rPr lang="en-US" dirty="0"/>
              <a:t>If we disaggregate further, we would get an even stronger sense. </a:t>
            </a:r>
          </a:p>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19</a:t>
            </a:fld>
            <a:endParaRPr lang="en-US"/>
          </a:p>
        </p:txBody>
      </p:sp>
    </p:spTree>
    <p:extLst>
      <p:ext uri="{BB962C8B-B14F-4D97-AF65-F5344CB8AC3E}">
        <p14:creationId xmlns:p14="http://schemas.microsoft.com/office/powerpoint/2010/main" val="492215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20</a:t>
            </a:fld>
            <a:endParaRPr lang="en-US"/>
          </a:p>
        </p:txBody>
      </p:sp>
    </p:spTree>
    <p:extLst>
      <p:ext uri="{BB962C8B-B14F-4D97-AF65-F5344CB8AC3E}">
        <p14:creationId xmlns:p14="http://schemas.microsoft.com/office/powerpoint/2010/main" val="5115229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22</a:t>
            </a:fld>
            <a:endParaRPr lang="en-US"/>
          </a:p>
        </p:txBody>
      </p:sp>
    </p:spTree>
    <p:extLst>
      <p:ext uri="{BB962C8B-B14F-4D97-AF65-F5344CB8AC3E}">
        <p14:creationId xmlns:p14="http://schemas.microsoft.com/office/powerpoint/2010/main" val="4102361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23</a:t>
            </a:fld>
            <a:endParaRPr lang="en-US"/>
          </a:p>
        </p:txBody>
      </p:sp>
    </p:spTree>
    <p:extLst>
      <p:ext uri="{BB962C8B-B14F-4D97-AF65-F5344CB8AC3E}">
        <p14:creationId xmlns:p14="http://schemas.microsoft.com/office/powerpoint/2010/main" val="486981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dirty="0"/>
              <a:t>Different implementation strategies may be required for different groups and/or institutions or systems. </a:t>
            </a:r>
          </a:p>
          <a:p>
            <a:pPr marL="0" indent="0">
              <a:buNone/>
            </a:pPr>
            <a:endParaRPr lang="en-US" dirty="0"/>
          </a:p>
          <a:p>
            <a:pPr marL="0" indent="0">
              <a:buNone/>
            </a:pPr>
            <a:r>
              <a:rPr lang="en-US" dirty="0"/>
              <a:t>Example: Students with learning disabilities may need a different set of supports that students who are food insecure. </a:t>
            </a:r>
          </a:p>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26</a:t>
            </a:fld>
            <a:endParaRPr lang="en-US"/>
          </a:p>
        </p:txBody>
      </p:sp>
    </p:spTree>
    <p:extLst>
      <p:ext uri="{BB962C8B-B14F-4D97-AF65-F5344CB8AC3E}">
        <p14:creationId xmlns:p14="http://schemas.microsoft.com/office/powerpoint/2010/main" val="3906953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Combine local knowledge</a:t>
            </a:r>
          </a:p>
          <a:p>
            <a:endParaRPr lang="en-US" dirty="0"/>
          </a:p>
          <a:p>
            <a:pPr marL="0" lvl="0" indent="0">
              <a:buNone/>
            </a:pPr>
            <a:endParaRPr lang="en-US" dirty="0"/>
          </a:p>
          <a:p>
            <a:pPr marL="0" lvl="0" indent="0">
              <a:buNone/>
            </a:pPr>
            <a:r>
              <a:rPr lang="en-US" dirty="0"/>
              <a:t>Groups in distress and farthest from the universal goal are the recipients of greater and more urgent support. </a:t>
            </a:r>
          </a:p>
          <a:p>
            <a:pPr marL="0" lvl="0" indent="0">
              <a:buNone/>
            </a:pPr>
            <a:endParaRPr lang="en-US" dirty="0"/>
          </a:p>
          <a:p>
            <a:pPr marL="0" lvl="0" indent="0">
              <a:buNone/>
            </a:pPr>
            <a:r>
              <a:rPr lang="en-US" dirty="0"/>
              <a:t>Don’t ignore the needs of any group, including those closer to achieving the universal goal, unintentionally excluding them from the process or dismissing their needs. </a:t>
            </a:r>
          </a:p>
          <a:p>
            <a:pPr marL="0" lvl="0" indent="0">
              <a:buNone/>
            </a:pPr>
            <a:endParaRPr lang="en-US" dirty="0"/>
          </a:p>
          <a:p>
            <a:pPr marL="0" lvl="0" indent="0">
              <a:buNone/>
            </a:pPr>
            <a:r>
              <a:rPr lang="en-US" b="1" dirty="0"/>
              <a:t>Prioritization aligns with allocation of resources.</a:t>
            </a:r>
          </a:p>
          <a:p>
            <a:r>
              <a:rPr lang="en-US" dirty="0"/>
              <a:t> and qualitative insights for an intentional process of prioritization based on acute need and extreme circumstances. </a:t>
            </a:r>
          </a:p>
        </p:txBody>
      </p:sp>
      <p:sp>
        <p:nvSpPr>
          <p:cNvPr id="4" name="Slide Number Placeholder 3"/>
          <p:cNvSpPr>
            <a:spLocks noGrp="1"/>
          </p:cNvSpPr>
          <p:nvPr>
            <p:ph type="sldNum" sz="quarter" idx="5"/>
          </p:nvPr>
        </p:nvSpPr>
        <p:spPr/>
        <p:txBody>
          <a:bodyPr/>
          <a:lstStyle/>
          <a:p>
            <a:fld id="{D98868D1-8D74-44CF-B636-71010629075B}" type="slidenum">
              <a:rPr lang="en-US" smtClean="0"/>
              <a:t>27</a:t>
            </a:fld>
            <a:endParaRPr lang="en-US"/>
          </a:p>
        </p:txBody>
      </p:sp>
    </p:spTree>
    <p:extLst>
      <p:ext uri="{BB962C8B-B14F-4D97-AF65-F5344CB8AC3E}">
        <p14:creationId xmlns:p14="http://schemas.microsoft.com/office/powerpoint/2010/main" val="1978022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a:t>Lead your messaging with an affirmative universal goal </a:t>
            </a:r>
          </a:p>
          <a:p>
            <a:pPr marL="457200" indent="-457200">
              <a:buFont typeface="Arial" panose="020B0604020202020204" pitchFamily="34" charset="0"/>
              <a:buChar char="•"/>
            </a:pPr>
            <a:r>
              <a:rPr lang="en-US" dirty="0"/>
              <a:t>Tell intentional stories that give context to the problem</a:t>
            </a:r>
          </a:p>
          <a:p>
            <a:pPr marL="457200" indent="-457200">
              <a:buFont typeface="Arial" panose="020B0604020202020204" pitchFamily="34" charset="0"/>
              <a:buChar char="•"/>
            </a:pPr>
            <a:r>
              <a:rPr lang="en-US" dirty="0"/>
              <a:t>Center humanity and transparency</a:t>
            </a:r>
          </a:p>
          <a:p>
            <a:pPr marL="457200" indent="-457200">
              <a:buFont typeface="Arial" panose="020B0604020202020204" pitchFamily="34" charset="0"/>
              <a:buChar char="•"/>
            </a:pPr>
            <a:r>
              <a:rPr lang="en-US" dirty="0"/>
              <a:t>Affirm solutions-oriented process grounded in fairness, care </a:t>
            </a:r>
          </a:p>
          <a:p>
            <a:pPr marL="457200" indent="-457200">
              <a:buFont typeface="Arial" panose="020B0604020202020204" pitchFamily="34" charset="0"/>
              <a:buChar char="•"/>
            </a:pPr>
            <a:r>
              <a:rPr lang="en-US" dirty="0"/>
              <a:t>and belonging</a:t>
            </a:r>
          </a:p>
          <a:p>
            <a:pPr marL="457200" indent="-457200">
              <a:buFont typeface="Arial" panose="020B0604020202020204" pitchFamily="34" charset="0"/>
              <a:buChar char="•"/>
            </a:pPr>
            <a:r>
              <a:rPr lang="en-US" dirty="0"/>
              <a:t>Restate the universal goal and bold vision</a:t>
            </a:r>
          </a:p>
          <a:p>
            <a:pPr marL="457200" indent="-457200">
              <a:buFont typeface="Arial" panose="020B0604020202020204" pitchFamily="34" charset="0"/>
              <a:buChar char="•"/>
            </a:pPr>
            <a:r>
              <a:rPr lang="en-US" dirty="0"/>
              <a:t>Concrete asks or call-to-action (if applicable)</a:t>
            </a:r>
          </a:p>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29</a:t>
            </a:fld>
            <a:endParaRPr lang="en-US"/>
          </a:p>
        </p:txBody>
      </p:sp>
    </p:spTree>
    <p:extLst>
      <p:ext uri="{BB962C8B-B14F-4D97-AF65-F5344CB8AC3E}">
        <p14:creationId xmlns:p14="http://schemas.microsoft.com/office/powerpoint/2010/main" val="2313033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EDED9-CB6D-4FED-CBFE-88E6A09141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A23A3-ACFC-5A32-5092-3AF42D8009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4868DD5-34A5-2009-15DC-36C4920CEB90}"/>
              </a:ext>
            </a:extLst>
          </p:cNvPr>
          <p:cNvSpPr>
            <a:spLocks noGrp="1"/>
          </p:cNvSpPr>
          <p:nvPr>
            <p:ph type="body" idx="1"/>
          </p:nvPr>
        </p:nvSpPr>
        <p:spPr/>
        <p:txBody>
          <a:bodyPr/>
          <a:lstStyle/>
          <a:p>
            <a:pPr marL="457200" indent="-457200">
              <a:buFont typeface="Arial" panose="020B0604020202020204" pitchFamily="34" charset="0"/>
              <a:buChar char="•"/>
            </a:pPr>
            <a:r>
              <a:rPr lang="en-US" dirty="0"/>
              <a:t>Lead your messaging with an affirmative universal goal </a:t>
            </a:r>
          </a:p>
          <a:p>
            <a:pPr marL="457200" indent="-457200">
              <a:buFont typeface="Arial" panose="020B0604020202020204" pitchFamily="34" charset="0"/>
              <a:buChar char="•"/>
            </a:pPr>
            <a:r>
              <a:rPr lang="en-US" dirty="0"/>
              <a:t>Tell intentional stories that give context to the problem</a:t>
            </a:r>
          </a:p>
          <a:p>
            <a:pPr marL="457200" indent="-457200">
              <a:buFont typeface="Arial" panose="020B0604020202020204" pitchFamily="34" charset="0"/>
              <a:buChar char="•"/>
            </a:pPr>
            <a:r>
              <a:rPr lang="en-US" dirty="0"/>
              <a:t>Center humanity and transparency</a:t>
            </a:r>
          </a:p>
          <a:p>
            <a:pPr marL="457200" indent="-457200">
              <a:buFont typeface="Arial" panose="020B0604020202020204" pitchFamily="34" charset="0"/>
              <a:buChar char="•"/>
            </a:pPr>
            <a:r>
              <a:rPr lang="en-US" dirty="0"/>
              <a:t>Affirm solutions-oriented process grounded in fairness, care </a:t>
            </a:r>
          </a:p>
          <a:p>
            <a:pPr marL="457200" indent="-457200">
              <a:buFont typeface="Arial" panose="020B0604020202020204" pitchFamily="34" charset="0"/>
              <a:buChar char="•"/>
            </a:pPr>
            <a:r>
              <a:rPr lang="en-US" dirty="0"/>
              <a:t>and belonging</a:t>
            </a:r>
          </a:p>
          <a:p>
            <a:pPr marL="457200" indent="-457200">
              <a:buFont typeface="Arial" panose="020B0604020202020204" pitchFamily="34" charset="0"/>
              <a:buChar char="•"/>
            </a:pPr>
            <a:r>
              <a:rPr lang="en-US" dirty="0"/>
              <a:t>Restate the universal goal and bold vision</a:t>
            </a:r>
          </a:p>
          <a:p>
            <a:pPr marL="457200" indent="-457200">
              <a:buFont typeface="Arial" panose="020B0604020202020204" pitchFamily="34" charset="0"/>
              <a:buChar char="•"/>
            </a:pPr>
            <a:r>
              <a:rPr lang="en-US" dirty="0"/>
              <a:t>Concrete asks or call-to-action (if applicable)</a:t>
            </a:r>
          </a:p>
          <a:p>
            <a:endParaRPr lang="en-US" dirty="0"/>
          </a:p>
        </p:txBody>
      </p:sp>
      <p:sp>
        <p:nvSpPr>
          <p:cNvPr id="4" name="Slide Number Placeholder 3">
            <a:extLst>
              <a:ext uri="{FF2B5EF4-FFF2-40B4-BE49-F238E27FC236}">
                <a16:creationId xmlns:a16="http://schemas.microsoft.com/office/drawing/2014/main" id="{2ED03C5A-E731-6C5C-7F43-48A3D806D7E3}"/>
              </a:ext>
            </a:extLst>
          </p:cNvPr>
          <p:cNvSpPr>
            <a:spLocks noGrp="1"/>
          </p:cNvSpPr>
          <p:nvPr>
            <p:ph type="sldNum" sz="quarter" idx="5"/>
          </p:nvPr>
        </p:nvSpPr>
        <p:spPr/>
        <p:txBody>
          <a:bodyPr/>
          <a:lstStyle/>
          <a:p>
            <a:fld id="{D98868D1-8D74-44CF-B636-71010629075B}" type="slidenum">
              <a:rPr lang="en-US" smtClean="0"/>
              <a:t>30</a:t>
            </a:fld>
            <a:endParaRPr lang="en-US"/>
          </a:p>
        </p:txBody>
      </p:sp>
    </p:spTree>
    <p:extLst>
      <p:ext uri="{BB962C8B-B14F-4D97-AF65-F5344CB8AC3E}">
        <p14:creationId xmlns:p14="http://schemas.microsoft.com/office/powerpoint/2010/main" val="3348096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0A5C-C1CD-4C32-50B6-20675F018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5A3D8-60DF-8866-9E30-62EB5761014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0E878D-50E7-4A1D-763E-A69335E58D44}"/>
              </a:ext>
            </a:extLst>
          </p:cNvPr>
          <p:cNvSpPr>
            <a:spLocks noGrp="1"/>
          </p:cNvSpPr>
          <p:nvPr>
            <p:ph type="body" idx="1"/>
          </p:nvPr>
        </p:nvSpPr>
        <p:spPr/>
        <p:txBody>
          <a:bodyPr/>
          <a:lstStyle/>
          <a:p>
            <a:pPr marL="457200" indent="-457200">
              <a:buFont typeface="Arial" panose="020B0604020202020204" pitchFamily="34" charset="0"/>
              <a:buChar char="•"/>
            </a:pPr>
            <a:r>
              <a:rPr lang="en-US" dirty="0"/>
              <a:t>Lead your messaging with an affirmative universal goal </a:t>
            </a:r>
          </a:p>
          <a:p>
            <a:pPr marL="457200" indent="-457200">
              <a:buFont typeface="Arial" panose="020B0604020202020204" pitchFamily="34" charset="0"/>
              <a:buChar char="•"/>
            </a:pPr>
            <a:r>
              <a:rPr lang="en-US" dirty="0"/>
              <a:t>Tell intentional stories that give context to the problem</a:t>
            </a:r>
          </a:p>
          <a:p>
            <a:pPr marL="457200" indent="-457200">
              <a:buFont typeface="Arial" panose="020B0604020202020204" pitchFamily="34" charset="0"/>
              <a:buChar char="•"/>
            </a:pPr>
            <a:r>
              <a:rPr lang="en-US" dirty="0"/>
              <a:t>Center humanity and transparency</a:t>
            </a:r>
          </a:p>
          <a:p>
            <a:pPr marL="457200" indent="-457200">
              <a:buFont typeface="Arial" panose="020B0604020202020204" pitchFamily="34" charset="0"/>
              <a:buChar char="•"/>
            </a:pPr>
            <a:r>
              <a:rPr lang="en-US" dirty="0"/>
              <a:t>Affirm solutions-oriented process grounded in fairness, care </a:t>
            </a:r>
          </a:p>
          <a:p>
            <a:pPr marL="457200" indent="-457200">
              <a:buFont typeface="Arial" panose="020B0604020202020204" pitchFamily="34" charset="0"/>
              <a:buChar char="•"/>
            </a:pPr>
            <a:r>
              <a:rPr lang="en-US" dirty="0"/>
              <a:t>and belonging</a:t>
            </a:r>
          </a:p>
          <a:p>
            <a:pPr marL="457200" indent="-457200">
              <a:buFont typeface="Arial" panose="020B0604020202020204" pitchFamily="34" charset="0"/>
              <a:buChar char="•"/>
            </a:pPr>
            <a:r>
              <a:rPr lang="en-US" dirty="0"/>
              <a:t>Restate the universal goal and bold vision</a:t>
            </a:r>
          </a:p>
          <a:p>
            <a:pPr marL="457200" indent="-457200">
              <a:buFont typeface="Arial" panose="020B0604020202020204" pitchFamily="34" charset="0"/>
              <a:buChar char="•"/>
            </a:pPr>
            <a:r>
              <a:rPr lang="en-US" dirty="0"/>
              <a:t>Concrete asks or call-to-action (if applicable)</a:t>
            </a:r>
          </a:p>
          <a:p>
            <a:endParaRPr lang="en-US" dirty="0"/>
          </a:p>
        </p:txBody>
      </p:sp>
      <p:sp>
        <p:nvSpPr>
          <p:cNvPr id="4" name="Slide Number Placeholder 3">
            <a:extLst>
              <a:ext uri="{FF2B5EF4-FFF2-40B4-BE49-F238E27FC236}">
                <a16:creationId xmlns:a16="http://schemas.microsoft.com/office/drawing/2014/main" id="{AB5E930B-63DE-BC70-0CB8-B7D299291DA5}"/>
              </a:ext>
            </a:extLst>
          </p:cNvPr>
          <p:cNvSpPr>
            <a:spLocks noGrp="1"/>
          </p:cNvSpPr>
          <p:nvPr>
            <p:ph type="sldNum" sz="quarter" idx="5"/>
          </p:nvPr>
        </p:nvSpPr>
        <p:spPr/>
        <p:txBody>
          <a:bodyPr/>
          <a:lstStyle/>
          <a:p>
            <a:fld id="{D98868D1-8D74-44CF-B636-71010629075B}" type="slidenum">
              <a:rPr lang="en-US" smtClean="0"/>
              <a:t>31</a:t>
            </a:fld>
            <a:endParaRPr lang="en-US"/>
          </a:p>
        </p:txBody>
      </p:sp>
    </p:spTree>
    <p:extLst>
      <p:ext uri="{BB962C8B-B14F-4D97-AF65-F5344CB8AC3E}">
        <p14:creationId xmlns:p14="http://schemas.microsoft.com/office/powerpoint/2010/main" val="445814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golden evaluation question when it comes to evaluating TU application is:</a:t>
            </a:r>
          </a:p>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33</a:t>
            </a:fld>
            <a:endParaRPr lang="en-US"/>
          </a:p>
        </p:txBody>
      </p:sp>
    </p:spTree>
    <p:extLst>
      <p:ext uri="{BB962C8B-B14F-4D97-AF65-F5344CB8AC3E}">
        <p14:creationId xmlns:p14="http://schemas.microsoft.com/office/powerpoint/2010/main" val="4041275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8E36A-6B6C-51F6-81AC-D01AABCDA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DDF92-EFBA-605C-790D-25EAB350F8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ED45B4-1813-1B3D-E629-9D2976D5FC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golden evaluation question when it comes to evaluating TU application is:</a:t>
            </a:r>
          </a:p>
          <a:p>
            <a:endParaRPr lang="en-US" dirty="0"/>
          </a:p>
        </p:txBody>
      </p:sp>
      <p:sp>
        <p:nvSpPr>
          <p:cNvPr id="4" name="Slide Number Placeholder 3">
            <a:extLst>
              <a:ext uri="{FF2B5EF4-FFF2-40B4-BE49-F238E27FC236}">
                <a16:creationId xmlns:a16="http://schemas.microsoft.com/office/drawing/2014/main" id="{E878E12D-4026-5B36-68FD-770A4811ED62}"/>
              </a:ext>
            </a:extLst>
          </p:cNvPr>
          <p:cNvSpPr>
            <a:spLocks noGrp="1"/>
          </p:cNvSpPr>
          <p:nvPr>
            <p:ph type="sldNum" sz="quarter" idx="5"/>
          </p:nvPr>
        </p:nvSpPr>
        <p:spPr/>
        <p:txBody>
          <a:bodyPr/>
          <a:lstStyle/>
          <a:p>
            <a:fld id="{D98868D1-8D74-44CF-B636-71010629075B}" type="slidenum">
              <a:rPr lang="en-US" smtClean="0"/>
              <a:t>34</a:t>
            </a:fld>
            <a:endParaRPr lang="en-US"/>
          </a:p>
        </p:txBody>
      </p:sp>
    </p:spTree>
    <p:extLst>
      <p:ext uri="{BB962C8B-B14F-4D97-AF65-F5344CB8AC3E}">
        <p14:creationId xmlns:p14="http://schemas.microsoft.com/office/powerpoint/2010/main" val="19222926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74952-2167-5D90-05DB-BA2129048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9570C-023C-C183-AD96-85144FE3A76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90A9F8-BBFE-C0CA-CA12-01F780048E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The golden evaluation question when it comes to evaluating TU application is:</a:t>
            </a:r>
          </a:p>
          <a:p>
            <a:endParaRPr lang="en-US" dirty="0"/>
          </a:p>
        </p:txBody>
      </p:sp>
      <p:sp>
        <p:nvSpPr>
          <p:cNvPr id="4" name="Slide Number Placeholder 3">
            <a:extLst>
              <a:ext uri="{FF2B5EF4-FFF2-40B4-BE49-F238E27FC236}">
                <a16:creationId xmlns:a16="http://schemas.microsoft.com/office/drawing/2014/main" id="{7B63FBC8-9C53-5A11-F24D-6D7C05A98305}"/>
              </a:ext>
            </a:extLst>
          </p:cNvPr>
          <p:cNvSpPr>
            <a:spLocks noGrp="1"/>
          </p:cNvSpPr>
          <p:nvPr>
            <p:ph type="sldNum" sz="quarter" idx="5"/>
          </p:nvPr>
        </p:nvSpPr>
        <p:spPr/>
        <p:txBody>
          <a:bodyPr/>
          <a:lstStyle/>
          <a:p>
            <a:fld id="{D98868D1-8D74-44CF-B636-71010629075B}" type="slidenum">
              <a:rPr lang="en-US" smtClean="0"/>
              <a:t>35</a:t>
            </a:fld>
            <a:endParaRPr lang="en-US"/>
          </a:p>
        </p:txBody>
      </p:sp>
    </p:spTree>
    <p:extLst>
      <p:ext uri="{BB962C8B-B14F-4D97-AF65-F5344CB8AC3E}">
        <p14:creationId xmlns:p14="http://schemas.microsoft.com/office/powerpoint/2010/main" val="3959004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Designing for belonging, designing for equity </a:t>
            </a:r>
          </a:p>
          <a:p>
            <a:endParaRPr lang="en-US" dirty="0"/>
          </a:p>
          <a:p>
            <a:r>
              <a:rPr lang="en-US" sz="1200" dirty="0"/>
              <a:t>A Targeted Universal framework manifest the understanding that we are collectively better off when all groups advance towards a shared goal.</a:t>
            </a:r>
            <a:r>
              <a:rPr lang="en-US" dirty="0"/>
              <a:t> </a:t>
            </a:r>
          </a:p>
        </p:txBody>
      </p:sp>
      <p:sp>
        <p:nvSpPr>
          <p:cNvPr id="4" name="Slide Number Placeholder 3"/>
          <p:cNvSpPr>
            <a:spLocks noGrp="1"/>
          </p:cNvSpPr>
          <p:nvPr>
            <p:ph type="sldNum" sz="quarter" idx="5"/>
          </p:nvPr>
        </p:nvSpPr>
        <p:spPr/>
        <p:txBody>
          <a:bodyPr/>
          <a:lstStyle/>
          <a:p>
            <a:fld id="{D98868D1-8D74-44CF-B636-71010629075B}" type="slidenum">
              <a:rPr lang="en-US" smtClean="0"/>
              <a:t>36</a:t>
            </a:fld>
            <a:endParaRPr lang="en-US"/>
          </a:p>
        </p:txBody>
      </p:sp>
    </p:spTree>
    <p:extLst>
      <p:ext uri="{BB962C8B-B14F-4D97-AF65-F5344CB8AC3E}">
        <p14:creationId xmlns:p14="http://schemas.microsoft.com/office/powerpoint/2010/main" val="37407094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39</a:t>
            </a:fld>
            <a:endParaRPr lang="en-US"/>
          </a:p>
        </p:txBody>
      </p:sp>
    </p:spTree>
    <p:extLst>
      <p:ext uri="{BB962C8B-B14F-4D97-AF65-F5344CB8AC3E}">
        <p14:creationId xmlns:p14="http://schemas.microsoft.com/office/powerpoint/2010/main" val="475316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41</a:t>
            </a:fld>
            <a:endParaRPr lang="en-US"/>
          </a:p>
        </p:txBody>
      </p:sp>
    </p:spTree>
    <p:extLst>
      <p:ext uri="{BB962C8B-B14F-4D97-AF65-F5344CB8AC3E}">
        <p14:creationId xmlns:p14="http://schemas.microsoft.com/office/powerpoint/2010/main" val="860536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8868D1-8D74-44CF-B636-71010629075B}" type="slidenum">
              <a:rPr lang="en-US" smtClean="0"/>
              <a:t>42</a:t>
            </a:fld>
            <a:endParaRPr lang="en-US"/>
          </a:p>
        </p:txBody>
      </p:sp>
    </p:spTree>
    <p:extLst>
      <p:ext uri="{BB962C8B-B14F-4D97-AF65-F5344CB8AC3E}">
        <p14:creationId xmlns:p14="http://schemas.microsoft.com/office/powerpoint/2010/main" val="36713874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Option 1">
    <p:spTree>
      <p:nvGrpSpPr>
        <p:cNvPr id="1" name=""/>
        <p:cNvGrpSpPr/>
        <p:nvPr/>
      </p:nvGrpSpPr>
      <p:grpSpPr>
        <a:xfrm>
          <a:off x="0" y="0"/>
          <a:ext cx="0" cy="0"/>
          <a:chOff x="0" y="0"/>
          <a:chExt cx="0" cy="0"/>
        </a:xfrm>
      </p:grpSpPr>
      <p:sp>
        <p:nvSpPr>
          <p:cNvPr id="2" name="Title 1"/>
          <p:cNvSpPr>
            <a:spLocks noGrp="1"/>
          </p:cNvSpPr>
          <p:nvPr>
            <p:ph type="ctrTitle"/>
          </p:nvPr>
        </p:nvSpPr>
        <p:spPr>
          <a:xfrm>
            <a:off x="2193552" y="4032775"/>
            <a:ext cx="6264648" cy="901388"/>
          </a:xfrm>
        </p:spPr>
        <p:txBody>
          <a:bodyPr anchor="b">
            <a:normAutofit/>
          </a:bodyPr>
          <a:lstStyle>
            <a:lvl1pPr algn="l">
              <a:defRPr lang="en-US" dirty="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193551" y="4934163"/>
            <a:ext cx="6264649" cy="1039853"/>
          </a:xfrm>
        </p:spPr>
        <p:txBody>
          <a:bodyPr>
            <a:normAutofit/>
          </a:bodyPr>
          <a:lstStyle>
            <a:lvl1pPr marL="0" indent="0" algn="l">
              <a:buNone/>
              <a:defRPr lang="en-US" dirty="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BF275850-B71D-490D-965C-ED6AE5531855}" type="slidenum">
              <a:rPr lang="en-US" smtClean="0"/>
              <a:t>‹#›</a:t>
            </a:fld>
            <a:endParaRPr lang="en-US"/>
          </a:p>
        </p:txBody>
      </p:sp>
      <p:sp>
        <p:nvSpPr>
          <p:cNvPr id="11" name="Rectangle 10"/>
          <p:cNvSpPr/>
          <p:nvPr userDrawn="1"/>
        </p:nvSpPr>
        <p:spPr>
          <a:xfrm>
            <a:off x="0" y="7"/>
            <a:ext cx="2286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descr="Washington State Office of Equity logo">
            <a:extLst>
              <a:ext uri="{FF2B5EF4-FFF2-40B4-BE49-F238E27FC236}">
                <a16:creationId xmlns:a16="http://schemas.microsoft.com/office/drawing/2014/main" id="{157CDA95-7387-45FD-BB7D-EF1837A34C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1929" y="3800034"/>
            <a:ext cx="1102141" cy="2365150"/>
          </a:xfrm>
          <a:prstGeom prst="rect">
            <a:avLst/>
          </a:prstGeom>
        </p:spPr>
      </p:pic>
    </p:spTree>
    <p:extLst>
      <p:ext uri="{BB962C8B-B14F-4D97-AF65-F5344CB8AC3E}">
        <p14:creationId xmlns:p14="http://schemas.microsoft.com/office/powerpoint/2010/main" val="1317655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ion 2">
    <p:spTree>
      <p:nvGrpSpPr>
        <p:cNvPr id="1" name=""/>
        <p:cNvGrpSpPr/>
        <p:nvPr/>
      </p:nvGrpSpPr>
      <p:grpSpPr>
        <a:xfrm>
          <a:off x="0" y="0"/>
          <a:ext cx="0" cy="0"/>
          <a:chOff x="0" y="0"/>
          <a:chExt cx="0" cy="0"/>
        </a:xfrm>
      </p:grpSpPr>
      <p:sp>
        <p:nvSpPr>
          <p:cNvPr id="16" name="Title 1"/>
          <p:cNvSpPr>
            <a:spLocks noGrp="1"/>
          </p:cNvSpPr>
          <p:nvPr>
            <p:ph type="ctrTitle"/>
          </p:nvPr>
        </p:nvSpPr>
        <p:spPr>
          <a:xfrm>
            <a:off x="2193552" y="4026952"/>
            <a:ext cx="6264648" cy="901388"/>
          </a:xfrm>
        </p:spPr>
        <p:txBody>
          <a:bodyPr anchor="b">
            <a:noAutofit/>
          </a:bodyPr>
          <a:lstStyle>
            <a:lvl1pPr algn="l">
              <a:defRPr sz="4000">
                <a:solidFill>
                  <a:srgbClr val="FFFFFF"/>
                </a:solidFill>
              </a:defRPr>
            </a:lvl1pPr>
          </a:lstStyle>
          <a:p>
            <a:r>
              <a:rPr lang="en-US"/>
              <a:t>Click to edit Master title style</a:t>
            </a:r>
          </a:p>
        </p:txBody>
      </p:sp>
      <p:sp>
        <p:nvSpPr>
          <p:cNvPr id="17" name="Subtitle 2"/>
          <p:cNvSpPr>
            <a:spLocks noGrp="1"/>
          </p:cNvSpPr>
          <p:nvPr>
            <p:ph type="subTitle" idx="1"/>
          </p:nvPr>
        </p:nvSpPr>
        <p:spPr>
          <a:xfrm>
            <a:off x="2193551" y="4928340"/>
            <a:ext cx="6264649" cy="1039853"/>
          </a:xfrm>
        </p:spPr>
        <p:txBody>
          <a:bodyPr>
            <a:normAutofit/>
          </a:bodyPr>
          <a:lstStyle>
            <a:lvl1pPr marL="0" indent="0" algn="l">
              <a:buNone/>
              <a:defRPr sz="2400">
                <a:solidFill>
                  <a:srgbClr val="FBFBF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BF275850-B71D-490D-965C-ED6AE5531855}" type="slidenum">
              <a:rPr lang="en-US" smtClean="0"/>
              <a:t>‹#›</a:t>
            </a:fld>
            <a:endParaRPr lang="en-US"/>
          </a:p>
        </p:txBody>
      </p:sp>
      <p:sp>
        <p:nvSpPr>
          <p:cNvPr id="11" name="Rectangle 10"/>
          <p:cNvSpPr/>
          <p:nvPr userDrawn="1"/>
        </p:nvSpPr>
        <p:spPr>
          <a:xfrm>
            <a:off x="0" y="7"/>
            <a:ext cx="2286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descr="Washington State Office of Equity logo">
            <a:extLst>
              <a:ext uri="{FF2B5EF4-FFF2-40B4-BE49-F238E27FC236}">
                <a16:creationId xmlns:a16="http://schemas.microsoft.com/office/drawing/2014/main" id="{28F8E280-BCBA-3AB4-8076-080DFCFA35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3594654"/>
            <a:ext cx="1106050" cy="2373539"/>
          </a:xfrm>
          <a:prstGeom prst="rect">
            <a:avLst/>
          </a:prstGeom>
        </p:spPr>
      </p:pic>
    </p:spTree>
    <p:extLst>
      <p:ext uri="{BB962C8B-B14F-4D97-AF65-F5344CB8AC3E}">
        <p14:creationId xmlns:p14="http://schemas.microsoft.com/office/powerpoint/2010/main" val="404065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p>
        </p:txBody>
      </p:sp>
      <p:sp>
        <p:nvSpPr>
          <p:cNvPr id="3" name="Content Placeholder 2"/>
          <p:cNvSpPr>
            <a:spLocks noGrp="1"/>
          </p:cNvSpPr>
          <p:nvPr>
            <p:ph idx="1"/>
          </p:nvPr>
        </p:nvSpPr>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Washington State Office of Equity logo">
            <a:extLst>
              <a:ext uri="{FF2B5EF4-FFF2-40B4-BE49-F238E27FC236}">
                <a16:creationId xmlns:a16="http://schemas.microsoft.com/office/drawing/2014/main" id="{96BB5345-B70F-053F-7733-10A667977D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3495" y="33556"/>
            <a:ext cx="1958351" cy="869416"/>
          </a:xfrm>
          <a:prstGeom prst="rect">
            <a:avLst/>
          </a:prstGeom>
        </p:spPr>
      </p:pic>
    </p:spTree>
    <p:extLst>
      <p:ext uri="{BB962C8B-B14F-4D97-AF65-F5344CB8AC3E}">
        <p14:creationId xmlns:p14="http://schemas.microsoft.com/office/powerpoint/2010/main" val="292108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No log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BF275850-B71D-490D-965C-ED6AE5531855}" type="slidenum">
              <a:rPr lang="en-US" smtClean="0"/>
              <a:t>‹#›</a:t>
            </a:fld>
            <a:endParaRPr lang="en-US"/>
          </a:p>
        </p:txBody>
      </p:sp>
    </p:spTree>
    <p:extLst>
      <p:ext uri="{BB962C8B-B14F-4D97-AF65-F5344CB8AC3E}">
        <p14:creationId xmlns:p14="http://schemas.microsoft.com/office/powerpoint/2010/main" val="275278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457200" y="1825625"/>
            <a:ext cx="40068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33900" y="1825625"/>
            <a:ext cx="4204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6" name="Footer Placeholder 5">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fld id="{BF275850-B71D-490D-965C-ED6AE5531855}" type="slidenum">
              <a:rPr lang="en-US" smtClean="0"/>
              <a:t>‹#›</a:t>
            </a:fld>
            <a:endParaRPr lang="en-US"/>
          </a:p>
        </p:txBody>
      </p:sp>
      <p:pic>
        <p:nvPicPr>
          <p:cNvPr id="8" name="Picture 7" descr="Washington Department of Ecology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59133" y="365126"/>
            <a:ext cx="1479728" cy="384174"/>
          </a:xfrm>
          <a:prstGeom prst="rect">
            <a:avLst/>
          </a:prstGeom>
        </p:spPr>
      </p:pic>
      <p:pic>
        <p:nvPicPr>
          <p:cNvPr id="12" name="Picture 11" descr="Washington State Office of Equity logo">
            <a:extLst>
              <a:ext uri="{FF2B5EF4-FFF2-40B4-BE49-F238E27FC236}">
                <a16:creationId xmlns:a16="http://schemas.microsoft.com/office/drawing/2014/main" id="{E9D2C8F3-5065-130C-C135-B6475AD4A2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98078" y="0"/>
            <a:ext cx="2001838" cy="888721"/>
          </a:xfrm>
          <a:prstGeom prst="rect">
            <a:avLst/>
          </a:prstGeom>
        </p:spPr>
      </p:pic>
    </p:spTree>
    <p:extLst>
      <p:ext uri="{BB962C8B-B14F-4D97-AF65-F5344CB8AC3E}">
        <p14:creationId xmlns:p14="http://schemas.microsoft.com/office/powerpoint/2010/main" val="27957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6"/>
            <a:ext cx="8281660" cy="1325563"/>
          </a:xfrm>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452042" y="1681163"/>
            <a:ext cx="3868340" cy="823912"/>
          </a:xfrm>
        </p:spPr>
        <p:txBody>
          <a:bodyPr anchor="b">
            <a:normAutofit/>
          </a:bodyPr>
          <a:lstStyle>
            <a:lvl1pPr marL="0" indent="0">
              <a:buNone/>
              <a:defRPr sz="2800" b="0">
                <a:solidFill>
                  <a:srgbClr val="000000"/>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51469" y="1681163"/>
            <a:ext cx="3887391" cy="823912"/>
          </a:xfrm>
        </p:spPr>
        <p:txBody>
          <a:bodyPr anchor="b">
            <a:normAutofit/>
          </a:bodyPr>
          <a:lstStyle>
            <a:lvl1pPr marL="0" indent="0">
              <a:buNone/>
              <a:defRPr sz="28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51469"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275850-B71D-490D-965C-ED6AE5531855}" type="slidenum">
              <a:rPr lang="en-US" smtClean="0"/>
              <a:t>‹#›</a:t>
            </a:fld>
            <a:endParaRPr lang="en-US"/>
          </a:p>
        </p:txBody>
      </p:sp>
      <p:pic>
        <p:nvPicPr>
          <p:cNvPr id="13" name="Picture 12" descr="Washington State Office of Equity logo">
            <a:extLst>
              <a:ext uri="{FF2B5EF4-FFF2-40B4-BE49-F238E27FC236}">
                <a16:creationId xmlns:a16="http://schemas.microsoft.com/office/drawing/2014/main" id="{1CB19299-8107-7493-86ED-AF2B72F73EC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7775" y="47310"/>
            <a:ext cx="1958351" cy="869416"/>
          </a:xfrm>
          <a:prstGeom prst="rect">
            <a:avLst/>
          </a:prstGeom>
        </p:spPr>
      </p:pic>
    </p:spTree>
    <p:extLst>
      <p:ext uri="{BB962C8B-B14F-4D97-AF65-F5344CB8AC3E}">
        <p14:creationId xmlns:p14="http://schemas.microsoft.com/office/powerpoint/2010/main" val="317527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65126"/>
            <a:ext cx="8281660" cy="1325563"/>
          </a:xfrm>
        </p:spPr>
        <p:txBody>
          <a:bodyPr/>
          <a:lstStyle>
            <a:lvl1pPr>
              <a:defRPr>
                <a:solidFill>
                  <a:schemeClr val="tx2"/>
                </a:solidFill>
              </a:defRPr>
            </a:lvl1pPr>
          </a:lstStyle>
          <a:p>
            <a:r>
              <a:rPr lang="en-US"/>
              <a:t>Introductions – make a copy of this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275850-B71D-490D-965C-ED6AE5531855}" type="slidenum">
              <a:rPr lang="en-US" smtClean="0"/>
              <a:t>‹#›</a:t>
            </a:fld>
            <a:endParaRPr lang="en-US"/>
          </a:p>
        </p:txBody>
      </p:sp>
      <p:sp>
        <p:nvSpPr>
          <p:cNvPr id="28" name="Text Placeholder 27">
            <a:extLst>
              <a:ext uri="{FF2B5EF4-FFF2-40B4-BE49-F238E27FC236}">
                <a16:creationId xmlns:a16="http://schemas.microsoft.com/office/drawing/2014/main" id="{19058B97-D002-62DE-666C-1AEF6C6E5C45}"/>
              </a:ext>
            </a:extLst>
          </p:cNvPr>
          <p:cNvSpPr>
            <a:spLocks noGrp="1"/>
          </p:cNvSpPr>
          <p:nvPr>
            <p:ph type="body" sz="quarter" idx="20" hasCustomPrompt="1"/>
          </p:nvPr>
        </p:nvSpPr>
        <p:spPr>
          <a:xfrm>
            <a:off x="250825" y="5063620"/>
            <a:ext cx="1787700" cy="434398"/>
          </a:xfrm>
        </p:spPr>
        <p:txBody>
          <a:bodyPr>
            <a:noAutofit/>
          </a:bodyPr>
          <a:lstStyle>
            <a:lvl1pPr marL="0" indent="0" algn="ctr">
              <a:buFontTx/>
              <a:buNone/>
              <a:defRPr sz="2400" b="1">
                <a:latin typeface="+mj-lt"/>
              </a:defRPr>
            </a:lvl1pPr>
            <a:lvl5pPr>
              <a:defRPr/>
            </a:lvl5pPr>
          </a:lstStyle>
          <a:p>
            <a:pPr lvl="0"/>
            <a:r>
              <a:rPr lang="en-US"/>
              <a:t>Name1</a:t>
            </a:r>
          </a:p>
        </p:txBody>
      </p:sp>
      <p:sp>
        <p:nvSpPr>
          <p:cNvPr id="30" name="Text Placeholder 29">
            <a:extLst>
              <a:ext uri="{FF2B5EF4-FFF2-40B4-BE49-F238E27FC236}">
                <a16:creationId xmlns:a16="http://schemas.microsoft.com/office/drawing/2014/main" id="{CF057289-F3A4-BDCF-5470-99A7BE12F7AA}"/>
              </a:ext>
            </a:extLst>
          </p:cNvPr>
          <p:cNvSpPr>
            <a:spLocks noGrp="1"/>
          </p:cNvSpPr>
          <p:nvPr>
            <p:ph type="body" sz="quarter" idx="21" hasCustomPrompt="1"/>
          </p:nvPr>
        </p:nvSpPr>
        <p:spPr>
          <a:xfrm>
            <a:off x="250083" y="5752227"/>
            <a:ext cx="1963738" cy="477837"/>
          </a:xfrm>
        </p:spPr>
        <p:txBody>
          <a:bodyPr>
            <a:normAutofit/>
          </a:bodyPr>
          <a:lstStyle>
            <a:lvl1pPr marL="0" indent="0" algn="ctr">
              <a:buFontTx/>
              <a:buNone/>
              <a:defRPr sz="2000"/>
            </a:lvl1pPr>
            <a:lvl5pPr>
              <a:defRPr/>
            </a:lvl5pPr>
          </a:lstStyle>
          <a:p>
            <a:pPr lvl="0"/>
            <a:r>
              <a:rPr lang="en-US"/>
              <a:t>pronouns1</a:t>
            </a:r>
          </a:p>
        </p:txBody>
      </p:sp>
      <p:sp>
        <p:nvSpPr>
          <p:cNvPr id="11" name="Picture Placeholder 10">
            <a:extLst>
              <a:ext uri="{FF2B5EF4-FFF2-40B4-BE49-F238E27FC236}">
                <a16:creationId xmlns:a16="http://schemas.microsoft.com/office/drawing/2014/main" id="{BD87BC91-5693-1118-1515-5BFF6621F821}"/>
              </a:ext>
            </a:extLst>
          </p:cNvPr>
          <p:cNvSpPr>
            <a:spLocks noGrp="1"/>
          </p:cNvSpPr>
          <p:nvPr>
            <p:ph type="pic" sz="quarter" idx="13"/>
          </p:nvPr>
        </p:nvSpPr>
        <p:spPr>
          <a:xfrm>
            <a:off x="250083" y="2474039"/>
            <a:ext cx="1964611" cy="2441575"/>
          </a:xfrm>
        </p:spPr>
        <p:txBody>
          <a:bodyPr/>
          <a:lstStyle/>
          <a:p>
            <a:endParaRPr lang="en-US"/>
          </a:p>
        </p:txBody>
      </p:sp>
      <p:sp>
        <p:nvSpPr>
          <p:cNvPr id="31" name="Text Placeholder 27">
            <a:extLst>
              <a:ext uri="{FF2B5EF4-FFF2-40B4-BE49-F238E27FC236}">
                <a16:creationId xmlns:a16="http://schemas.microsoft.com/office/drawing/2014/main" id="{AF3D60B0-DF4E-9A0D-33F5-8F7747E7B1D3}"/>
              </a:ext>
            </a:extLst>
          </p:cNvPr>
          <p:cNvSpPr>
            <a:spLocks noGrp="1"/>
          </p:cNvSpPr>
          <p:nvPr>
            <p:ph type="body" sz="quarter" idx="22" hasCustomPrompt="1"/>
          </p:nvPr>
        </p:nvSpPr>
        <p:spPr>
          <a:xfrm>
            <a:off x="2514600" y="5041898"/>
            <a:ext cx="1787700" cy="477838"/>
          </a:xfrm>
        </p:spPr>
        <p:txBody>
          <a:bodyPr>
            <a:noAutofit/>
          </a:bodyPr>
          <a:lstStyle>
            <a:lvl1pPr marL="0" indent="0" algn="ctr">
              <a:buFontTx/>
              <a:buNone/>
              <a:defRPr sz="2400" b="1">
                <a:latin typeface="+mj-lt"/>
              </a:defRPr>
            </a:lvl1pPr>
            <a:lvl5pPr>
              <a:defRPr/>
            </a:lvl5pPr>
          </a:lstStyle>
          <a:p>
            <a:pPr lvl="0"/>
            <a:r>
              <a:rPr lang="en-US"/>
              <a:t>Name2</a:t>
            </a:r>
          </a:p>
        </p:txBody>
      </p:sp>
      <p:sp>
        <p:nvSpPr>
          <p:cNvPr id="32" name="Text Placeholder 29">
            <a:extLst>
              <a:ext uri="{FF2B5EF4-FFF2-40B4-BE49-F238E27FC236}">
                <a16:creationId xmlns:a16="http://schemas.microsoft.com/office/drawing/2014/main" id="{6AE2F772-52E9-C783-B441-9ED46EFC49E6}"/>
              </a:ext>
            </a:extLst>
          </p:cNvPr>
          <p:cNvSpPr>
            <a:spLocks noGrp="1"/>
          </p:cNvSpPr>
          <p:nvPr>
            <p:ph type="body" sz="quarter" idx="23" hasCustomPrompt="1"/>
          </p:nvPr>
        </p:nvSpPr>
        <p:spPr>
          <a:xfrm>
            <a:off x="2513858" y="5752225"/>
            <a:ext cx="1963738" cy="477837"/>
          </a:xfrm>
        </p:spPr>
        <p:txBody>
          <a:bodyPr>
            <a:normAutofit/>
          </a:bodyPr>
          <a:lstStyle>
            <a:lvl1pPr marL="0" indent="0" algn="ctr">
              <a:buFontTx/>
              <a:buNone/>
              <a:defRPr sz="2000"/>
            </a:lvl1pPr>
            <a:lvl5pPr>
              <a:defRPr/>
            </a:lvl5pPr>
          </a:lstStyle>
          <a:p>
            <a:pPr lvl="0"/>
            <a:r>
              <a:rPr lang="en-US"/>
              <a:t>pronouns2</a:t>
            </a:r>
          </a:p>
        </p:txBody>
      </p:sp>
      <p:sp>
        <p:nvSpPr>
          <p:cNvPr id="22" name="Picture Placeholder 10">
            <a:extLst>
              <a:ext uri="{FF2B5EF4-FFF2-40B4-BE49-F238E27FC236}">
                <a16:creationId xmlns:a16="http://schemas.microsoft.com/office/drawing/2014/main" id="{30C7FD83-61A2-3B16-A993-96A75C230B9E}"/>
              </a:ext>
            </a:extLst>
          </p:cNvPr>
          <p:cNvSpPr>
            <a:spLocks noGrp="1"/>
          </p:cNvSpPr>
          <p:nvPr>
            <p:ph type="pic" sz="quarter" idx="17"/>
          </p:nvPr>
        </p:nvSpPr>
        <p:spPr>
          <a:xfrm>
            <a:off x="2411041" y="2474036"/>
            <a:ext cx="1964611" cy="2441575"/>
          </a:xfrm>
        </p:spPr>
        <p:txBody>
          <a:bodyPr/>
          <a:lstStyle/>
          <a:p>
            <a:endParaRPr lang="en-US"/>
          </a:p>
        </p:txBody>
      </p:sp>
      <p:sp>
        <p:nvSpPr>
          <p:cNvPr id="33" name="Text Placeholder 27">
            <a:extLst>
              <a:ext uri="{FF2B5EF4-FFF2-40B4-BE49-F238E27FC236}">
                <a16:creationId xmlns:a16="http://schemas.microsoft.com/office/drawing/2014/main" id="{86FF7AE8-CEE9-0C9C-50C3-4E6FF6B9852E}"/>
              </a:ext>
            </a:extLst>
          </p:cNvPr>
          <p:cNvSpPr>
            <a:spLocks noGrp="1"/>
          </p:cNvSpPr>
          <p:nvPr>
            <p:ph type="body" sz="quarter" idx="24" hasCustomPrompt="1"/>
          </p:nvPr>
        </p:nvSpPr>
        <p:spPr>
          <a:xfrm>
            <a:off x="4640953" y="5025862"/>
            <a:ext cx="1787700" cy="477838"/>
          </a:xfrm>
        </p:spPr>
        <p:txBody>
          <a:bodyPr>
            <a:noAutofit/>
          </a:bodyPr>
          <a:lstStyle>
            <a:lvl1pPr marL="0" indent="0" algn="ctr">
              <a:buFontTx/>
              <a:buNone/>
              <a:defRPr sz="2400" b="1">
                <a:latin typeface="+mj-lt"/>
              </a:defRPr>
            </a:lvl1pPr>
            <a:lvl5pPr>
              <a:defRPr/>
            </a:lvl5pPr>
          </a:lstStyle>
          <a:p>
            <a:pPr lvl="0"/>
            <a:r>
              <a:rPr lang="en-US"/>
              <a:t>Name3</a:t>
            </a:r>
          </a:p>
        </p:txBody>
      </p:sp>
      <p:sp>
        <p:nvSpPr>
          <p:cNvPr id="34" name="Text Placeholder 29">
            <a:extLst>
              <a:ext uri="{FF2B5EF4-FFF2-40B4-BE49-F238E27FC236}">
                <a16:creationId xmlns:a16="http://schemas.microsoft.com/office/drawing/2014/main" id="{3D00D72F-5A2D-359A-FABE-6785CCECEBC4}"/>
              </a:ext>
            </a:extLst>
          </p:cNvPr>
          <p:cNvSpPr>
            <a:spLocks noGrp="1"/>
          </p:cNvSpPr>
          <p:nvPr>
            <p:ph type="body" sz="quarter" idx="25" hasCustomPrompt="1"/>
          </p:nvPr>
        </p:nvSpPr>
        <p:spPr>
          <a:xfrm>
            <a:off x="4640211" y="5736189"/>
            <a:ext cx="1963738" cy="477837"/>
          </a:xfrm>
        </p:spPr>
        <p:txBody>
          <a:bodyPr>
            <a:normAutofit/>
          </a:bodyPr>
          <a:lstStyle>
            <a:lvl1pPr marL="0" indent="0" algn="ctr">
              <a:buFontTx/>
              <a:buNone/>
              <a:defRPr sz="2000"/>
            </a:lvl1pPr>
            <a:lvl5pPr>
              <a:defRPr/>
            </a:lvl5pPr>
          </a:lstStyle>
          <a:p>
            <a:pPr lvl="0"/>
            <a:r>
              <a:rPr lang="en-US"/>
              <a:t>pronouns3</a:t>
            </a:r>
          </a:p>
        </p:txBody>
      </p:sp>
      <p:sp>
        <p:nvSpPr>
          <p:cNvPr id="23" name="Picture Placeholder 10">
            <a:extLst>
              <a:ext uri="{FF2B5EF4-FFF2-40B4-BE49-F238E27FC236}">
                <a16:creationId xmlns:a16="http://schemas.microsoft.com/office/drawing/2014/main" id="{C0C23105-71DC-0AC6-1211-C9AC21463602}"/>
              </a:ext>
            </a:extLst>
          </p:cNvPr>
          <p:cNvSpPr>
            <a:spLocks noGrp="1"/>
          </p:cNvSpPr>
          <p:nvPr>
            <p:ph type="pic" sz="quarter" idx="18"/>
          </p:nvPr>
        </p:nvSpPr>
        <p:spPr>
          <a:xfrm>
            <a:off x="4595977" y="2474036"/>
            <a:ext cx="1964611" cy="2441575"/>
          </a:xfrm>
        </p:spPr>
        <p:txBody>
          <a:bodyPr/>
          <a:lstStyle/>
          <a:p>
            <a:endParaRPr lang="en-US"/>
          </a:p>
        </p:txBody>
      </p:sp>
      <p:sp>
        <p:nvSpPr>
          <p:cNvPr id="35" name="Text Placeholder 27">
            <a:extLst>
              <a:ext uri="{FF2B5EF4-FFF2-40B4-BE49-F238E27FC236}">
                <a16:creationId xmlns:a16="http://schemas.microsoft.com/office/drawing/2014/main" id="{936473D1-33F3-7EE6-1304-CE28AF6F4870}"/>
              </a:ext>
            </a:extLst>
          </p:cNvPr>
          <p:cNvSpPr>
            <a:spLocks noGrp="1"/>
          </p:cNvSpPr>
          <p:nvPr>
            <p:ph type="body" sz="quarter" idx="26" hasCustomPrompt="1"/>
          </p:nvPr>
        </p:nvSpPr>
        <p:spPr>
          <a:xfrm>
            <a:off x="6767306" y="5041898"/>
            <a:ext cx="1787700" cy="477838"/>
          </a:xfrm>
        </p:spPr>
        <p:txBody>
          <a:bodyPr>
            <a:noAutofit/>
          </a:bodyPr>
          <a:lstStyle>
            <a:lvl1pPr marL="0" indent="0" algn="ctr">
              <a:buFontTx/>
              <a:buNone/>
              <a:defRPr sz="2400" b="1">
                <a:latin typeface="+mj-lt"/>
              </a:defRPr>
            </a:lvl1pPr>
            <a:lvl5pPr>
              <a:defRPr/>
            </a:lvl5pPr>
          </a:lstStyle>
          <a:p>
            <a:pPr lvl="0"/>
            <a:r>
              <a:rPr lang="en-US"/>
              <a:t>Name4</a:t>
            </a:r>
          </a:p>
        </p:txBody>
      </p:sp>
      <p:sp>
        <p:nvSpPr>
          <p:cNvPr id="36" name="Text Placeholder 29">
            <a:extLst>
              <a:ext uri="{FF2B5EF4-FFF2-40B4-BE49-F238E27FC236}">
                <a16:creationId xmlns:a16="http://schemas.microsoft.com/office/drawing/2014/main" id="{021BCDDA-96AA-3255-D5CC-ED55F708EB27}"/>
              </a:ext>
            </a:extLst>
          </p:cNvPr>
          <p:cNvSpPr>
            <a:spLocks noGrp="1"/>
          </p:cNvSpPr>
          <p:nvPr>
            <p:ph type="body" sz="quarter" idx="27" hasCustomPrompt="1"/>
          </p:nvPr>
        </p:nvSpPr>
        <p:spPr>
          <a:xfrm>
            <a:off x="6728291" y="5736188"/>
            <a:ext cx="1963738" cy="477837"/>
          </a:xfrm>
        </p:spPr>
        <p:txBody>
          <a:bodyPr>
            <a:normAutofit/>
          </a:bodyPr>
          <a:lstStyle>
            <a:lvl1pPr marL="0" indent="0" algn="ctr">
              <a:buFontTx/>
              <a:buNone/>
              <a:defRPr sz="2000"/>
            </a:lvl1pPr>
            <a:lvl5pPr>
              <a:defRPr/>
            </a:lvl5pPr>
          </a:lstStyle>
          <a:p>
            <a:pPr lvl="0"/>
            <a:r>
              <a:rPr lang="en-US"/>
              <a:t>pronouns4</a:t>
            </a:r>
          </a:p>
        </p:txBody>
      </p:sp>
      <p:sp>
        <p:nvSpPr>
          <p:cNvPr id="24" name="Picture Placeholder 10">
            <a:extLst>
              <a:ext uri="{FF2B5EF4-FFF2-40B4-BE49-F238E27FC236}">
                <a16:creationId xmlns:a16="http://schemas.microsoft.com/office/drawing/2014/main" id="{DD2C607F-6299-B6DC-E75C-8A461C0FC5DA}"/>
              </a:ext>
            </a:extLst>
          </p:cNvPr>
          <p:cNvSpPr>
            <a:spLocks noGrp="1"/>
          </p:cNvSpPr>
          <p:nvPr>
            <p:ph type="pic" sz="quarter" idx="19"/>
          </p:nvPr>
        </p:nvSpPr>
        <p:spPr>
          <a:xfrm>
            <a:off x="6780913" y="2474037"/>
            <a:ext cx="1964611" cy="2441575"/>
          </a:xfrm>
        </p:spPr>
        <p:txBody>
          <a:bodyPr/>
          <a:lstStyle/>
          <a:p>
            <a:endParaRPr lang="en-US"/>
          </a:p>
        </p:txBody>
      </p:sp>
    </p:spTree>
    <p:extLst>
      <p:ext uri="{BB962C8B-B14F-4D97-AF65-F5344CB8AC3E}">
        <p14:creationId xmlns:p14="http://schemas.microsoft.com/office/powerpoint/2010/main" val="423864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275850-B71D-490D-965C-ED6AE5531855}" type="slidenum">
              <a:rPr lang="en-US" smtClean="0"/>
              <a:t>‹#›</a:t>
            </a:fld>
            <a:endParaRPr lang="en-US"/>
          </a:p>
        </p:txBody>
      </p:sp>
      <p:pic>
        <p:nvPicPr>
          <p:cNvPr id="7" name="Picture 6" descr="Washington State Office of Equity logo">
            <a:extLst>
              <a:ext uri="{FF2B5EF4-FFF2-40B4-BE49-F238E27FC236}">
                <a16:creationId xmlns:a16="http://schemas.microsoft.com/office/drawing/2014/main" id="{13783881-9EE9-B27A-E8B6-3CEA51F470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47419" y="36576"/>
            <a:ext cx="1767047" cy="784486"/>
          </a:xfrm>
          <a:prstGeom prst="rect">
            <a:avLst/>
          </a:prstGeom>
        </p:spPr>
      </p:pic>
    </p:spTree>
    <p:extLst>
      <p:ext uri="{BB962C8B-B14F-4D97-AF65-F5344CB8AC3E}">
        <p14:creationId xmlns:p14="http://schemas.microsoft.com/office/powerpoint/2010/main" val="2852176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275850-B71D-490D-965C-ED6AE5531855}" type="slidenum">
              <a:rPr lang="en-US" smtClean="0"/>
              <a:t>‹#›</a:t>
            </a:fld>
            <a:endParaRPr lang="en-US"/>
          </a:p>
        </p:txBody>
      </p:sp>
    </p:spTree>
    <p:extLst>
      <p:ext uri="{BB962C8B-B14F-4D97-AF65-F5344CB8AC3E}">
        <p14:creationId xmlns:p14="http://schemas.microsoft.com/office/powerpoint/2010/main" val="850024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6" name="Rectangle 5"/>
          <p:cNvSpPr/>
          <p:nvPr userDrawn="1"/>
        </p:nvSpPr>
        <p:spPr>
          <a:xfrm>
            <a:off x="3" y="0"/>
            <a:ext cx="349884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196439" y="919001"/>
            <a:ext cx="3124611" cy="3689765"/>
          </a:xfrm>
        </p:spPr>
        <p:txBody>
          <a:bodyPr anchor="t"/>
          <a:lstStyle>
            <a:lvl1pPr>
              <a:defRPr>
                <a:solidFill>
                  <a:schemeClr val="bg1"/>
                </a:solidFill>
              </a:defRPr>
            </a:lvl1pPr>
          </a:lstStyle>
          <a:p>
            <a:r>
              <a:rPr lang="en-US"/>
              <a:t>Click to edit Master title style</a:t>
            </a:r>
          </a:p>
        </p:txBody>
      </p:sp>
      <p:pic>
        <p:nvPicPr>
          <p:cNvPr id="9" name="Picture 8" descr="Washington State Office of Equity logo">
            <a:extLst>
              <a:ext uri="{FF2B5EF4-FFF2-40B4-BE49-F238E27FC236}">
                <a16:creationId xmlns:a16="http://schemas.microsoft.com/office/drawing/2014/main" id="{83050531-5954-42A9-5350-B0F14FA9B8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9210" y="49585"/>
            <a:ext cx="1958351" cy="869416"/>
          </a:xfrm>
          <a:prstGeom prst="rect">
            <a:avLst/>
          </a:prstGeom>
        </p:spPr>
      </p:pic>
      <p:sp>
        <p:nvSpPr>
          <p:cNvPr id="7" name="Date Placeholder 6">
            <a:extLst>
              <a:ext uri="{FF2B5EF4-FFF2-40B4-BE49-F238E27FC236}">
                <a16:creationId xmlns:a16="http://schemas.microsoft.com/office/drawing/2014/main" id="{33119AEB-965B-D7C1-3D93-2876D1B46138}"/>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3DA2E68-D921-1131-171A-981F38DA02FB}"/>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A10033E0-7DA9-4DAD-2A88-A91EA4AED210}"/>
              </a:ext>
            </a:extLst>
          </p:cNvPr>
          <p:cNvSpPr>
            <a:spLocks noGrp="1"/>
          </p:cNvSpPr>
          <p:nvPr>
            <p:ph type="sldNum" sz="quarter" idx="12"/>
          </p:nvPr>
        </p:nvSpPr>
        <p:spPr/>
        <p:txBody>
          <a:bodyPr/>
          <a:lstStyle/>
          <a:p>
            <a:fld id="{BF275850-B71D-490D-965C-ED6AE5531855}" type="slidenum">
              <a:rPr lang="en-US" smtClean="0"/>
              <a:pPr/>
              <a:t>‹#›</a:t>
            </a:fld>
            <a:endParaRPr lang="en-US"/>
          </a:p>
        </p:txBody>
      </p:sp>
    </p:spTree>
    <p:extLst>
      <p:ext uri="{BB962C8B-B14F-4D97-AF65-F5344CB8AC3E}">
        <p14:creationId xmlns:p14="http://schemas.microsoft.com/office/powerpoint/2010/main" val="3870269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lor Block">
    <p:spTree>
      <p:nvGrpSpPr>
        <p:cNvPr id="1" name=""/>
        <p:cNvGrpSpPr/>
        <p:nvPr/>
      </p:nvGrpSpPr>
      <p:grpSpPr>
        <a:xfrm>
          <a:off x="0" y="0"/>
          <a:ext cx="0" cy="0"/>
          <a:chOff x="0" y="0"/>
          <a:chExt cx="0" cy="0"/>
        </a:xfrm>
      </p:grpSpPr>
      <p:sp>
        <p:nvSpPr>
          <p:cNvPr id="4" name="Rectangle 3"/>
          <p:cNvSpPr/>
          <p:nvPr userDrawn="1"/>
        </p:nvSpPr>
        <p:spPr>
          <a:xfrm>
            <a:off x="-2" y="0"/>
            <a:ext cx="349885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1">
                  <a:lumMod val="20000"/>
                  <a:lumOff val="80000"/>
                </a:schemeClr>
              </a:solidFill>
            </a:endParaRPr>
          </a:p>
        </p:txBody>
      </p:sp>
      <p:sp>
        <p:nvSpPr>
          <p:cNvPr id="2" name="Title 1"/>
          <p:cNvSpPr>
            <a:spLocks noGrp="1"/>
          </p:cNvSpPr>
          <p:nvPr>
            <p:ph type="title"/>
          </p:nvPr>
        </p:nvSpPr>
        <p:spPr>
          <a:xfrm>
            <a:off x="251085" y="689247"/>
            <a:ext cx="3025515" cy="5479506"/>
          </a:xfrm>
        </p:spPr>
        <p:txBody>
          <a:bodyPr anchor="ct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3632200" y="881090"/>
            <a:ext cx="5025788" cy="5095827"/>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275850-B71D-490D-965C-ED6AE5531855}" type="slidenum">
              <a:rPr lang="en-US" smtClean="0"/>
              <a:t>‹#›</a:t>
            </a:fld>
            <a:endParaRPr lang="en-US"/>
          </a:p>
        </p:txBody>
      </p:sp>
      <p:pic>
        <p:nvPicPr>
          <p:cNvPr id="9" name="Picture 8" descr="Washington State Office of Equity logo">
            <a:extLst>
              <a:ext uri="{FF2B5EF4-FFF2-40B4-BE49-F238E27FC236}">
                <a16:creationId xmlns:a16="http://schemas.microsoft.com/office/drawing/2014/main" id="{1BAC6F6A-4BC3-D978-07A0-9E2518FDD09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23542" y="95564"/>
            <a:ext cx="1769373" cy="785519"/>
          </a:xfrm>
          <a:prstGeom prst="rect">
            <a:avLst/>
          </a:prstGeom>
        </p:spPr>
      </p:pic>
    </p:spTree>
    <p:extLst>
      <p:ext uri="{BB962C8B-B14F-4D97-AF65-F5344CB8AC3E}">
        <p14:creationId xmlns:p14="http://schemas.microsoft.com/office/powerpoint/2010/main" val="883828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ransition Slid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57204" y="2623731"/>
            <a:ext cx="7015250" cy="805270"/>
          </a:xfrm>
        </p:spPr>
        <p:txBody>
          <a:bodyPr>
            <a:normAutofit/>
          </a:bodyPr>
          <a:lstStyle>
            <a:lvl1pPr algn="l">
              <a:defRPr sz="4000">
                <a:solidFill>
                  <a:schemeClr val="bg1"/>
                </a:solidFill>
                <a:latin typeface="+mj-lt"/>
              </a:defRPr>
            </a:lvl1pPr>
          </a:lstStyle>
          <a:p>
            <a:r>
              <a:rPr lang="en-US"/>
              <a:t>Click to edit Master title style</a:t>
            </a:r>
          </a:p>
        </p:txBody>
      </p:sp>
      <p:sp>
        <p:nvSpPr>
          <p:cNvPr id="8" name="Text Placeholder 10"/>
          <p:cNvSpPr>
            <a:spLocks noGrp="1"/>
          </p:cNvSpPr>
          <p:nvPr>
            <p:ph type="body" sz="quarter" idx="13"/>
          </p:nvPr>
        </p:nvSpPr>
        <p:spPr>
          <a:xfrm>
            <a:off x="489347" y="3429000"/>
            <a:ext cx="5998816" cy="572228"/>
          </a:xfrm>
        </p:spPr>
        <p:txBody>
          <a:bodyPr/>
          <a:lstStyle>
            <a:lvl1pPr marL="0" indent="0">
              <a:buNone/>
              <a:defRPr>
                <a:solidFill>
                  <a:schemeClr val="bg1"/>
                </a:solidFill>
              </a:defRPr>
            </a:lvl1pPr>
          </a:lstStyle>
          <a:p>
            <a:pPr lvl="0"/>
            <a:endParaRPr lang="en-US"/>
          </a:p>
        </p:txBody>
      </p:sp>
      <p:sp>
        <p:nvSpPr>
          <p:cNvPr id="3" name="Date Placeholder 2"/>
          <p:cNvSpPr>
            <a:spLocks noGrp="1"/>
          </p:cNvSpPr>
          <p:nvPr>
            <p:ph type="dt" sz="half" idx="10"/>
          </p:nvPr>
        </p:nvSpPr>
        <p:spPr/>
        <p:txBody>
          <a:bodyPr/>
          <a:lstStyle>
            <a:lvl1pPr>
              <a:defRPr>
                <a:solidFill>
                  <a:schemeClr val="bg1"/>
                </a:solidFill>
              </a:defRPr>
            </a:lvl1pPr>
          </a:lstStyle>
          <a:p>
            <a:endParaRPr lang="en-US"/>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F275850-B71D-490D-965C-ED6AE5531855}" type="slidenum">
              <a:rPr lang="en-US" smtClean="0"/>
              <a:pPr/>
              <a:t>‹#›</a:t>
            </a:fld>
            <a:endParaRPr lang="en-US"/>
          </a:p>
        </p:txBody>
      </p:sp>
      <p:pic>
        <p:nvPicPr>
          <p:cNvPr id="9" name="Picture 8" descr="Washington State Office of Equity logo">
            <a:extLst>
              <a:ext uri="{FF2B5EF4-FFF2-40B4-BE49-F238E27FC236}">
                <a16:creationId xmlns:a16="http://schemas.microsoft.com/office/drawing/2014/main" id="{A3ADD551-0966-976D-E94F-A7641502C1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6942" y="1184205"/>
            <a:ext cx="2736942" cy="1216082"/>
          </a:xfrm>
          <a:prstGeom prst="rect">
            <a:avLst/>
          </a:prstGeom>
        </p:spPr>
      </p:pic>
    </p:spTree>
    <p:extLst>
      <p:ext uri="{BB962C8B-B14F-4D97-AF65-F5344CB8AC3E}">
        <p14:creationId xmlns:p14="http://schemas.microsoft.com/office/powerpoint/2010/main" val="1301499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ission and Vision">
    <p:spTree>
      <p:nvGrpSpPr>
        <p:cNvPr id="1" name=""/>
        <p:cNvGrpSpPr/>
        <p:nvPr/>
      </p:nvGrpSpPr>
      <p:grpSpPr>
        <a:xfrm>
          <a:off x="0" y="0"/>
          <a:ext cx="0" cy="0"/>
          <a:chOff x="0" y="0"/>
          <a:chExt cx="0" cy="0"/>
        </a:xfrm>
      </p:grpSpPr>
      <p:sp>
        <p:nvSpPr>
          <p:cNvPr id="2" name="Title 1"/>
          <p:cNvSpPr>
            <a:spLocks noGrp="1"/>
          </p:cNvSpPr>
          <p:nvPr>
            <p:ph type="title"/>
          </p:nvPr>
        </p:nvSpPr>
        <p:spPr>
          <a:xfrm>
            <a:off x="196436" y="918995"/>
            <a:ext cx="8763788" cy="1836158"/>
          </a:xfrm>
        </p:spPr>
        <p:txBody>
          <a:bodyPr anchor="b"/>
          <a:lstStyle>
            <a:lvl1pPr algn="ctr">
              <a:defRPr>
                <a:solidFill>
                  <a:schemeClr val="bg1"/>
                </a:solidFill>
              </a:defRPr>
            </a:lvl1pPr>
          </a:lstStyle>
          <a:p>
            <a:r>
              <a:rPr lang="en-US"/>
              <a:t>Click to edit Master title style</a:t>
            </a:r>
          </a:p>
        </p:txBody>
      </p:sp>
      <p:sp>
        <p:nvSpPr>
          <p:cNvPr id="3" name="Date Placeholder 2">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4" name="Footer Placeholder 3">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5" name="Slide Number Placeholder 4">
            <a:extLst>
              <a:ext uri="{C183D7F6-B498-43B3-948B-1728B52AA6E4}">
                <adec:decorative xmlns:adec="http://schemas.microsoft.com/office/drawing/2017/decorative" val="1"/>
              </a:ext>
            </a:extLst>
          </p:cNvPr>
          <p:cNvSpPr>
            <a:spLocks noGrp="1"/>
          </p:cNvSpPr>
          <p:nvPr>
            <p:ph type="sldNum" sz="quarter" idx="12"/>
          </p:nvPr>
        </p:nvSpPr>
        <p:spPr/>
        <p:txBody>
          <a:bodyPr/>
          <a:lstStyle/>
          <a:p>
            <a:fld id="{BF275850-B71D-490D-965C-ED6AE5531855}" type="slidenum">
              <a:rPr lang="en-US" smtClean="0"/>
              <a:pPr/>
              <a:t>‹#›</a:t>
            </a:fld>
            <a:endParaRPr lang="en-US"/>
          </a:p>
        </p:txBody>
      </p:sp>
    </p:spTree>
    <p:extLst>
      <p:ext uri="{BB962C8B-B14F-4D97-AF65-F5344CB8AC3E}">
        <p14:creationId xmlns:p14="http://schemas.microsoft.com/office/powerpoint/2010/main" val="1314073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ar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7"/>
            <a:ext cx="8281660" cy="756818"/>
          </a:xfrm>
        </p:spPr>
        <p:txBody>
          <a:bodyPr/>
          <a:lstStyle/>
          <a:p>
            <a:r>
              <a:rPr lang="en-US"/>
              <a:t>Click to edit Master title style</a:t>
            </a:r>
          </a:p>
        </p:txBody>
      </p:sp>
      <p:sp>
        <p:nvSpPr>
          <p:cNvPr id="8" name="Content Placeholder 2"/>
          <p:cNvSpPr>
            <a:spLocks noGrp="1"/>
          </p:cNvSpPr>
          <p:nvPr>
            <p:ph idx="1"/>
          </p:nvPr>
        </p:nvSpPr>
        <p:spPr>
          <a:xfrm>
            <a:off x="461686" y="1535953"/>
            <a:ext cx="8177639" cy="756818"/>
          </a:xfrm>
        </p:spPr>
        <p:txBody>
          <a:bodyPr/>
          <a:lstStyle>
            <a:lvl1pPr marL="0" indent="0">
              <a:buNone/>
              <a:defRPr/>
            </a:lvl1pPr>
          </a:lstStyle>
          <a:p>
            <a:pPr lvl="0"/>
            <a:r>
              <a:rPr lang="en-US"/>
              <a:t>Edit Master text styles</a:t>
            </a:r>
          </a:p>
        </p:txBody>
      </p:sp>
      <p:sp>
        <p:nvSpPr>
          <p:cNvPr id="7" name="Chart Placeholder 6"/>
          <p:cNvSpPr>
            <a:spLocks noGrp="1"/>
          </p:cNvSpPr>
          <p:nvPr>
            <p:ph type="chart" sz="quarter" idx="13"/>
          </p:nvPr>
        </p:nvSpPr>
        <p:spPr>
          <a:xfrm>
            <a:off x="461965" y="2292350"/>
            <a:ext cx="8177213" cy="3925888"/>
          </a:xfrm>
        </p:spPr>
        <p:txBody>
          <a:bodyPr/>
          <a:lstStyle/>
          <a:p>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275850-B71D-490D-965C-ED6AE5531855}" type="slidenum">
              <a:rPr lang="en-US" smtClean="0"/>
              <a:t>‹#›</a:t>
            </a:fld>
            <a:endParaRPr lang="en-US"/>
          </a:p>
        </p:txBody>
      </p:sp>
    </p:spTree>
    <p:extLst>
      <p:ext uri="{BB962C8B-B14F-4D97-AF65-F5344CB8AC3E}">
        <p14:creationId xmlns:p14="http://schemas.microsoft.com/office/powerpoint/2010/main" val="2107926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mart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6"/>
            <a:ext cx="8281660" cy="756819"/>
          </a:xfrm>
        </p:spPr>
        <p:txBody>
          <a:bodyPr/>
          <a:lstStyle/>
          <a:p>
            <a:r>
              <a:rPr lang="en-US"/>
              <a:t>Click to edit Master title style</a:t>
            </a:r>
          </a:p>
        </p:txBody>
      </p:sp>
      <p:sp>
        <p:nvSpPr>
          <p:cNvPr id="8" name="Content Placeholder 2"/>
          <p:cNvSpPr>
            <a:spLocks noGrp="1"/>
          </p:cNvSpPr>
          <p:nvPr>
            <p:ph idx="1"/>
          </p:nvPr>
        </p:nvSpPr>
        <p:spPr>
          <a:xfrm>
            <a:off x="461686" y="1535953"/>
            <a:ext cx="8177639" cy="756818"/>
          </a:xfrm>
        </p:spPr>
        <p:txBody>
          <a:bodyPr/>
          <a:lstStyle>
            <a:lvl1pPr marL="0" indent="0">
              <a:buNone/>
              <a:defRPr/>
            </a:lvl1pPr>
          </a:lstStyle>
          <a:p>
            <a:pPr lvl="0"/>
            <a:r>
              <a:rPr lang="en-US"/>
              <a:t>Edit Master text styles</a:t>
            </a:r>
          </a:p>
        </p:txBody>
      </p:sp>
      <p:sp>
        <p:nvSpPr>
          <p:cNvPr id="9" name="SmartArt Placeholder 8"/>
          <p:cNvSpPr>
            <a:spLocks noGrp="1"/>
          </p:cNvSpPr>
          <p:nvPr>
            <p:ph type="dgm" sz="quarter" idx="13"/>
          </p:nvPr>
        </p:nvSpPr>
        <p:spPr>
          <a:xfrm>
            <a:off x="457202" y="2292357"/>
            <a:ext cx="8181975" cy="3978275"/>
          </a:xfrm>
        </p:spPr>
        <p:txBody>
          <a:bodyPr/>
          <a:lstStyle/>
          <a:p>
            <a:endParaRPr lang="en-US"/>
          </a:p>
        </p:txBody>
      </p:sp>
      <p:sp>
        <p:nvSpPr>
          <p:cNvPr id="6" name="Date Placeholder 5">
            <a:extLst>
              <a:ext uri="{FF2B5EF4-FFF2-40B4-BE49-F238E27FC236}">
                <a16:creationId xmlns:a16="http://schemas.microsoft.com/office/drawing/2014/main" id="{9D195367-C49B-77BB-FFC3-94BF2791829C}"/>
              </a:ext>
            </a:extLst>
          </p:cNvPr>
          <p:cNvSpPr>
            <a:spLocks noGrp="1"/>
          </p:cNvSpPr>
          <p:nvPr>
            <p:ph type="dt" sz="half" idx="14"/>
          </p:nvPr>
        </p:nvSpPr>
        <p:spPr/>
        <p:txBody>
          <a:bodyPr/>
          <a:lstStyle/>
          <a:p>
            <a:endParaRPr lang="en-US"/>
          </a:p>
        </p:txBody>
      </p:sp>
      <p:sp>
        <p:nvSpPr>
          <p:cNvPr id="7" name="Footer Placeholder 6">
            <a:extLst>
              <a:ext uri="{FF2B5EF4-FFF2-40B4-BE49-F238E27FC236}">
                <a16:creationId xmlns:a16="http://schemas.microsoft.com/office/drawing/2014/main" id="{037E3C28-2136-7478-FB6A-CB5D9F1478AD}"/>
              </a:ext>
            </a:extLst>
          </p:cNvPr>
          <p:cNvSpPr>
            <a:spLocks noGrp="1"/>
          </p:cNvSpPr>
          <p:nvPr>
            <p:ph type="ftr" sz="quarter" idx="15"/>
          </p:nvPr>
        </p:nvSpPr>
        <p:spPr/>
        <p:txBody>
          <a:bodyPr/>
          <a:lstStyle/>
          <a:p>
            <a:endParaRPr lang="en-US"/>
          </a:p>
        </p:txBody>
      </p:sp>
      <p:sp>
        <p:nvSpPr>
          <p:cNvPr id="10" name="Slide Number Placeholder 9">
            <a:extLst>
              <a:ext uri="{FF2B5EF4-FFF2-40B4-BE49-F238E27FC236}">
                <a16:creationId xmlns:a16="http://schemas.microsoft.com/office/drawing/2014/main" id="{67D59C8B-728F-6F6F-DF35-A594F2FD316F}"/>
              </a:ext>
            </a:extLst>
          </p:cNvPr>
          <p:cNvSpPr>
            <a:spLocks noGrp="1"/>
          </p:cNvSpPr>
          <p:nvPr>
            <p:ph type="sldNum" sz="quarter" idx="16"/>
          </p:nvPr>
        </p:nvSpPr>
        <p:spPr/>
        <p:txBody>
          <a:bodyPr/>
          <a:lstStyle/>
          <a:p>
            <a:fld id="{BF275850-B71D-490D-965C-ED6AE5531855}" type="slidenum">
              <a:rPr lang="en-US" smtClean="0"/>
              <a:pPr/>
              <a:t>‹#›</a:t>
            </a:fld>
            <a:endParaRPr lang="en-US"/>
          </a:p>
        </p:txBody>
      </p:sp>
    </p:spTree>
    <p:extLst>
      <p:ext uri="{BB962C8B-B14F-4D97-AF65-F5344CB8AC3E}">
        <p14:creationId xmlns:p14="http://schemas.microsoft.com/office/powerpoint/2010/main" val="4184671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1" y="2921000"/>
            <a:ext cx="6350000" cy="553104"/>
          </a:xfrm>
        </p:spPr>
        <p:txBody>
          <a:bodyPr anchor="b">
            <a:normAutofit/>
          </a:bodyPr>
          <a:lstStyle>
            <a:lvl1pPr algn="l">
              <a:defRPr sz="2800">
                <a:solidFill>
                  <a:schemeClr val="tx2"/>
                </a:solidFill>
              </a:defRPr>
            </a:lvl1pPr>
          </a:lstStyle>
          <a:p>
            <a:r>
              <a:rPr lang="en-US"/>
              <a:t>Access</a:t>
            </a:r>
          </a:p>
        </p:txBody>
      </p:sp>
      <p:sp>
        <p:nvSpPr>
          <p:cNvPr id="4" name="Date Placeholder 3">
            <a:extLst>
              <a:ext uri="{C183D7F6-B498-43B3-948B-1728B52AA6E4}">
                <adec:decorative xmlns:adec="http://schemas.microsoft.com/office/drawing/2017/decorative" val="1"/>
              </a:ext>
            </a:extLst>
          </p:cNvPr>
          <p:cNvSpPr>
            <a:spLocks noGrp="1"/>
          </p:cNvSpPr>
          <p:nvPr>
            <p:ph type="dt" sz="half" idx="10"/>
          </p:nvPr>
        </p:nvSpPr>
        <p:spPr/>
        <p:txBody>
          <a:bodyPr/>
          <a:lstStyle/>
          <a:p>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12"/>
          </p:nvPr>
        </p:nvSpPr>
        <p:spPr/>
        <p:txBody>
          <a:bodyPr/>
          <a:lstStyle/>
          <a:p>
            <a:fld id="{BF275850-B71D-490D-965C-ED6AE5531855}" type="slidenum">
              <a:rPr lang="en-US" smtClean="0"/>
              <a:t>‹#›</a:t>
            </a:fld>
            <a:endParaRPr lang="en-US"/>
          </a:p>
        </p:txBody>
      </p:sp>
      <p:sp>
        <p:nvSpPr>
          <p:cNvPr id="14" name="Rectangle 13"/>
          <p:cNvSpPr/>
          <p:nvPr userDrawn="1"/>
        </p:nvSpPr>
        <p:spPr>
          <a:xfrm>
            <a:off x="0" y="1"/>
            <a:ext cx="2286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Content Placeholder 2">
            <a:extLst>
              <a:ext uri="{FF2B5EF4-FFF2-40B4-BE49-F238E27FC236}">
                <a16:creationId xmlns:a16="http://schemas.microsoft.com/office/drawing/2014/main" id="{21F89ED9-E10A-DEC4-8127-19222C1F695F}"/>
              </a:ext>
            </a:extLst>
          </p:cNvPr>
          <p:cNvSpPr>
            <a:spLocks noGrp="1"/>
          </p:cNvSpPr>
          <p:nvPr>
            <p:ph idx="1"/>
          </p:nvPr>
        </p:nvSpPr>
        <p:spPr>
          <a:xfrm>
            <a:off x="457200" y="3474105"/>
            <a:ext cx="6350000" cy="2596496"/>
          </a:xfrm>
        </p:spPr>
        <p:txBody>
          <a:bodyPr>
            <a:normAutofit/>
          </a:bodyPr>
          <a:lstStyle>
            <a:lvl1pPr marL="0" indent="0">
              <a:buNone/>
              <a:defRPr sz="2800">
                <a:solidFill>
                  <a:srgbClr val="000000"/>
                </a:solidFill>
              </a:defRPr>
            </a:lvl1pPr>
            <a:lvl2pPr marL="342900" indent="0">
              <a:buNone/>
              <a:defRPr/>
            </a:lvl2pPr>
            <a:lvl3pPr marL="685800" indent="0">
              <a:buNone/>
              <a:defRPr/>
            </a:lvl3pPr>
            <a:lvl4pPr marL="1028700" indent="0">
              <a:buNone/>
              <a:defRPr/>
            </a:lvl4pPr>
            <a:lvl5pPr marL="1371600" indent="0">
              <a:buNone/>
              <a:defRPr/>
            </a:lvl5pPr>
          </a:lstStyle>
          <a:p>
            <a:pPr lvl="0"/>
            <a:endParaRPr lang="en-US"/>
          </a:p>
        </p:txBody>
      </p:sp>
    </p:spTree>
    <p:extLst>
      <p:ext uri="{BB962C8B-B14F-4D97-AF65-F5344CB8AC3E}">
        <p14:creationId xmlns:p14="http://schemas.microsoft.com/office/powerpoint/2010/main" val="2837540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65126"/>
            <a:ext cx="828166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457199" y="1825625"/>
            <a:ext cx="828166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C183D7F6-B498-43B3-948B-1728B52AA6E4}">
                <adec:decorative xmlns:adec="http://schemas.microsoft.com/office/drawing/2017/decorative" val="1"/>
              </a:ext>
            </a:extLst>
          </p:cNvPr>
          <p:cNvSpPr>
            <a:spLocks noGrp="1"/>
          </p:cNvSpPr>
          <p:nvPr>
            <p:ph type="dt" sz="half" idx="2"/>
          </p:nvPr>
        </p:nvSpPr>
        <p:spPr>
          <a:xfrm>
            <a:off x="45720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C183D7F6-B498-43B3-948B-1728B52AA6E4}">
                <adec:decorative xmlns:adec="http://schemas.microsoft.com/office/drawing/2017/decorative" val="1"/>
              </a:ext>
            </a:extLst>
          </p:cNvPr>
          <p:cNvSpPr>
            <a:spLocks noGrp="1"/>
          </p:cNvSpPr>
          <p:nvPr>
            <p:ph type="ftr" sz="quarter" idx="3"/>
          </p:nvPr>
        </p:nvSpPr>
        <p:spPr>
          <a:xfrm>
            <a:off x="2943225"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C183D7F6-B498-43B3-948B-1728B52AA6E4}">
                <adec:decorative xmlns:adec="http://schemas.microsoft.com/office/drawing/2017/decorative" val="1"/>
              </a:ext>
            </a:extLst>
          </p:cNvPr>
          <p:cNvSpPr>
            <a:spLocks noGrp="1"/>
          </p:cNvSpPr>
          <p:nvPr>
            <p:ph type="sldNum" sz="quarter" idx="4"/>
          </p:nvPr>
        </p:nvSpPr>
        <p:spPr>
          <a:xfrm>
            <a:off x="668146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275850-B71D-490D-965C-ED6AE5531855}" type="slidenum">
              <a:rPr lang="en-US" smtClean="0"/>
              <a:pPr/>
              <a:t>‹#›</a:t>
            </a:fld>
            <a:endParaRPr lang="en-US"/>
          </a:p>
        </p:txBody>
      </p:sp>
      <p:sp>
        <p:nvSpPr>
          <p:cNvPr id="7" name="Rectangle 6"/>
          <p:cNvSpPr/>
          <p:nvPr userDrawn="1"/>
        </p:nvSpPr>
        <p:spPr>
          <a:xfrm>
            <a:off x="0" y="7"/>
            <a:ext cx="2286000" cy="2148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userDrawn="1"/>
        </p:nvSpPr>
        <p:spPr>
          <a:xfrm>
            <a:off x="2286000" y="7"/>
            <a:ext cx="2286000" cy="2148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4572000" y="7"/>
            <a:ext cx="2286000" cy="2148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userDrawn="1"/>
        </p:nvSpPr>
        <p:spPr>
          <a:xfrm>
            <a:off x="6858000" y="7"/>
            <a:ext cx="2286000" cy="2148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7583231"/>
      </p:ext>
    </p:extLst>
  </p:cSld>
  <p:clrMap bg1="lt1" tx1="dk1" bg2="lt2" tx2="dk2" accent1="accent1" accent2="accent2" accent3="accent3" accent4="accent4" accent5="accent5" accent6="accent6" hlink="hlink" folHlink="folHlink"/>
  <p:sldLayoutIdLst>
    <p:sldLayoutId id="2147483667" r:id="rId1"/>
    <p:sldLayoutId id="2147483686" r:id="rId2"/>
    <p:sldLayoutId id="2147483668" r:id="rId3"/>
    <p:sldLayoutId id="2147483687" r:id="rId4"/>
    <p:sldLayoutId id="2147483670" r:id="rId5"/>
    <p:sldLayoutId id="2147483671" r:id="rId6"/>
    <p:sldLayoutId id="2147483689" r:id="rId7"/>
    <p:sldLayoutId id="2147483672" r:id="rId8"/>
    <p:sldLayoutId id="2147483673" r:id="rId9"/>
    <p:sldLayoutId id="2147483679" r:id="rId10"/>
    <p:sldLayoutId id="2147483680" r:id="rId11"/>
    <p:sldLayoutId id="2147483681" r:id="rId12"/>
    <p:sldLayoutId id="2147483683" r:id="rId13"/>
    <p:sldLayoutId id="2147483685" r:id="rId14"/>
    <p:sldLayoutId id="2147483663" r:id="rId15"/>
    <p:sldLayoutId id="2147483688" r:id="rId16"/>
  </p:sldLayoutIdLst>
  <p:hf sldNum="0" hdr="0" ftr="0" dt="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2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a0At2xbQB7w" TargetMode="External"/><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hyperlink" Target="http://www.equity.wa.gov/" TargetMode="External"/><Relationship Id="rId2" Type="http://schemas.openxmlformats.org/officeDocument/2006/relationships/hyperlink" Target="mailto:amber.ortiz-diaz@equity.wa.gov" TargetMode="External"/><Relationship Id="rId1" Type="http://schemas.openxmlformats.org/officeDocument/2006/relationships/slideLayout" Target="../slideLayouts/slideLayout4.xml"/><Relationship Id="rId5" Type="http://schemas.openxmlformats.org/officeDocument/2006/relationships/image" Target="../media/image25.jpg"/><Relationship Id="rId4" Type="http://schemas.openxmlformats.org/officeDocument/2006/relationships/hyperlink" Target="equity.wa.gov"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hyperlink" Target="https://obiu.org/courses" TargetMode="External"/><Relationship Id="rId3" Type="http://schemas.openxmlformats.org/officeDocument/2006/relationships/hyperlink" Target="https://belonging.berkeley.edu/faq-targeted-universalism" TargetMode="External"/><Relationship Id="rId7" Type="http://schemas.openxmlformats.org/officeDocument/2006/relationships/hyperlink" Target="https://belonging.berkeley.edu/sites/default/files/ARCHIVE/targeted_universalism_primer.pdf?file=1&amp;force=1"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hyperlink" Target="https://belonging.berkeley.edu/tu-case-studies" TargetMode="External"/><Relationship Id="rId5" Type="http://schemas.openxmlformats.org/officeDocument/2006/relationships/hyperlink" Target="https://belonging.berkeley.edu/targeted-universalism-animated-video" TargetMode="External"/><Relationship Id="rId4" Type="http://schemas.openxmlformats.org/officeDocument/2006/relationships/hyperlink" Target="https://belonging.berkeley.edu/introduction"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91241" y="3632373"/>
            <a:ext cx="6264648" cy="901388"/>
          </a:xfrm>
        </p:spPr>
        <p:txBody>
          <a:bodyPr>
            <a:normAutofit/>
          </a:bodyPr>
          <a:lstStyle/>
          <a:p>
            <a:r>
              <a:rPr lang="en-US" dirty="0">
                <a:latin typeface="Arial"/>
                <a:cs typeface="Arial"/>
              </a:rPr>
              <a:t>Targeted Universalism</a:t>
            </a:r>
            <a:endParaRPr lang="en-US" dirty="0"/>
          </a:p>
        </p:txBody>
      </p:sp>
      <p:sp>
        <p:nvSpPr>
          <p:cNvPr id="3" name="Subtitle 2"/>
          <p:cNvSpPr>
            <a:spLocks noGrp="1"/>
          </p:cNvSpPr>
          <p:nvPr>
            <p:ph type="subTitle" idx="1"/>
          </p:nvPr>
        </p:nvSpPr>
        <p:spPr>
          <a:xfrm>
            <a:off x="2400969" y="4640461"/>
            <a:ext cx="6743031" cy="780837"/>
          </a:xfrm>
        </p:spPr>
        <p:txBody>
          <a:bodyPr vert="horz" lIns="91440" tIns="45720" rIns="91440" bIns="45720" rtlCol="0" anchor="t">
            <a:normAutofit/>
          </a:bodyPr>
          <a:lstStyle/>
          <a:p>
            <a:pPr>
              <a:lnSpc>
                <a:spcPct val="120000"/>
              </a:lnSpc>
            </a:pPr>
            <a:r>
              <a:rPr lang="en-US" sz="1800" b="1" dirty="0"/>
              <a:t>Washington State Office of Equity:</a:t>
            </a:r>
            <a:br>
              <a:rPr lang="en-US" sz="1800" dirty="0"/>
            </a:br>
            <a:r>
              <a:rPr lang="en-US" sz="1800" dirty="0"/>
              <a:t>Using Targeted Universalism to Improve Customer Experience</a:t>
            </a:r>
          </a:p>
          <a:p>
            <a:pPr>
              <a:lnSpc>
                <a:spcPct val="120000"/>
              </a:lnSpc>
            </a:pPr>
            <a:endParaRPr lang="en-US" dirty="0">
              <a:latin typeface="Arial"/>
              <a:cs typeface="Arial"/>
            </a:endParaRPr>
          </a:p>
        </p:txBody>
      </p:sp>
      <p:pic>
        <p:nvPicPr>
          <p:cNvPr id="6" name="object 10">
            <a:extLst>
              <a:ext uri="{FF2B5EF4-FFF2-40B4-BE49-F238E27FC236}">
                <a16:creationId xmlns:a16="http://schemas.microsoft.com/office/drawing/2014/main" id="{4C78B97E-D0CE-CD0A-4633-DA8C155BA7E6}"/>
              </a:ext>
              <a:ext uri="{C183D7F6-B498-43B3-948B-1728B52AA6E4}">
                <adec:decorative xmlns:adec="http://schemas.microsoft.com/office/drawing/2017/decorative" val="1"/>
              </a:ext>
            </a:extLst>
          </p:cNvPr>
          <p:cNvPicPr/>
          <p:nvPr/>
        </p:nvPicPr>
        <p:blipFill>
          <a:blip r:embed="rId3" cstate="print"/>
          <a:stretch>
            <a:fillRect/>
          </a:stretch>
        </p:blipFill>
        <p:spPr>
          <a:xfrm>
            <a:off x="0" y="-1967"/>
            <a:ext cx="9144000" cy="3650440"/>
          </a:xfrm>
          <a:prstGeom prst="rect">
            <a:avLst/>
          </a:prstGeom>
        </p:spPr>
      </p:pic>
      <p:sp>
        <p:nvSpPr>
          <p:cNvPr id="5" name="TextBox 4">
            <a:extLst>
              <a:ext uri="{FF2B5EF4-FFF2-40B4-BE49-F238E27FC236}">
                <a16:creationId xmlns:a16="http://schemas.microsoft.com/office/drawing/2014/main" id="{71A947E6-F74F-AF1A-0001-17B93453C0A1}"/>
              </a:ext>
            </a:extLst>
          </p:cNvPr>
          <p:cNvSpPr txBox="1"/>
          <p:nvPr/>
        </p:nvSpPr>
        <p:spPr>
          <a:xfrm>
            <a:off x="2400970" y="5525749"/>
            <a:ext cx="6743030" cy="656077"/>
          </a:xfrm>
          <a:prstGeom prst="rect">
            <a:avLst/>
          </a:prstGeom>
          <a:noFill/>
        </p:spPr>
        <p:txBody>
          <a:bodyPr wrap="square">
            <a:spAutoFit/>
          </a:bodyPr>
          <a:lstStyle/>
          <a:p>
            <a:pPr>
              <a:lnSpc>
                <a:spcPct val="120000"/>
              </a:lnSpc>
            </a:pPr>
            <a:r>
              <a:rPr lang="en-US" sz="1600" dirty="0">
                <a:solidFill>
                  <a:srgbClr val="000000"/>
                </a:solidFill>
                <a:latin typeface="Arial"/>
                <a:cs typeface="Arial"/>
              </a:rPr>
              <a:t>Presented by Amber Ortiz Diaz (EQUITY) </a:t>
            </a:r>
          </a:p>
          <a:p>
            <a:pPr>
              <a:lnSpc>
                <a:spcPct val="120000"/>
              </a:lnSpc>
            </a:pPr>
            <a:r>
              <a:rPr lang="en-US" sz="1600" dirty="0">
                <a:solidFill>
                  <a:srgbClr val="000000"/>
                </a:solidFill>
                <a:latin typeface="Arial"/>
                <a:cs typeface="Arial"/>
              </a:rPr>
              <a:t>Prepared for Your Washington CX Community of Practice </a:t>
            </a:r>
          </a:p>
        </p:txBody>
      </p:sp>
    </p:spTree>
    <p:extLst>
      <p:ext uri="{BB962C8B-B14F-4D97-AF65-F5344CB8AC3E}">
        <p14:creationId xmlns:p14="http://schemas.microsoft.com/office/powerpoint/2010/main" val="1831828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58F28934-2046-9004-EFBD-86FF378F67B0}"/>
              </a:ext>
            </a:extLst>
          </p:cNvPr>
          <p:cNvSpPr>
            <a:spLocks noGrp="1"/>
          </p:cNvSpPr>
          <p:nvPr>
            <p:ph type="body" sz="quarter" idx="4294967295"/>
          </p:nvPr>
        </p:nvSpPr>
        <p:spPr>
          <a:xfrm>
            <a:off x="326580" y="4384421"/>
            <a:ext cx="2855532" cy="1658874"/>
          </a:xfrm>
        </p:spPr>
        <p:txBody>
          <a:bodyPr>
            <a:normAutofit lnSpcReduction="10000"/>
          </a:bodyPr>
          <a:lstStyle/>
          <a:p>
            <a:pPr marL="0" indent="0">
              <a:buNone/>
            </a:pPr>
            <a:r>
              <a:rPr lang="en-US" sz="2400" b="1" dirty="0">
                <a:solidFill>
                  <a:schemeClr val="bg1"/>
                </a:solidFill>
                <a:latin typeface="Arial"/>
                <a:cs typeface="Arial"/>
              </a:rPr>
              <a:t>Amber</a:t>
            </a:r>
            <a:r>
              <a:rPr lang="en-US" sz="2400" b="1" spc="-86" dirty="0">
                <a:solidFill>
                  <a:schemeClr val="bg1"/>
                </a:solidFill>
                <a:latin typeface="Arial"/>
                <a:cs typeface="Arial"/>
              </a:rPr>
              <a:t> </a:t>
            </a:r>
            <a:r>
              <a:rPr lang="en-US" sz="2400" b="1" dirty="0">
                <a:solidFill>
                  <a:schemeClr val="bg1"/>
                </a:solidFill>
                <a:latin typeface="Arial"/>
                <a:cs typeface="Arial"/>
              </a:rPr>
              <a:t>Ortiz-</a:t>
            </a:r>
            <a:r>
              <a:rPr lang="en-US" sz="2400" b="1" spc="-20" dirty="0">
                <a:solidFill>
                  <a:schemeClr val="bg1"/>
                </a:solidFill>
                <a:latin typeface="Arial"/>
                <a:cs typeface="Arial"/>
              </a:rPr>
              <a:t>Diaz</a:t>
            </a:r>
          </a:p>
          <a:p>
            <a:pPr marL="0" indent="0">
              <a:buNone/>
            </a:pPr>
            <a:endParaRPr lang="en-US" sz="2400" b="1" spc="-20" dirty="0">
              <a:solidFill>
                <a:schemeClr val="bg1"/>
              </a:solidFill>
              <a:latin typeface="Arial"/>
              <a:cs typeface="Arial"/>
            </a:endParaRPr>
          </a:p>
          <a:p>
            <a:pPr marL="0" indent="0">
              <a:buNone/>
            </a:pPr>
            <a:r>
              <a:rPr lang="en-US" sz="2000" dirty="0">
                <a:solidFill>
                  <a:schemeClr val="bg1"/>
                </a:solidFill>
                <a:latin typeface="Arial"/>
                <a:cs typeface="Arial"/>
              </a:rPr>
              <a:t>Program Manager, </a:t>
            </a:r>
          </a:p>
          <a:p>
            <a:pPr marL="0" indent="0">
              <a:buNone/>
            </a:pPr>
            <a:r>
              <a:rPr lang="en-US" sz="2000" dirty="0">
                <a:solidFill>
                  <a:schemeClr val="bg1"/>
                </a:solidFill>
                <a:latin typeface="Arial"/>
                <a:cs typeface="Arial"/>
              </a:rPr>
              <a:t>Shared Power Design </a:t>
            </a:r>
          </a:p>
        </p:txBody>
      </p:sp>
      <p:pic>
        <p:nvPicPr>
          <p:cNvPr id="38" name="Picture 37">
            <a:extLst>
              <a:ext uri="{FF2B5EF4-FFF2-40B4-BE49-F238E27FC236}">
                <a16:creationId xmlns:a16="http://schemas.microsoft.com/office/drawing/2014/main" id="{8A296D65-1A95-CF44-D899-95B6DB47F0C0}"/>
              </a:ext>
            </a:extLst>
          </p:cNvPr>
          <p:cNvPicPr>
            <a:picLocks noChangeAspect="1"/>
          </p:cNvPicPr>
          <p:nvPr/>
        </p:nvPicPr>
        <p:blipFill>
          <a:blip r:embed="rId3">
            <a:extLst>
              <a:ext uri="{28A0092B-C50C-407E-A947-70E740481C1C}">
                <a14:useLocalDpi xmlns:a14="http://schemas.microsoft.com/office/drawing/2010/main" val="0"/>
              </a:ext>
            </a:extLst>
          </a:blip>
          <a:srcRect l="31901" t="22000" r="9500" b="-1067"/>
          <a:stretch>
            <a:fillRect/>
          </a:stretch>
        </p:blipFill>
        <p:spPr>
          <a:xfrm>
            <a:off x="4078224" y="1180654"/>
            <a:ext cx="4228876" cy="4279392"/>
          </a:xfrm>
          <a:prstGeom prst="rect">
            <a:avLst/>
          </a:prstGeom>
          <a:ln>
            <a:noFill/>
          </a:ln>
          <a:effectLst>
            <a:outerShdw blurRad="292100" dist="139700" dir="2700000" algn="tl" rotWithShape="0">
              <a:srgbClr val="333333">
                <a:alpha val="65000"/>
              </a:srgbClr>
            </a:outerShdw>
          </a:effectLst>
        </p:spPr>
      </p:pic>
      <p:sp>
        <p:nvSpPr>
          <p:cNvPr id="39" name="Text Placeholder 13">
            <a:extLst>
              <a:ext uri="{FF2B5EF4-FFF2-40B4-BE49-F238E27FC236}">
                <a16:creationId xmlns:a16="http://schemas.microsoft.com/office/drawing/2014/main" id="{A99F29CA-8ED3-626C-AE92-31209E033765}"/>
              </a:ext>
            </a:extLst>
          </p:cNvPr>
          <p:cNvSpPr txBox="1">
            <a:spLocks/>
          </p:cNvSpPr>
          <p:nvPr/>
        </p:nvSpPr>
        <p:spPr>
          <a:xfrm>
            <a:off x="4672584" y="5114542"/>
            <a:ext cx="6858000" cy="69100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400" b="1" spc="-20" dirty="0">
              <a:latin typeface="Arial"/>
              <a:cs typeface="Arial"/>
            </a:endParaRPr>
          </a:p>
          <a:p>
            <a:pPr marL="0" indent="0">
              <a:buFont typeface="Arial" panose="020B0604020202020204" pitchFamily="34" charset="0"/>
              <a:buNone/>
            </a:pPr>
            <a:endParaRPr lang="en-US" sz="1400" b="1" spc="-20" dirty="0">
              <a:latin typeface="Arial"/>
              <a:cs typeface="Arial"/>
            </a:endParaRPr>
          </a:p>
          <a:p>
            <a:pPr marL="0" indent="0">
              <a:buFont typeface="Arial" panose="020B0604020202020204" pitchFamily="34" charset="0"/>
              <a:buNone/>
            </a:pPr>
            <a:r>
              <a:rPr lang="en-US" sz="1400" b="1" spc="-20" dirty="0">
                <a:latin typeface="Arial"/>
                <a:cs typeface="Arial"/>
              </a:rPr>
              <a:t>Shared Power Team | Olympia, WA</a:t>
            </a:r>
          </a:p>
          <a:p>
            <a:pPr marL="0" indent="0">
              <a:buFont typeface="Arial" panose="020B0604020202020204" pitchFamily="34" charset="0"/>
              <a:buNone/>
            </a:pPr>
            <a:r>
              <a:rPr lang="en-US" sz="1400" spc="-20" dirty="0">
                <a:latin typeface="Arial"/>
                <a:cs typeface="Arial"/>
              </a:rPr>
              <a:t>Sabrina, Amber, Rauneisha, Megan, Jean</a:t>
            </a:r>
          </a:p>
        </p:txBody>
      </p:sp>
      <p:pic>
        <p:nvPicPr>
          <p:cNvPr id="41" name="Picture 40">
            <a:extLst>
              <a:ext uri="{FF2B5EF4-FFF2-40B4-BE49-F238E27FC236}">
                <a16:creationId xmlns:a16="http://schemas.microsoft.com/office/drawing/2014/main" id="{CC476C22-8A6B-23ED-391E-7A3674E0927E}"/>
              </a:ext>
            </a:extLst>
          </p:cNvPr>
          <p:cNvPicPr>
            <a:picLocks noChangeAspect="1"/>
          </p:cNvPicPr>
          <p:nvPr/>
        </p:nvPicPr>
        <p:blipFill>
          <a:blip r:embed="rId4">
            <a:extLst>
              <a:ext uri="{28A0092B-C50C-407E-A947-70E740481C1C}">
                <a14:useLocalDpi xmlns:a14="http://schemas.microsoft.com/office/drawing/2010/main" val="0"/>
              </a:ext>
            </a:extLst>
          </a:blip>
          <a:srcRect l="12423" r="13699"/>
          <a:stretch>
            <a:fillRect/>
          </a:stretch>
        </p:blipFill>
        <p:spPr>
          <a:xfrm>
            <a:off x="322008" y="602615"/>
            <a:ext cx="2860104" cy="35487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02832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721B4-7721-E70F-CF3E-D777DF620C98}"/>
              </a:ext>
            </a:extLst>
          </p:cNvPr>
          <p:cNvSpPr>
            <a:spLocks noGrp="1"/>
          </p:cNvSpPr>
          <p:nvPr>
            <p:ph type="title"/>
          </p:nvPr>
        </p:nvSpPr>
        <p:spPr>
          <a:xfrm>
            <a:off x="238101" y="4008881"/>
            <a:ext cx="2931081" cy="2452687"/>
          </a:xfrm>
        </p:spPr>
        <p:txBody>
          <a:bodyPr vert="horz" lIns="91440" tIns="45720" rIns="91440" bIns="45720" rtlCol="0" anchor="ctr">
            <a:normAutofit/>
          </a:bodyPr>
          <a:lstStyle/>
          <a:p>
            <a:r>
              <a:rPr lang="en-US" sz="2900" dirty="0">
                <a:solidFill>
                  <a:schemeClr val="tx1"/>
                </a:solidFill>
              </a:rPr>
              <a:t>Introductions:  Use the Chat </a:t>
            </a:r>
          </a:p>
        </p:txBody>
      </p:sp>
      <p:pic>
        <p:nvPicPr>
          <p:cNvPr id="4" name="Picture 3">
            <a:extLst>
              <a:ext uri="{FF2B5EF4-FFF2-40B4-BE49-F238E27FC236}">
                <a16:creationId xmlns:a16="http://schemas.microsoft.com/office/drawing/2014/main" id="{DF44B483-A4DA-ABA8-31E8-B4C621B673E4}"/>
              </a:ext>
            </a:extLst>
          </p:cNvPr>
          <p:cNvPicPr>
            <a:picLocks noChangeAspect="1"/>
          </p:cNvPicPr>
          <p:nvPr/>
        </p:nvPicPr>
        <p:blipFill>
          <a:blip r:embed="rId3"/>
          <a:srcRect t="18908" b="24732"/>
          <a:stretch>
            <a:fill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Content Placeholder 1">
            <a:extLst>
              <a:ext uri="{FF2B5EF4-FFF2-40B4-BE49-F238E27FC236}">
                <a16:creationId xmlns:a16="http://schemas.microsoft.com/office/drawing/2014/main" id="{E77D1A49-6829-264E-07DF-33DAFA816F67}"/>
              </a:ext>
            </a:extLst>
          </p:cNvPr>
          <p:cNvSpPr>
            <a:spLocks noGrp="1"/>
          </p:cNvSpPr>
          <p:nvPr>
            <p:ph sz="half" idx="1"/>
          </p:nvPr>
        </p:nvSpPr>
        <p:spPr>
          <a:xfrm>
            <a:off x="3169182" y="4255770"/>
            <a:ext cx="5614060" cy="2452687"/>
          </a:xfrm>
        </p:spPr>
        <p:txBody>
          <a:bodyPr vert="horz" lIns="91440" tIns="45720" rIns="91440" bIns="45720" rtlCol="0" anchor="ctr">
            <a:noAutofit/>
          </a:bodyPr>
          <a:lstStyle/>
          <a:p>
            <a:pPr marL="342900" indent="-228600">
              <a:buFont typeface="Arial" panose="020B0604020202020204" pitchFamily="34" charset="0"/>
              <a:buChar char="•"/>
            </a:pPr>
            <a:r>
              <a:rPr lang="en-US" dirty="0">
                <a:solidFill>
                  <a:schemeClr val="tx1"/>
                </a:solidFill>
              </a:rPr>
              <a:t>Name + pronouns</a:t>
            </a:r>
          </a:p>
          <a:p>
            <a:pPr marL="342900" indent="-228600">
              <a:buFont typeface="Arial" panose="020B0604020202020204" pitchFamily="34" charset="0"/>
              <a:buChar char="•"/>
            </a:pPr>
            <a:r>
              <a:rPr lang="en-US" dirty="0">
                <a:solidFill>
                  <a:schemeClr val="tx1"/>
                </a:solidFill>
              </a:rPr>
              <a:t>Agency/organization</a:t>
            </a:r>
          </a:p>
          <a:p>
            <a:pPr marL="342900" indent="-228600">
              <a:buFont typeface="Arial" panose="020B0604020202020204" pitchFamily="34" charset="0"/>
              <a:buChar char="•"/>
            </a:pPr>
            <a:r>
              <a:rPr lang="en-US" dirty="0">
                <a:solidFill>
                  <a:schemeClr val="tx1"/>
                </a:solidFill>
              </a:rPr>
              <a:t>Shout out the county you live in!</a:t>
            </a:r>
            <a:br>
              <a:rPr lang="en-US" dirty="0">
                <a:solidFill>
                  <a:schemeClr val="tx1"/>
                </a:solidFill>
              </a:rPr>
            </a:br>
            <a:endParaRPr lang="en-US" dirty="0">
              <a:solidFill>
                <a:schemeClr val="tx1"/>
              </a:solidFill>
            </a:endParaRPr>
          </a:p>
        </p:txBody>
      </p:sp>
    </p:spTree>
    <p:extLst>
      <p:ext uri="{BB962C8B-B14F-4D97-AF65-F5344CB8AC3E}">
        <p14:creationId xmlns:p14="http://schemas.microsoft.com/office/powerpoint/2010/main" val="950015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Content Placeholder 1"/>
          <p:cNvSpPr>
            <a:spLocks noGrp="1"/>
          </p:cNvSpPr>
          <p:nvPr>
            <p:ph sz="half" idx="1"/>
          </p:nvPr>
        </p:nvSpPr>
        <p:spPr>
          <a:xfrm>
            <a:off x="3801277" y="1868818"/>
            <a:ext cx="5169275" cy="4299935"/>
          </a:xfrm>
        </p:spPr>
        <p:txBody>
          <a:bodyPr>
            <a:normAutofit fontScale="92500"/>
          </a:bodyPr>
          <a:lstStyle/>
          <a:p>
            <a:r>
              <a:rPr lang="en-US" sz="2400" dirty="0"/>
              <a:t>Learners will develop an understanding of the concept of Targeted Universalism. </a:t>
            </a:r>
          </a:p>
          <a:p>
            <a:pPr marL="0" indent="0">
              <a:buNone/>
            </a:pPr>
            <a:endParaRPr lang="en-US" sz="2400" dirty="0"/>
          </a:p>
          <a:p>
            <a:r>
              <a:rPr lang="en-US" sz="2400" dirty="0"/>
              <a:t>Learners will develop an understanding how it differs from both targeted and universal approaches.</a:t>
            </a:r>
          </a:p>
          <a:p>
            <a:pPr marL="0" indent="0">
              <a:buNone/>
            </a:pPr>
            <a:endParaRPr lang="en-US" sz="2400" dirty="0"/>
          </a:p>
          <a:p>
            <a:r>
              <a:rPr lang="en-US" sz="2400" dirty="0"/>
              <a:t>Learners will understand why the Targeted Universalism approach is particularly useful for designing for equity.</a:t>
            </a:r>
          </a:p>
          <a:p>
            <a:endParaRPr lang="en-US" sz="2400" dirty="0"/>
          </a:p>
          <a:p>
            <a:endParaRPr lang="en-US" sz="2400" dirty="0"/>
          </a:p>
        </p:txBody>
      </p:sp>
    </p:spTree>
    <p:extLst>
      <p:ext uri="{BB962C8B-B14F-4D97-AF65-F5344CB8AC3E}">
        <p14:creationId xmlns:p14="http://schemas.microsoft.com/office/powerpoint/2010/main" val="2335707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7B4A9-C583-2E43-75AD-CD2FB06660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B815A-1D49-83B7-697F-060FAC8A8556}"/>
              </a:ext>
            </a:extLst>
          </p:cNvPr>
          <p:cNvSpPr>
            <a:spLocks noGrp="1"/>
          </p:cNvSpPr>
          <p:nvPr>
            <p:ph type="title"/>
          </p:nvPr>
        </p:nvSpPr>
        <p:spPr>
          <a:xfrm>
            <a:off x="431170" y="597109"/>
            <a:ext cx="8281660" cy="756818"/>
          </a:xfrm>
        </p:spPr>
        <p:txBody>
          <a:bodyPr>
            <a:normAutofit/>
          </a:bodyPr>
          <a:lstStyle/>
          <a:p>
            <a:pPr algn="ctr"/>
            <a:r>
              <a:rPr lang="en-US" dirty="0"/>
              <a:t>Targeted Universalism </a:t>
            </a:r>
          </a:p>
        </p:txBody>
      </p:sp>
      <p:sp>
        <p:nvSpPr>
          <p:cNvPr id="5" name="Content Placeholder 1">
            <a:extLst>
              <a:ext uri="{FF2B5EF4-FFF2-40B4-BE49-F238E27FC236}">
                <a16:creationId xmlns:a16="http://schemas.microsoft.com/office/drawing/2014/main" id="{E52A9F4F-A432-633D-6711-9CCAC956BF39}"/>
              </a:ext>
            </a:extLst>
          </p:cNvPr>
          <p:cNvSpPr>
            <a:spLocks noGrp="1"/>
          </p:cNvSpPr>
          <p:nvPr>
            <p:ph sz="half" idx="1"/>
          </p:nvPr>
        </p:nvSpPr>
        <p:spPr>
          <a:xfrm>
            <a:off x="431169" y="1512236"/>
            <a:ext cx="8428625" cy="4950348"/>
          </a:xfrm>
        </p:spPr>
        <p:txBody>
          <a:bodyPr>
            <a:normAutofit/>
          </a:bodyPr>
          <a:lstStyle/>
          <a:p>
            <a:r>
              <a:rPr lang="en-US" sz="2400" b="1" dirty="0"/>
              <a:t>How familiar are you with the Targeted Universalism Framework?</a:t>
            </a:r>
          </a:p>
          <a:p>
            <a:endParaRPr lang="en-US" sz="2400" dirty="0"/>
          </a:p>
          <a:p>
            <a:r>
              <a:rPr lang="en-US" sz="2400" b="1" dirty="0"/>
              <a:t>1 --</a:t>
            </a:r>
            <a:r>
              <a:rPr lang="en-US" sz="2400" dirty="0"/>
              <a:t> New to me: I’ve never heard of it</a:t>
            </a:r>
            <a:br>
              <a:rPr lang="en-US" sz="2400" dirty="0"/>
            </a:br>
            <a:endParaRPr lang="en-US" sz="2400" dirty="0"/>
          </a:p>
          <a:p>
            <a:r>
              <a:rPr lang="en-US" sz="2400" b="1" dirty="0"/>
              <a:t>2 --</a:t>
            </a:r>
            <a:r>
              <a:rPr lang="en-US" sz="2400" dirty="0"/>
              <a:t> Heard of it: I recognize the term, but don’t know much about it</a:t>
            </a:r>
            <a:br>
              <a:rPr lang="en-US" sz="2400" dirty="0"/>
            </a:br>
            <a:endParaRPr lang="en-US" sz="2400" dirty="0"/>
          </a:p>
          <a:p>
            <a:r>
              <a:rPr lang="en-US" sz="2400" b="1" dirty="0"/>
              <a:t>3 --</a:t>
            </a:r>
            <a:r>
              <a:rPr lang="en-US" sz="2400" dirty="0"/>
              <a:t> Understand the basics: I have a general understanding</a:t>
            </a:r>
            <a:br>
              <a:rPr lang="en-US" sz="2400" dirty="0"/>
            </a:br>
            <a:endParaRPr lang="en-US" sz="2400" dirty="0"/>
          </a:p>
          <a:p>
            <a:r>
              <a:rPr lang="en-US" sz="2400" b="1" dirty="0"/>
              <a:t>4 -- </a:t>
            </a:r>
            <a:r>
              <a:rPr lang="en-US" sz="2400" dirty="0"/>
              <a:t>Applied it: I’ve used it in my work</a:t>
            </a:r>
          </a:p>
          <a:p>
            <a:endParaRPr lang="en-US" sz="2400" dirty="0"/>
          </a:p>
          <a:p>
            <a:endParaRPr lang="en-US" sz="2400" dirty="0"/>
          </a:p>
        </p:txBody>
      </p:sp>
    </p:spTree>
    <p:extLst>
      <p:ext uri="{BB962C8B-B14F-4D97-AF65-F5344CB8AC3E}">
        <p14:creationId xmlns:p14="http://schemas.microsoft.com/office/powerpoint/2010/main" val="955053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4CFDD-A4D0-2886-858A-7EDD6729FB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9C7E66-5A16-4E8C-6673-659E978A8E6A}"/>
              </a:ext>
            </a:extLst>
          </p:cNvPr>
          <p:cNvSpPr>
            <a:spLocks noGrp="1"/>
          </p:cNvSpPr>
          <p:nvPr>
            <p:ph type="title"/>
          </p:nvPr>
        </p:nvSpPr>
        <p:spPr>
          <a:xfrm>
            <a:off x="591312" y="743823"/>
            <a:ext cx="7830312" cy="783225"/>
          </a:xfrm>
        </p:spPr>
        <p:txBody>
          <a:bodyPr>
            <a:normAutofit/>
          </a:bodyPr>
          <a:lstStyle/>
          <a:p>
            <a:r>
              <a:rPr lang="en-US" dirty="0"/>
              <a:t>Targeted          vs.      Universal</a:t>
            </a:r>
          </a:p>
        </p:txBody>
      </p:sp>
      <p:cxnSp>
        <p:nvCxnSpPr>
          <p:cNvPr id="28" name="Straight Connector 27">
            <a:extLst>
              <a:ext uri="{FF2B5EF4-FFF2-40B4-BE49-F238E27FC236}">
                <a16:creationId xmlns:a16="http://schemas.microsoft.com/office/drawing/2014/main" id="{C4201655-A24D-BCD0-65FC-D3FDC78B7DE5}"/>
              </a:ext>
              <a:ext uri="{C183D7F6-B498-43B3-948B-1728B52AA6E4}">
                <adec:decorative xmlns:adec="http://schemas.microsoft.com/office/drawing/2017/decorative" val="1"/>
              </a:ext>
            </a:extLst>
          </p:cNvPr>
          <p:cNvCxnSpPr/>
          <p:nvPr/>
        </p:nvCxnSpPr>
        <p:spPr>
          <a:xfrm>
            <a:off x="6965440" y="3526592"/>
            <a:ext cx="1332635" cy="0"/>
          </a:xfrm>
          <a:prstGeom prst="line">
            <a:avLst/>
          </a:prstGeom>
          <a:ln w="19050">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5ACB9721-7827-2AA5-C829-18A6F7C121A0}"/>
              </a:ext>
            </a:extLst>
          </p:cNvPr>
          <p:cNvGraphicFramePr>
            <a:graphicFrameLocks noGrp="1"/>
          </p:cNvGraphicFramePr>
          <p:nvPr>
            <p:extLst>
              <p:ext uri="{D42A27DB-BD31-4B8C-83A1-F6EECF244321}">
                <p14:modId xmlns:p14="http://schemas.microsoft.com/office/powerpoint/2010/main" val="2337259199"/>
              </p:ext>
            </p:extLst>
          </p:nvPr>
        </p:nvGraphicFramePr>
        <p:xfrm>
          <a:off x="591312" y="1821112"/>
          <a:ext cx="7830312" cy="4799696"/>
        </p:xfrm>
        <a:graphic>
          <a:graphicData uri="http://schemas.openxmlformats.org/drawingml/2006/table">
            <a:tbl>
              <a:tblPr firstRow="1" bandRow="1">
                <a:tableStyleId>{69012ECD-51FC-41F1-AA8D-1B2483CD663E}</a:tableStyleId>
              </a:tblPr>
              <a:tblGrid>
                <a:gridCol w="3834384">
                  <a:extLst>
                    <a:ext uri="{9D8B030D-6E8A-4147-A177-3AD203B41FA5}">
                      <a16:colId xmlns:a16="http://schemas.microsoft.com/office/drawing/2014/main" val="3154107564"/>
                    </a:ext>
                  </a:extLst>
                </a:gridCol>
                <a:gridCol w="3995928">
                  <a:extLst>
                    <a:ext uri="{9D8B030D-6E8A-4147-A177-3AD203B41FA5}">
                      <a16:colId xmlns:a16="http://schemas.microsoft.com/office/drawing/2014/main" val="1945133897"/>
                    </a:ext>
                  </a:extLst>
                </a:gridCol>
              </a:tblGrid>
              <a:tr h="1618713">
                <a:tc>
                  <a:txBody>
                    <a:bodyPr/>
                    <a:lstStyle/>
                    <a:p>
                      <a:pPr algn="l"/>
                      <a:r>
                        <a:rPr lang="en-US" dirty="0"/>
                        <a:t>Extend benefits or </a:t>
                      </a:r>
                    </a:p>
                    <a:p>
                      <a:pPr algn="l"/>
                      <a:r>
                        <a:rPr lang="en-US" dirty="0"/>
                        <a:t>protections to a specific group, and not to individuals </a:t>
                      </a:r>
                    </a:p>
                    <a:p>
                      <a:pPr algn="l"/>
                      <a:r>
                        <a:rPr lang="en-US" dirty="0"/>
                        <a:t>outside of that 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t>Treat everyone the same.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3832601"/>
                  </a:ext>
                </a:extLst>
              </a:tr>
              <a:tr h="871615">
                <a:tc>
                  <a:txBody>
                    <a:bodyPr/>
                    <a:lstStyle/>
                    <a:p>
                      <a:r>
                        <a:rPr lang="en-US" dirty="0"/>
                        <a:t>e.g., veteran benefits, Medicare/Medicaid, specific to area, need, group </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t>e.g., minimum wage, universal healthcare, viewed as a benefit, protection, a right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925287"/>
                  </a:ext>
                </a:extLst>
              </a:tr>
              <a:tr h="1992263">
                <a:tc>
                  <a:txBody>
                    <a:bodyPr/>
                    <a:lstStyle/>
                    <a:p>
                      <a:r>
                        <a:rPr lang="en-US" dirty="0"/>
                        <a:t>Targeted approaches (e.g., racial equity) can be viewed as </a:t>
                      </a:r>
                    </a:p>
                    <a:p>
                      <a:r>
                        <a:rPr lang="en-US" dirty="0"/>
                        <a:t>unfairly helping one group over another, seeding hostility </a:t>
                      </a:r>
                    </a:p>
                    <a:p>
                      <a:r>
                        <a:rPr lang="en-US" dirty="0"/>
                        <a:t>and resentment.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t>Universal strategies can neglect the suffering uniquely experienced by some people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6931021"/>
                  </a:ext>
                </a:extLst>
              </a:tr>
            </a:tbl>
          </a:graphicData>
        </a:graphic>
      </p:graphicFrame>
    </p:spTree>
    <p:extLst>
      <p:ext uri="{BB962C8B-B14F-4D97-AF65-F5344CB8AC3E}">
        <p14:creationId xmlns:p14="http://schemas.microsoft.com/office/powerpoint/2010/main" val="173610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F75B84-BF03-2A88-1175-724D25853975}"/>
              </a:ext>
            </a:extLst>
          </p:cNvPr>
          <p:cNvPicPr>
            <a:picLocks noChangeAspect="1"/>
          </p:cNvPicPr>
          <p:nvPr/>
        </p:nvPicPr>
        <p:blipFill>
          <a:blip r:embed="rId2"/>
          <a:srcRect r="4332" b="-2"/>
          <a:stretch>
            <a:fillRect/>
          </a:stretch>
        </p:blipFill>
        <p:spPr>
          <a:xfrm>
            <a:off x="0" y="0"/>
            <a:ext cx="9143980" cy="6857990"/>
          </a:xfrm>
          <a:prstGeom prst="rect">
            <a:avLst/>
          </a:prstGeom>
        </p:spPr>
      </p:pic>
      <p:sp>
        <p:nvSpPr>
          <p:cNvPr id="16" name="Rectangle 15">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p:cNvSpPr>
            <a:spLocks noGrp="1"/>
          </p:cNvSpPr>
          <p:nvPr>
            <p:ph type="title"/>
          </p:nvPr>
        </p:nvSpPr>
        <p:spPr>
          <a:xfrm>
            <a:off x="392906" y="5317240"/>
            <a:ext cx="8408194" cy="744836"/>
          </a:xfrm>
        </p:spPr>
        <p:txBody>
          <a:bodyPr vert="horz" lIns="91440" tIns="45720" rIns="91440" bIns="45720" rtlCol="0" anchor="ctr">
            <a:normAutofit/>
          </a:bodyPr>
          <a:lstStyle/>
          <a:p>
            <a:r>
              <a:rPr lang="en-US" sz="3100" dirty="0">
                <a:solidFill>
                  <a:schemeClr val="tx1">
                    <a:lumMod val="85000"/>
                    <a:lumOff val="15000"/>
                  </a:schemeClr>
                </a:solidFill>
                <a:hlinkClick r:id="rId3"/>
              </a:rPr>
              <a:t>https://youtu.be/a0At2xbQB7w</a:t>
            </a:r>
            <a:endParaRPr lang="en-US" sz="3100" dirty="0">
              <a:solidFill>
                <a:schemeClr val="tx1">
                  <a:lumMod val="85000"/>
                  <a:lumOff val="15000"/>
                </a:schemeClr>
              </a:solidFill>
            </a:endParaRPr>
          </a:p>
        </p:txBody>
      </p:sp>
      <p:cxnSp>
        <p:nvCxnSpPr>
          <p:cNvPr id="18" name="Straight Connector 17">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1549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FB487-15CC-C3CF-FD8F-27E07535734B}"/>
              </a:ext>
            </a:extLst>
          </p:cNvPr>
          <p:cNvSpPr>
            <a:spLocks noGrp="1"/>
          </p:cNvSpPr>
          <p:nvPr>
            <p:ph type="title"/>
          </p:nvPr>
        </p:nvSpPr>
        <p:spPr/>
        <p:txBody>
          <a:bodyPr/>
          <a:lstStyle/>
          <a:p>
            <a:r>
              <a:rPr lang="en-US" dirty="0"/>
              <a:t>Targeted Universalism </a:t>
            </a:r>
          </a:p>
        </p:txBody>
      </p:sp>
      <p:sp>
        <p:nvSpPr>
          <p:cNvPr id="4" name="Chart Placeholder 3">
            <a:extLst>
              <a:ext uri="{FF2B5EF4-FFF2-40B4-BE49-F238E27FC236}">
                <a16:creationId xmlns:a16="http://schemas.microsoft.com/office/drawing/2014/main" id="{718A75BA-E7BB-5DCD-78B7-4A1686FD2636}"/>
              </a:ext>
            </a:extLst>
          </p:cNvPr>
          <p:cNvSpPr>
            <a:spLocks noGrp="1"/>
          </p:cNvSpPr>
          <p:nvPr>
            <p:ph type="chart" sz="quarter" idx="13"/>
          </p:nvPr>
        </p:nvSpPr>
        <p:spPr>
          <a:xfrm>
            <a:off x="375701" y="1490092"/>
            <a:ext cx="8363159" cy="4764059"/>
          </a:xfrm>
        </p:spPr>
        <p:txBody>
          <a:bodyPr>
            <a:normAutofit fontScale="92500" lnSpcReduction="20000"/>
          </a:bodyPr>
          <a:lstStyle/>
          <a:p>
            <a:pPr marL="0" lvl="0" indent="0" fontAlgn="base">
              <a:buNone/>
            </a:pPr>
            <a:r>
              <a:rPr lang="en-US" b="1" dirty="0"/>
              <a:t>Focuses </a:t>
            </a:r>
            <a:r>
              <a:rPr lang="en-US" dirty="0"/>
              <a:t>on a universal goal that is co-created with those who are impacted by the goal then create targeted solutions.  ​</a:t>
            </a:r>
          </a:p>
          <a:p>
            <a:pPr marL="0" lvl="0" indent="0" fontAlgn="base">
              <a:buNone/>
            </a:pPr>
            <a:endParaRPr lang="en-US" dirty="0"/>
          </a:p>
          <a:p>
            <a:pPr marL="0" lvl="0" indent="0" fontAlgn="base">
              <a:buNone/>
            </a:pPr>
            <a:r>
              <a:rPr lang="en-US" b="1" dirty="0"/>
              <a:t>Measures</a:t>
            </a:r>
            <a:r>
              <a:rPr lang="en-US" dirty="0"/>
              <a:t> both the general population and population segments proximity to the universal goal rather than pitting groups against one another​​</a:t>
            </a:r>
          </a:p>
          <a:p>
            <a:pPr marL="0" lvl="0" indent="0" fontAlgn="base">
              <a:buNone/>
            </a:pPr>
            <a:endParaRPr lang="en-US" b="1" dirty="0"/>
          </a:p>
          <a:p>
            <a:pPr marL="0" lvl="0" indent="0" fontAlgn="base">
              <a:buNone/>
            </a:pPr>
            <a:r>
              <a:rPr lang="en-US" b="1" dirty="0"/>
              <a:t>Empowers</a:t>
            </a:r>
            <a:r>
              <a:rPr lang="en-US" dirty="0"/>
              <a:t> communities and population segments to co create with their own solutions instead of prescribing and controlling exactly how they will achieve the universal goals. ​</a:t>
            </a:r>
          </a:p>
          <a:p>
            <a:endParaRPr lang="en-US" dirty="0"/>
          </a:p>
        </p:txBody>
      </p:sp>
    </p:spTree>
    <p:extLst>
      <p:ext uri="{BB962C8B-B14F-4D97-AF65-F5344CB8AC3E}">
        <p14:creationId xmlns:p14="http://schemas.microsoft.com/office/powerpoint/2010/main" val="2213816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E853B5-1CAC-0B4D-8537-EEB1C80C7EEE}"/>
              </a:ext>
            </a:extLst>
          </p:cNvPr>
          <p:cNvPicPr>
            <a:picLocks noChangeAspect="1"/>
          </p:cNvPicPr>
          <p:nvPr/>
        </p:nvPicPr>
        <p:blipFill>
          <a:blip r:embed="rId3"/>
          <a:stretch>
            <a:fillRect/>
          </a:stretch>
        </p:blipFill>
        <p:spPr>
          <a:xfrm>
            <a:off x="0" y="374904"/>
            <a:ext cx="9144000" cy="6483095"/>
          </a:xfrm>
          <a:prstGeom prst="rect">
            <a:avLst/>
          </a:prstGeom>
        </p:spPr>
      </p:pic>
      <p:pic>
        <p:nvPicPr>
          <p:cNvPr id="6" name="Picture 5">
            <a:extLst>
              <a:ext uri="{FF2B5EF4-FFF2-40B4-BE49-F238E27FC236}">
                <a16:creationId xmlns:a16="http://schemas.microsoft.com/office/drawing/2014/main" id="{B4A6AB14-58D2-E9E4-76C2-DDB8371662D4}"/>
              </a:ext>
            </a:extLst>
          </p:cNvPr>
          <p:cNvPicPr>
            <a:picLocks noChangeAspect="1"/>
          </p:cNvPicPr>
          <p:nvPr/>
        </p:nvPicPr>
        <p:blipFill>
          <a:blip r:embed="rId4"/>
          <a:stretch>
            <a:fillRect/>
          </a:stretch>
        </p:blipFill>
        <p:spPr>
          <a:xfrm>
            <a:off x="3776472" y="468399"/>
            <a:ext cx="640080" cy="722009"/>
          </a:xfrm>
          <a:prstGeom prst="rect">
            <a:avLst/>
          </a:prstGeom>
        </p:spPr>
      </p:pic>
    </p:spTree>
    <p:extLst>
      <p:ext uri="{BB962C8B-B14F-4D97-AF65-F5344CB8AC3E}">
        <p14:creationId xmlns:p14="http://schemas.microsoft.com/office/powerpoint/2010/main" val="1531504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334" y="250120"/>
            <a:ext cx="8281660" cy="756818"/>
          </a:xfrm>
        </p:spPr>
        <p:txBody>
          <a:bodyPr/>
          <a:lstStyle/>
          <a:p>
            <a:r>
              <a:rPr lang="en-US" dirty="0"/>
              <a:t>7 Steps of Targeted Universalism</a:t>
            </a:r>
          </a:p>
        </p:txBody>
      </p:sp>
      <p:sp>
        <p:nvSpPr>
          <p:cNvPr id="4" name="TextBox 3">
            <a:extLst>
              <a:ext uri="{FF2B5EF4-FFF2-40B4-BE49-F238E27FC236}">
                <a16:creationId xmlns:a16="http://schemas.microsoft.com/office/drawing/2014/main" id="{2D1BB5D2-9BCA-8B47-7479-03E9682CF492}"/>
              </a:ext>
            </a:extLst>
          </p:cNvPr>
          <p:cNvSpPr txBox="1"/>
          <p:nvPr/>
        </p:nvSpPr>
        <p:spPr>
          <a:xfrm>
            <a:off x="263952" y="1148340"/>
            <a:ext cx="8795208" cy="5632311"/>
          </a:xfrm>
          <a:prstGeom prst="rect">
            <a:avLst/>
          </a:prstGeom>
          <a:noFill/>
        </p:spPr>
        <p:txBody>
          <a:bodyPr wrap="square">
            <a:spAutoFit/>
          </a:bodyPr>
          <a:lstStyle/>
          <a:p>
            <a:pPr marL="342900" marR="0" lvl="0" indent="-342900" algn="l" rtl="0" fontAlgn="base">
              <a:buFont typeface="+mj-lt"/>
              <a:buAutoNum type="arabicPeriod"/>
            </a:pPr>
            <a:r>
              <a:rPr lang="en-US" i="0" dirty="0">
                <a:solidFill>
                  <a:srgbClr val="000000"/>
                </a:solidFill>
                <a:effectLst/>
              </a:rPr>
              <a:t>A </a:t>
            </a:r>
            <a:r>
              <a:rPr lang="en-US" b="1" i="0" dirty="0">
                <a:solidFill>
                  <a:srgbClr val="000000"/>
                </a:solidFill>
                <a:effectLst/>
              </a:rPr>
              <a:t>universal goal </a:t>
            </a:r>
            <a:r>
              <a:rPr lang="en-US" i="0" dirty="0">
                <a:solidFill>
                  <a:srgbClr val="000000"/>
                </a:solidFill>
                <a:effectLst/>
              </a:rPr>
              <a:t>that is informed and co-created with those impacted by the goal.  </a:t>
            </a:r>
          </a:p>
          <a:p>
            <a:pPr marL="342900" marR="0" lvl="0" indent="-342900" algn="l" rtl="0" fontAlgn="base">
              <a:buFont typeface="+mj-lt"/>
              <a:buAutoNum type="arabicPeriod"/>
            </a:pPr>
            <a:endParaRPr lang="en-US" b="1" i="0" dirty="0">
              <a:solidFill>
                <a:srgbClr val="000000"/>
              </a:solidFill>
              <a:effectLst/>
            </a:endParaRPr>
          </a:p>
          <a:p>
            <a:pPr marL="342900" marR="0" lvl="0" indent="-342900" algn="l" rtl="0" fontAlgn="base">
              <a:buFont typeface="+mj-lt"/>
              <a:buAutoNum type="arabicPeriod"/>
            </a:pPr>
            <a:r>
              <a:rPr lang="en-US" b="1" i="0" dirty="0">
                <a:solidFill>
                  <a:srgbClr val="000000"/>
                </a:solidFill>
                <a:effectLst/>
              </a:rPr>
              <a:t>Measures both overall population performance and population segments </a:t>
            </a:r>
            <a:r>
              <a:rPr lang="en-US" i="0" dirty="0">
                <a:solidFill>
                  <a:srgbClr val="000000"/>
                </a:solidFill>
                <a:effectLst/>
              </a:rPr>
              <a:t>in relation to the universal goal rather than pitting groups against one another.  </a:t>
            </a:r>
          </a:p>
          <a:p>
            <a:pPr marL="342900" marR="0" lvl="0" indent="-342900" algn="l" rtl="0" fontAlgn="base">
              <a:buFont typeface="+mj-lt"/>
              <a:buAutoNum type="arabicPeriod"/>
            </a:pPr>
            <a:endParaRPr lang="en-US" b="1" i="0" dirty="0">
              <a:solidFill>
                <a:srgbClr val="000000"/>
              </a:solidFill>
              <a:effectLst/>
            </a:endParaRPr>
          </a:p>
          <a:p>
            <a:pPr marL="342900" marR="0" lvl="0" indent="-342900" algn="l" rtl="0" fontAlgn="base">
              <a:buFont typeface="+mj-lt"/>
              <a:buAutoNum type="arabicPeriod"/>
            </a:pPr>
            <a:r>
              <a:rPr lang="en-US" b="1" i="0" dirty="0">
                <a:solidFill>
                  <a:srgbClr val="000000"/>
                </a:solidFill>
                <a:effectLst/>
              </a:rPr>
              <a:t>Disaggregate Data: </a:t>
            </a:r>
            <a:r>
              <a:rPr lang="en-US" i="0" dirty="0">
                <a:solidFill>
                  <a:srgbClr val="000000"/>
                </a:solidFill>
                <a:effectLst/>
              </a:rPr>
              <a:t>Identifies the conditions and structures that create different outcomes for different groups.  </a:t>
            </a:r>
          </a:p>
          <a:p>
            <a:pPr marL="342900" marR="0" lvl="0" indent="-342900" algn="l" rtl="0" fontAlgn="base">
              <a:buFont typeface="+mj-lt"/>
              <a:buAutoNum type="arabicPeriod"/>
            </a:pPr>
            <a:endParaRPr lang="en-US" b="1" dirty="0">
              <a:solidFill>
                <a:srgbClr val="000000"/>
              </a:solidFill>
            </a:endParaRPr>
          </a:p>
          <a:p>
            <a:pPr marL="342900" marR="0" lvl="0" indent="-342900" algn="l" rtl="0" fontAlgn="base">
              <a:buFont typeface="+mj-lt"/>
              <a:buAutoNum type="arabicPeriod"/>
            </a:pPr>
            <a:r>
              <a:rPr lang="en-US" b="1" dirty="0">
                <a:solidFill>
                  <a:srgbClr val="000000"/>
                </a:solidFill>
              </a:rPr>
              <a:t>The “why”: </a:t>
            </a:r>
            <a:r>
              <a:rPr lang="en-US" i="0" dirty="0">
                <a:solidFill>
                  <a:srgbClr val="000000"/>
                </a:solidFill>
                <a:effectLst/>
              </a:rPr>
              <a:t>Identify the structures and systems that intersect with the problem and determine the outcomes for each group.  </a:t>
            </a:r>
          </a:p>
          <a:p>
            <a:pPr marL="342900" marR="0" lvl="0" indent="-342900" algn="l" rtl="0" fontAlgn="base">
              <a:buFont typeface="+mj-lt"/>
              <a:buAutoNum type="arabicPeriod"/>
            </a:pPr>
            <a:endParaRPr lang="en-US" i="0" dirty="0">
              <a:solidFill>
                <a:srgbClr val="000000"/>
              </a:solidFill>
              <a:effectLst/>
            </a:endParaRPr>
          </a:p>
          <a:p>
            <a:pPr marL="342900" marR="0" lvl="0" indent="-342900" algn="l" rtl="0" fontAlgn="base">
              <a:buFont typeface="+mj-lt"/>
              <a:buAutoNum type="arabicPeriod"/>
            </a:pPr>
            <a:r>
              <a:rPr lang="en-US" i="0" dirty="0">
                <a:solidFill>
                  <a:srgbClr val="000000"/>
                </a:solidFill>
                <a:effectLst/>
              </a:rPr>
              <a:t>Design and implement </a:t>
            </a:r>
            <a:r>
              <a:rPr lang="en-US" b="1" dirty="0">
                <a:solidFill>
                  <a:srgbClr val="000000"/>
                </a:solidFill>
                <a:effectLst/>
              </a:rPr>
              <a:t>targeted strategies </a:t>
            </a:r>
            <a:r>
              <a:rPr lang="en-US" i="0" dirty="0">
                <a:solidFill>
                  <a:srgbClr val="000000"/>
                </a:solidFill>
                <a:effectLst/>
              </a:rPr>
              <a:t>for each group to reach the universal goal  </a:t>
            </a:r>
          </a:p>
          <a:p>
            <a:pPr marL="342900" marR="0" lvl="0" indent="-342900" algn="l" rtl="0" fontAlgn="base">
              <a:buFont typeface="+mj-lt"/>
              <a:buAutoNum type="arabicPeriod"/>
            </a:pPr>
            <a:endParaRPr lang="en-US" i="0" dirty="0">
              <a:solidFill>
                <a:srgbClr val="000000"/>
              </a:solidFill>
              <a:effectLst/>
            </a:endParaRPr>
          </a:p>
          <a:p>
            <a:pPr marL="342900" marR="0" lvl="0" indent="-342900" algn="l" rtl="0" fontAlgn="base">
              <a:buFont typeface="+mj-lt"/>
              <a:buAutoNum type="arabicPeriod"/>
            </a:pPr>
            <a:r>
              <a:rPr lang="en-US" i="0" dirty="0">
                <a:solidFill>
                  <a:srgbClr val="000000"/>
                </a:solidFill>
                <a:effectLst/>
              </a:rPr>
              <a:t>Develop </a:t>
            </a:r>
            <a:r>
              <a:rPr lang="en-US" b="1" i="0" dirty="0">
                <a:solidFill>
                  <a:srgbClr val="000000"/>
                </a:solidFill>
                <a:effectLst/>
              </a:rPr>
              <a:t>messaging and stories </a:t>
            </a:r>
            <a:r>
              <a:rPr lang="en-US" i="0" dirty="0">
                <a:solidFill>
                  <a:srgbClr val="000000"/>
                </a:solidFill>
                <a:effectLst/>
              </a:rPr>
              <a:t>that support TU strategies and belonging </a:t>
            </a:r>
          </a:p>
          <a:p>
            <a:pPr marL="342900" marR="0" lvl="0" indent="-342900" algn="l" rtl="0" fontAlgn="base">
              <a:buFont typeface="+mj-lt"/>
              <a:buAutoNum type="arabicPeriod"/>
            </a:pPr>
            <a:endParaRPr lang="en-US" b="1" i="0" dirty="0">
              <a:solidFill>
                <a:srgbClr val="000000"/>
              </a:solidFill>
              <a:effectLst/>
            </a:endParaRPr>
          </a:p>
          <a:p>
            <a:pPr marL="342900" marR="0" lvl="0" indent="-342900" algn="l" rtl="0" fontAlgn="base">
              <a:buFont typeface="+mj-lt"/>
              <a:buAutoNum type="arabicPeriod"/>
            </a:pPr>
            <a:r>
              <a:rPr lang="en-US" b="1" i="0" dirty="0">
                <a:solidFill>
                  <a:srgbClr val="000000"/>
                </a:solidFill>
                <a:effectLst/>
              </a:rPr>
              <a:t>Continuous learning </a:t>
            </a:r>
            <a:r>
              <a:rPr lang="en-US" b="1" dirty="0">
                <a:solidFill>
                  <a:srgbClr val="000000"/>
                </a:solidFill>
              </a:rPr>
              <a:t>and evaluation: </a:t>
            </a:r>
            <a:r>
              <a:rPr lang="en-US" i="0" dirty="0">
                <a:solidFill>
                  <a:srgbClr val="000000"/>
                </a:solidFill>
                <a:effectLst/>
              </a:rPr>
              <a:t>Co-create and agree on the design of how impact will be measured and evaluated. Include those with lived experience in co-creation process. </a:t>
            </a:r>
          </a:p>
        </p:txBody>
      </p:sp>
    </p:spTree>
    <p:extLst>
      <p:ext uri="{BB962C8B-B14F-4D97-AF65-F5344CB8AC3E}">
        <p14:creationId xmlns:p14="http://schemas.microsoft.com/office/powerpoint/2010/main" val="3451617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33DD1-8B0D-AAA8-B11C-6082A408A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0385F-F552-9A30-F0AD-68F6AA29019B}"/>
              </a:ext>
            </a:extLst>
          </p:cNvPr>
          <p:cNvSpPr>
            <a:spLocks noGrp="1"/>
          </p:cNvSpPr>
          <p:nvPr>
            <p:ph type="title"/>
          </p:nvPr>
        </p:nvSpPr>
        <p:spPr>
          <a:xfrm>
            <a:off x="-1207004" y="3702723"/>
            <a:ext cx="7744964" cy="805270"/>
          </a:xfrm>
        </p:spPr>
        <p:txBody>
          <a:bodyPr>
            <a:normAutofit fontScale="90000"/>
          </a:bodyPr>
          <a:lstStyle/>
          <a:p>
            <a:pPr algn="ctr"/>
            <a:r>
              <a:rPr lang="en-US" dirty="0"/>
              <a:t>Step 1: </a:t>
            </a:r>
            <a:br>
              <a:rPr lang="en-US" dirty="0"/>
            </a:br>
            <a:r>
              <a:rPr lang="en-US" dirty="0"/>
              <a:t>Co-create</a:t>
            </a:r>
            <a:br>
              <a:rPr lang="en-US" dirty="0"/>
            </a:br>
            <a:r>
              <a:rPr lang="en-US" dirty="0"/>
              <a:t>Universal Goal</a:t>
            </a:r>
          </a:p>
        </p:txBody>
      </p:sp>
      <p:pic>
        <p:nvPicPr>
          <p:cNvPr id="8" name="object 97">
            <a:extLst>
              <a:ext uri="{FF2B5EF4-FFF2-40B4-BE49-F238E27FC236}">
                <a16:creationId xmlns:a16="http://schemas.microsoft.com/office/drawing/2014/main" id="{96A4903B-6D4E-D750-2BEE-3BF401A767F7}"/>
              </a:ext>
              <a:ext uri="{C183D7F6-B498-43B3-948B-1728B52AA6E4}">
                <adec:decorative xmlns:adec="http://schemas.microsoft.com/office/drawing/2017/decorative" val="1"/>
              </a:ext>
            </a:extLst>
          </p:cNvPr>
          <p:cNvPicPr/>
          <p:nvPr/>
        </p:nvPicPr>
        <p:blipFill>
          <a:blip r:embed="rId2" cstate="print"/>
          <a:srcRect l="32645" r="43403" b="11584"/>
          <a:stretch/>
        </p:blipFill>
        <p:spPr>
          <a:xfrm flipH="1">
            <a:off x="5421745" y="13826"/>
            <a:ext cx="3805382" cy="6844174"/>
          </a:xfrm>
          <a:prstGeom prst="rect">
            <a:avLst/>
          </a:prstGeom>
        </p:spPr>
      </p:pic>
    </p:spTree>
    <p:extLst>
      <p:ext uri="{BB962C8B-B14F-4D97-AF65-F5344CB8AC3E}">
        <p14:creationId xmlns:p14="http://schemas.microsoft.com/office/powerpoint/2010/main" val="2576765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27530-4C75-FC2E-621A-004C8ACF08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9A6DB-52A6-C079-9715-F1B3DB3F6837}"/>
              </a:ext>
            </a:extLst>
          </p:cNvPr>
          <p:cNvSpPr>
            <a:spLocks noGrp="1"/>
          </p:cNvSpPr>
          <p:nvPr>
            <p:ph type="title"/>
          </p:nvPr>
        </p:nvSpPr>
        <p:spPr/>
        <p:txBody>
          <a:bodyPr/>
          <a:lstStyle/>
          <a:p>
            <a:r>
              <a:rPr lang="en-US" dirty="0"/>
              <a:t>Universal Goal</a:t>
            </a:r>
          </a:p>
        </p:txBody>
      </p:sp>
      <p:sp>
        <p:nvSpPr>
          <p:cNvPr id="4" name="TextBox 3">
            <a:extLst>
              <a:ext uri="{FF2B5EF4-FFF2-40B4-BE49-F238E27FC236}">
                <a16:creationId xmlns:a16="http://schemas.microsoft.com/office/drawing/2014/main" id="{C96DF24C-BC13-4451-3BE3-3CCB613E239B}"/>
              </a:ext>
            </a:extLst>
          </p:cNvPr>
          <p:cNvSpPr txBox="1"/>
          <p:nvPr/>
        </p:nvSpPr>
        <p:spPr>
          <a:xfrm>
            <a:off x="457200" y="878105"/>
            <a:ext cx="8580120" cy="5324535"/>
          </a:xfrm>
          <a:prstGeom prst="rect">
            <a:avLst/>
          </a:prstGeom>
          <a:noFill/>
        </p:spPr>
        <p:txBody>
          <a:bodyPr wrap="square">
            <a:spAutoFit/>
          </a:bodyPr>
          <a:lstStyle/>
          <a:p>
            <a:endParaRPr lang="en-US" sz="2800" dirty="0"/>
          </a:p>
          <a:p>
            <a:r>
              <a:rPr lang="en-US" sz="2400" dirty="0">
                <a:solidFill>
                  <a:srgbClr val="000000"/>
                </a:solidFill>
              </a:rPr>
              <a:t>Universal goals are outcomes based</a:t>
            </a:r>
          </a:p>
          <a:p>
            <a:endParaRPr lang="en-US" sz="2400" dirty="0">
              <a:solidFill>
                <a:srgbClr val="000000"/>
              </a:solidFill>
            </a:endParaRPr>
          </a:p>
          <a:p>
            <a:r>
              <a:rPr lang="en-US" sz="2400" dirty="0">
                <a:solidFill>
                  <a:srgbClr val="000000"/>
                </a:solidFill>
              </a:rPr>
              <a:t>Universal goals focus on structures and institutions</a:t>
            </a:r>
          </a:p>
          <a:p>
            <a:r>
              <a:rPr lang="en-US" sz="2400" dirty="0">
                <a:solidFill>
                  <a:srgbClr val="000000"/>
                </a:solidFill>
              </a:rPr>
              <a:t>in understanding what problem you are addressing, </a:t>
            </a:r>
          </a:p>
          <a:p>
            <a:endParaRPr lang="en-US" sz="2400" dirty="0">
              <a:solidFill>
                <a:srgbClr val="000000"/>
              </a:solidFill>
            </a:endParaRPr>
          </a:p>
          <a:p>
            <a:r>
              <a:rPr lang="en-US" sz="2400" dirty="0">
                <a:solidFill>
                  <a:srgbClr val="000000"/>
                </a:solidFill>
              </a:rPr>
              <a:t>Do focus on the construction and situatedness of groups and individuals</a:t>
            </a:r>
          </a:p>
          <a:p>
            <a:endParaRPr lang="en-US" sz="2400" dirty="0">
              <a:solidFill>
                <a:srgbClr val="000000"/>
              </a:solidFill>
            </a:endParaRPr>
          </a:p>
          <a:p>
            <a:r>
              <a:rPr lang="en-US" sz="2400" dirty="0">
                <a:solidFill>
                  <a:srgbClr val="000000"/>
                </a:solidFill>
              </a:rPr>
              <a:t>Do focus on data and disaggregated information and what story it tells</a:t>
            </a:r>
          </a:p>
          <a:p>
            <a:endParaRPr lang="en-US" sz="2400" dirty="0">
              <a:solidFill>
                <a:srgbClr val="000000"/>
              </a:solidFill>
            </a:endParaRPr>
          </a:p>
          <a:p>
            <a:r>
              <a:rPr lang="en-US" sz="2400" dirty="0">
                <a:solidFill>
                  <a:srgbClr val="000000"/>
                </a:solidFill>
              </a:rPr>
              <a:t>Do build more cohesion with all groups through the co-creation of a universal goal</a:t>
            </a:r>
          </a:p>
        </p:txBody>
      </p:sp>
    </p:spTree>
    <p:extLst>
      <p:ext uri="{BB962C8B-B14F-4D97-AF65-F5344CB8AC3E}">
        <p14:creationId xmlns:p14="http://schemas.microsoft.com/office/powerpoint/2010/main" val="2334565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2842F7-0AD4-5BD3-B81F-0BDA3C1499DF}"/>
              </a:ext>
            </a:extLst>
          </p:cNvPr>
          <p:cNvPicPr>
            <a:picLocks noChangeAspect="1"/>
          </p:cNvPicPr>
          <p:nvPr/>
        </p:nvPicPr>
        <p:blipFill>
          <a:blip r:embed="rId3"/>
          <a:stretch>
            <a:fillRect/>
          </a:stretch>
        </p:blipFill>
        <p:spPr>
          <a:xfrm>
            <a:off x="532149" y="809425"/>
            <a:ext cx="8079702" cy="6048575"/>
          </a:xfrm>
          <a:prstGeom prst="rect">
            <a:avLst/>
          </a:prstGeom>
        </p:spPr>
      </p:pic>
      <p:sp>
        <p:nvSpPr>
          <p:cNvPr id="2" name="Title 1">
            <a:extLst>
              <a:ext uri="{FF2B5EF4-FFF2-40B4-BE49-F238E27FC236}">
                <a16:creationId xmlns:a16="http://schemas.microsoft.com/office/drawing/2014/main" id="{A36257BD-B3D9-5C0A-6D41-CA2B726BF9CD}"/>
              </a:ext>
            </a:extLst>
          </p:cNvPr>
          <p:cNvSpPr>
            <a:spLocks noGrp="1"/>
          </p:cNvSpPr>
          <p:nvPr>
            <p:ph type="title"/>
          </p:nvPr>
        </p:nvSpPr>
        <p:spPr>
          <a:xfrm>
            <a:off x="106680" y="334647"/>
            <a:ext cx="8281660" cy="756818"/>
          </a:xfrm>
        </p:spPr>
        <p:txBody>
          <a:bodyPr/>
          <a:lstStyle/>
          <a:p>
            <a:r>
              <a:rPr lang="en-US" dirty="0"/>
              <a:t>Universal Goal</a:t>
            </a:r>
          </a:p>
        </p:txBody>
      </p:sp>
    </p:spTree>
    <p:extLst>
      <p:ext uri="{BB962C8B-B14F-4D97-AF65-F5344CB8AC3E}">
        <p14:creationId xmlns:p14="http://schemas.microsoft.com/office/powerpoint/2010/main" val="1420934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220A6-8879-8938-8AAE-88829C876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9841A5-D3A8-FFFF-5891-AC03D45DD201}"/>
              </a:ext>
            </a:extLst>
          </p:cNvPr>
          <p:cNvSpPr>
            <a:spLocks noGrp="1"/>
          </p:cNvSpPr>
          <p:nvPr>
            <p:ph type="title"/>
          </p:nvPr>
        </p:nvSpPr>
        <p:spPr>
          <a:xfrm>
            <a:off x="2195778" y="3050591"/>
            <a:ext cx="4709160" cy="756818"/>
          </a:xfrm>
        </p:spPr>
        <p:txBody>
          <a:bodyPr/>
          <a:lstStyle/>
          <a:p>
            <a:r>
              <a:rPr lang="en-US" dirty="0"/>
              <a:t>POLL / SURVEY </a:t>
            </a:r>
          </a:p>
        </p:txBody>
      </p:sp>
      <p:sp>
        <p:nvSpPr>
          <p:cNvPr id="3" name="Content Placeholder 2">
            <a:extLst>
              <a:ext uri="{FF2B5EF4-FFF2-40B4-BE49-F238E27FC236}">
                <a16:creationId xmlns:a16="http://schemas.microsoft.com/office/drawing/2014/main" id="{86AD359B-2DC0-589D-7965-8833FBAA43E4}"/>
              </a:ext>
            </a:extLst>
          </p:cNvPr>
          <p:cNvSpPr>
            <a:spLocks noGrp="1"/>
          </p:cNvSpPr>
          <p:nvPr>
            <p:ph idx="1"/>
          </p:nvPr>
        </p:nvSpPr>
        <p:spPr>
          <a:xfrm>
            <a:off x="461539" y="825792"/>
            <a:ext cx="8177639" cy="756818"/>
          </a:xfrm>
        </p:spPr>
        <p:txBody>
          <a:bodyPr>
            <a:normAutofit fontScale="92500" lnSpcReduction="20000"/>
          </a:bodyPr>
          <a:lstStyle/>
          <a:p>
            <a:r>
              <a:rPr lang="en-US" dirty="0"/>
              <a:t>Based on the information we went over select which are examples of universal goals.    </a:t>
            </a:r>
          </a:p>
        </p:txBody>
      </p:sp>
    </p:spTree>
    <p:extLst>
      <p:ext uri="{BB962C8B-B14F-4D97-AF65-F5344CB8AC3E}">
        <p14:creationId xmlns:p14="http://schemas.microsoft.com/office/powerpoint/2010/main" val="3972826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C1BDD-E901-286D-32DD-3473F4AFED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B19900-57BA-7BE2-D92F-887C956B69CD}"/>
              </a:ext>
            </a:extLst>
          </p:cNvPr>
          <p:cNvSpPr>
            <a:spLocks noGrp="1"/>
          </p:cNvSpPr>
          <p:nvPr>
            <p:ph type="title"/>
          </p:nvPr>
        </p:nvSpPr>
        <p:spPr>
          <a:xfrm>
            <a:off x="-1234713" y="4173778"/>
            <a:ext cx="7744964" cy="805270"/>
          </a:xfrm>
        </p:spPr>
        <p:txBody>
          <a:bodyPr>
            <a:normAutofit fontScale="90000"/>
          </a:bodyPr>
          <a:lstStyle/>
          <a:p>
            <a:pPr algn="ctr"/>
            <a:r>
              <a:rPr lang="en-US" dirty="0"/>
              <a:t>Step 2:</a:t>
            </a:r>
            <a:br>
              <a:rPr lang="en-US" dirty="0"/>
            </a:br>
            <a:r>
              <a:rPr lang="en-US" dirty="0"/>
              <a:t>Assess performance</a:t>
            </a:r>
            <a:br>
              <a:rPr lang="en-US" dirty="0"/>
            </a:br>
            <a:r>
              <a:rPr lang="en-US" dirty="0"/>
              <a:t>relative to the </a:t>
            </a:r>
            <a:br>
              <a:rPr lang="en-US" dirty="0"/>
            </a:br>
            <a:r>
              <a:rPr lang="en-US" dirty="0"/>
              <a:t>Universal Goal</a:t>
            </a:r>
          </a:p>
        </p:txBody>
      </p:sp>
      <p:pic>
        <p:nvPicPr>
          <p:cNvPr id="8" name="object 97">
            <a:extLst>
              <a:ext uri="{FF2B5EF4-FFF2-40B4-BE49-F238E27FC236}">
                <a16:creationId xmlns:a16="http://schemas.microsoft.com/office/drawing/2014/main" id="{AE005362-A013-9F77-DB24-79EF51CA28C8}"/>
              </a:ext>
              <a:ext uri="{C183D7F6-B498-43B3-948B-1728B52AA6E4}">
                <adec:decorative xmlns:adec="http://schemas.microsoft.com/office/drawing/2017/decorative" val="1"/>
              </a:ext>
            </a:extLst>
          </p:cNvPr>
          <p:cNvPicPr/>
          <p:nvPr/>
        </p:nvPicPr>
        <p:blipFill>
          <a:blip r:embed="rId2" cstate="print"/>
          <a:srcRect l="32645" r="43403" b="11584"/>
          <a:stretch/>
        </p:blipFill>
        <p:spPr>
          <a:xfrm flipH="1">
            <a:off x="5421745" y="13826"/>
            <a:ext cx="3805382" cy="6844174"/>
          </a:xfrm>
          <a:prstGeom prst="rect">
            <a:avLst/>
          </a:prstGeom>
        </p:spPr>
      </p:pic>
    </p:spTree>
    <p:extLst>
      <p:ext uri="{BB962C8B-B14F-4D97-AF65-F5344CB8AC3E}">
        <p14:creationId xmlns:p14="http://schemas.microsoft.com/office/powerpoint/2010/main" val="1945393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9071C-97F5-030D-30E7-B59E48DFD13E}"/>
              </a:ext>
            </a:extLst>
          </p:cNvPr>
          <p:cNvSpPr>
            <a:spLocks noGrp="1"/>
          </p:cNvSpPr>
          <p:nvPr>
            <p:ph type="title"/>
          </p:nvPr>
        </p:nvSpPr>
        <p:spPr>
          <a:xfrm>
            <a:off x="483393" y="1377316"/>
            <a:ext cx="8281660" cy="756818"/>
          </a:xfrm>
        </p:spPr>
        <p:txBody>
          <a:bodyPr>
            <a:normAutofit fontScale="90000"/>
          </a:bodyPr>
          <a:lstStyle/>
          <a:p>
            <a:r>
              <a:rPr lang="en-US" dirty="0"/>
              <a:t>Step 2: </a:t>
            </a:r>
            <a:br>
              <a:rPr lang="en-US" dirty="0"/>
            </a:br>
            <a:r>
              <a:rPr lang="en-US" dirty="0"/>
              <a:t>Assess all group’s performance relative to the Universal Goal </a:t>
            </a:r>
          </a:p>
        </p:txBody>
      </p:sp>
      <p:sp>
        <p:nvSpPr>
          <p:cNvPr id="4" name="Chart Placeholder 3">
            <a:extLst>
              <a:ext uri="{FF2B5EF4-FFF2-40B4-BE49-F238E27FC236}">
                <a16:creationId xmlns:a16="http://schemas.microsoft.com/office/drawing/2014/main" id="{9E9A288F-3B7A-0A72-6CA1-CC8C0CEC915C}"/>
              </a:ext>
            </a:extLst>
          </p:cNvPr>
          <p:cNvSpPr>
            <a:spLocks noGrp="1"/>
          </p:cNvSpPr>
          <p:nvPr>
            <p:ph type="chart" sz="quarter" idx="13"/>
          </p:nvPr>
        </p:nvSpPr>
        <p:spPr>
          <a:xfrm>
            <a:off x="483393" y="2361622"/>
            <a:ext cx="8177213" cy="3925888"/>
          </a:xfrm>
        </p:spPr>
        <p:txBody>
          <a:bodyPr>
            <a:normAutofit/>
          </a:bodyPr>
          <a:lstStyle/>
          <a:p>
            <a:pPr marL="0" indent="0">
              <a:buNone/>
            </a:pPr>
            <a:r>
              <a:rPr lang="en-US" dirty="0"/>
              <a:t>Identify the </a:t>
            </a:r>
            <a:r>
              <a:rPr lang="en-US" b="1" dirty="0"/>
              <a:t>difference</a:t>
            </a:r>
            <a:r>
              <a:rPr lang="en-US" dirty="0"/>
              <a:t> between the universal goal and overall performance. </a:t>
            </a:r>
          </a:p>
          <a:p>
            <a:endParaRPr lang="en-US" dirty="0"/>
          </a:p>
          <a:p>
            <a:pPr marL="0" indent="0">
              <a:buNone/>
            </a:pPr>
            <a:r>
              <a:rPr lang="en-US" dirty="0"/>
              <a:t>Example: Goal is 100% high school graduate rate.  Suppose a school district’s graduation rate is 92%. </a:t>
            </a:r>
          </a:p>
          <a:p>
            <a:endParaRPr lang="en-US" dirty="0"/>
          </a:p>
        </p:txBody>
      </p:sp>
    </p:spTree>
    <p:extLst>
      <p:ext uri="{BB962C8B-B14F-4D97-AF65-F5344CB8AC3E}">
        <p14:creationId xmlns:p14="http://schemas.microsoft.com/office/powerpoint/2010/main" val="184180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6018-DCBD-46AA-7028-11B3FDB80D78}"/>
              </a:ext>
            </a:extLst>
          </p:cNvPr>
          <p:cNvSpPr>
            <a:spLocks noGrp="1"/>
          </p:cNvSpPr>
          <p:nvPr>
            <p:ph type="title"/>
          </p:nvPr>
        </p:nvSpPr>
        <p:spPr/>
        <p:txBody>
          <a:bodyPr/>
          <a:lstStyle/>
          <a:p>
            <a:r>
              <a:rPr lang="en-US" dirty="0"/>
              <a:t>Data </a:t>
            </a:r>
          </a:p>
        </p:txBody>
      </p:sp>
      <p:sp>
        <p:nvSpPr>
          <p:cNvPr id="3" name="Content Placeholder 2">
            <a:extLst>
              <a:ext uri="{FF2B5EF4-FFF2-40B4-BE49-F238E27FC236}">
                <a16:creationId xmlns:a16="http://schemas.microsoft.com/office/drawing/2014/main" id="{5EC25339-AB2B-05DA-D962-6E6DA5E820ED}"/>
              </a:ext>
            </a:extLst>
          </p:cNvPr>
          <p:cNvSpPr>
            <a:spLocks noGrp="1"/>
          </p:cNvSpPr>
          <p:nvPr>
            <p:ph idx="1"/>
          </p:nvPr>
        </p:nvSpPr>
        <p:spPr/>
        <p:txBody>
          <a:bodyPr/>
          <a:lstStyle/>
          <a:p>
            <a:endParaRPr lang="en-US"/>
          </a:p>
        </p:txBody>
      </p:sp>
      <p:sp>
        <p:nvSpPr>
          <p:cNvPr id="4" name="Chart Placeholder 3">
            <a:extLst>
              <a:ext uri="{FF2B5EF4-FFF2-40B4-BE49-F238E27FC236}">
                <a16:creationId xmlns:a16="http://schemas.microsoft.com/office/drawing/2014/main" id="{6016E41F-FE42-A17E-5C24-DD2997757ACD}"/>
              </a:ext>
            </a:extLst>
          </p:cNvPr>
          <p:cNvSpPr>
            <a:spLocks noGrp="1"/>
          </p:cNvSpPr>
          <p:nvPr>
            <p:ph type="chart" sz="quarter" idx="13"/>
          </p:nvPr>
        </p:nvSpPr>
        <p:spPr/>
        <p:txBody>
          <a:bodyPr/>
          <a:lstStyle/>
          <a:p>
            <a:endParaRPr lang="en-US" dirty="0"/>
          </a:p>
        </p:txBody>
      </p:sp>
      <p:pic>
        <p:nvPicPr>
          <p:cNvPr id="5" name="image12.png">
            <a:extLst>
              <a:ext uri="{FF2B5EF4-FFF2-40B4-BE49-F238E27FC236}">
                <a16:creationId xmlns:a16="http://schemas.microsoft.com/office/drawing/2014/main" id="{5FA17864-9D6B-EF2B-AC66-82F9221A7D7C}"/>
              </a:ext>
            </a:extLst>
          </p:cNvPr>
          <p:cNvPicPr/>
          <p:nvPr/>
        </p:nvPicPr>
        <p:blipFill>
          <a:blip r:embed="rId3"/>
          <a:srcRect/>
          <a:stretch>
            <a:fillRect/>
          </a:stretch>
        </p:blipFill>
        <p:spPr>
          <a:xfrm>
            <a:off x="309494" y="1276506"/>
            <a:ext cx="8577072" cy="5216367"/>
          </a:xfrm>
          <a:prstGeom prst="rect">
            <a:avLst/>
          </a:prstGeom>
          <a:ln w="25400">
            <a:solidFill>
              <a:srgbClr val="000000"/>
            </a:solidFill>
            <a:prstDash val="solid"/>
          </a:ln>
        </p:spPr>
      </p:pic>
    </p:spTree>
    <p:extLst>
      <p:ext uri="{BB962C8B-B14F-4D97-AF65-F5344CB8AC3E}">
        <p14:creationId xmlns:p14="http://schemas.microsoft.com/office/powerpoint/2010/main" val="3509485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0FD2F-99EB-F2EB-4E12-2ADFBC77D1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458BC-CC4C-C304-26B4-989024A5B2B6}"/>
              </a:ext>
            </a:extLst>
          </p:cNvPr>
          <p:cNvSpPr>
            <a:spLocks noGrp="1"/>
          </p:cNvSpPr>
          <p:nvPr>
            <p:ph type="title"/>
          </p:nvPr>
        </p:nvSpPr>
        <p:spPr>
          <a:xfrm>
            <a:off x="0" y="4727959"/>
            <a:ext cx="5421745" cy="1174077"/>
          </a:xfrm>
        </p:spPr>
        <p:txBody>
          <a:bodyPr>
            <a:normAutofit fontScale="90000"/>
          </a:bodyPr>
          <a:lstStyle/>
          <a:p>
            <a:pPr algn="ctr"/>
            <a:r>
              <a:rPr lang="en-US" dirty="0"/>
              <a:t>Step 3: </a:t>
            </a:r>
            <a:br>
              <a:rPr lang="en-US" dirty="0"/>
            </a:br>
            <a:r>
              <a:rPr lang="en-US" dirty="0"/>
              <a:t>Identifies the conditions &amp; structures that create different outcomes for different groups. </a:t>
            </a:r>
          </a:p>
        </p:txBody>
      </p:sp>
      <p:pic>
        <p:nvPicPr>
          <p:cNvPr id="8" name="object 97">
            <a:extLst>
              <a:ext uri="{FF2B5EF4-FFF2-40B4-BE49-F238E27FC236}">
                <a16:creationId xmlns:a16="http://schemas.microsoft.com/office/drawing/2014/main" id="{F4E06CFA-2685-DFEA-1EC3-4DAC60AED176}"/>
              </a:ext>
              <a:ext uri="{C183D7F6-B498-43B3-948B-1728B52AA6E4}">
                <adec:decorative xmlns:adec="http://schemas.microsoft.com/office/drawing/2017/decorative" val="1"/>
              </a:ext>
            </a:extLst>
          </p:cNvPr>
          <p:cNvPicPr/>
          <p:nvPr/>
        </p:nvPicPr>
        <p:blipFill>
          <a:blip r:embed="rId3" cstate="print"/>
          <a:srcRect l="32645" r="43403" b="11584"/>
          <a:stretch/>
        </p:blipFill>
        <p:spPr>
          <a:xfrm flipH="1">
            <a:off x="5421745" y="13826"/>
            <a:ext cx="3805382" cy="6844174"/>
          </a:xfrm>
          <a:prstGeom prst="rect">
            <a:avLst/>
          </a:prstGeom>
        </p:spPr>
      </p:pic>
    </p:spTree>
    <p:extLst>
      <p:ext uri="{BB962C8B-B14F-4D97-AF65-F5344CB8AC3E}">
        <p14:creationId xmlns:p14="http://schemas.microsoft.com/office/powerpoint/2010/main" val="928354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AF848A48-9220-A598-9368-68CF8932CA4B}"/>
              </a:ext>
            </a:extLst>
          </p:cNvPr>
          <p:cNvSpPr>
            <a:spLocks noGrp="1"/>
          </p:cNvSpPr>
          <p:nvPr>
            <p:ph type="chart" sz="quarter" idx="13"/>
          </p:nvPr>
        </p:nvSpPr>
        <p:spPr>
          <a:xfrm>
            <a:off x="461965" y="2500816"/>
            <a:ext cx="8177213" cy="3925888"/>
          </a:xfrm>
        </p:spPr>
        <p:txBody>
          <a:bodyPr>
            <a:normAutofit/>
          </a:bodyPr>
          <a:lstStyle/>
          <a:p>
            <a:pPr marL="0" indent="0">
              <a:buNone/>
            </a:pPr>
            <a:endParaRPr lang="en-US" dirty="0"/>
          </a:p>
          <a:p>
            <a:pPr marL="0" indent="0">
              <a:buNone/>
            </a:pPr>
            <a:r>
              <a:rPr lang="en-US" dirty="0"/>
              <a:t>Identify groups &amp; places that are performing differently with respect to the universal goal and the general population. </a:t>
            </a:r>
          </a:p>
          <a:p>
            <a:endParaRPr lang="en-US" dirty="0"/>
          </a:p>
          <a:p>
            <a:pPr marL="0" indent="0">
              <a:buNone/>
            </a:pPr>
            <a:r>
              <a:rPr lang="en-US" dirty="0"/>
              <a:t>Groups should be disaggregated</a:t>
            </a:r>
          </a:p>
        </p:txBody>
      </p:sp>
      <p:sp>
        <p:nvSpPr>
          <p:cNvPr id="5" name="Title 1">
            <a:extLst>
              <a:ext uri="{FF2B5EF4-FFF2-40B4-BE49-F238E27FC236}">
                <a16:creationId xmlns:a16="http://schemas.microsoft.com/office/drawing/2014/main" id="{7092ADE1-D85F-1FF7-4762-16EE3B34F538}"/>
              </a:ext>
            </a:extLst>
          </p:cNvPr>
          <p:cNvSpPr>
            <a:spLocks noGrp="1"/>
          </p:cNvSpPr>
          <p:nvPr>
            <p:ph type="title"/>
          </p:nvPr>
        </p:nvSpPr>
        <p:spPr>
          <a:xfrm>
            <a:off x="504822" y="2122198"/>
            <a:ext cx="8639178" cy="757237"/>
          </a:xfrm>
        </p:spPr>
        <p:txBody>
          <a:bodyPr>
            <a:normAutofit fontScale="90000"/>
          </a:bodyPr>
          <a:lstStyle/>
          <a:p>
            <a:r>
              <a:rPr lang="en-US" dirty="0"/>
              <a:t>Step 3: </a:t>
            </a:r>
            <a:br>
              <a:rPr lang="en-US" dirty="0"/>
            </a:br>
            <a:r>
              <a:rPr lang="en-US" dirty="0">
                <a:solidFill>
                  <a:schemeClr val="tx2">
                    <a:lumMod val="75000"/>
                  </a:schemeClr>
                </a:solidFill>
              </a:rPr>
              <a:t>Identifies the conditions and structures that create different outcomes for different groups.  </a:t>
            </a:r>
            <a:br>
              <a:rPr lang="en-US" dirty="0">
                <a:solidFill>
                  <a:schemeClr val="tx2">
                    <a:lumMod val="75000"/>
                  </a:schemeClr>
                </a:solidFill>
              </a:rPr>
            </a:br>
            <a:endParaRPr lang="en-US" dirty="0">
              <a:solidFill>
                <a:schemeClr val="tx2">
                  <a:lumMod val="75000"/>
                </a:schemeClr>
              </a:solidFill>
            </a:endParaRPr>
          </a:p>
        </p:txBody>
      </p:sp>
    </p:spTree>
    <p:extLst>
      <p:ext uri="{BB962C8B-B14F-4D97-AF65-F5344CB8AC3E}">
        <p14:creationId xmlns:p14="http://schemas.microsoft.com/office/powerpoint/2010/main" val="2445244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E82B2-0482-2F18-7E67-1A858F73D4C7}"/>
              </a:ext>
            </a:extLst>
          </p:cNvPr>
          <p:cNvSpPr>
            <a:spLocks noGrp="1"/>
          </p:cNvSpPr>
          <p:nvPr>
            <p:ph type="title"/>
          </p:nvPr>
        </p:nvSpPr>
        <p:spPr/>
        <p:txBody>
          <a:bodyPr/>
          <a:lstStyle/>
          <a:p>
            <a:r>
              <a:rPr lang="en-US" dirty="0"/>
              <a:t>Disparities Analysis</a:t>
            </a:r>
          </a:p>
        </p:txBody>
      </p:sp>
      <p:sp>
        <p:nvSpPr>
          <p:cNvPr id="4" name="Chart Placeholder 3">
            <a:extLst>
              <a:ext uri="{FF2B5EF4-FFF2-40B4-BE49-F238E27FC236}">
                <a16:creationId xmlns:a16="http://schemas.microsoft.com/office/drawing/2014/main" id="{DD24977E-4E2A-44C3-EC87-63B97AFE33EB}"/>
              </a:ext>
            </a:extLst>
          </p:cNvPr>
          <p:cNvSpPr>
            <a:spLocks noGrp="1"/>
          </p:cNvSpPr>
          <p:nvPr>
            <p:ph type="chart" sz="quarter" idx="13"/>
          </p:nvPr>
        </p:nvSpPr>
        <p:spPr>
          <a:xfrm>
            <a:off x="483393" y="1710459"/>
            <a:ext cx="8177213" cy="4565650"/>
          </a:xfrm>
        </p:spPr>
        <p:txBody>
          <a:bodyPr>
            <a:normAutofit lnSpcReduction="10000"/>
          </a:bodyPr>
          <a:lstStyle/>
          <a:p>
            <a:pPr marL="0" indent="0">
              <a:buNone/>
            </a:pPr>
            <a:r>
              <a:rPr lang="en-US" dirty="0"/>
              <a:t>There is no prescribed formula. </a:t>
            </a:r>
          </a:p>
          <a:p>
            <a:pPr lvl="1"/>
            <a:r>
              <a:rPr lang="en-US" dirty="0"/>
              <a:t>In each situation, different groups may perform differently. </a:t>
            </a:r>
          </a:p>
          <a:p>
            <a:pPr marL="0" indent="0">
              <a:buNone/>
            </a:pPr>
            <a:endParaRPr lang="en-US" dirty="0"/>
          </a:p>
          <a:p>
            <a:pPr marL="0" indent="0">
              <a:buNone/>
            </a:pPr>
            <a:r>
              <a:rPr lang="en-US" dirty="0"/>
              <a:t>Isolate groupings that are performing further from the goal.  </a:t>
            </a:r>
          </a:p>
          <a:p>
            <a:pPr lvl="1"/>
            <a:r>
              <a:rPr lang="en-US" dirty="0"/>
              <a:t>Social identity groups</a:t>
            </a:r>
          </a:p>
          <a:p>
            <a:pPr lvl="1"/>
            <a:r>
              <a:rPr lang="en-US" dirty="0"/>
              <a:t>Geographies </a:t>
            </a:r>
          </a:p>
          <a:p>
            <a:pPr lvl="1"/>
            <a:r>
              <a:rPr lang="en-US" dirty="0"/>
              <a:t>Socioeconomic circumstances</a:t>
            </a:r>
          </a:p>
          <a:p>
            <a:pPr lvl="1"/>
            <a:r>
              <a:rPr lang="en-US" dirty="0"/>
              <a:t>Other conditions/circumstances. </a:t>
            </a:r>
          </a:p>
        </p:txBody>
      </p:sp>
    </p:spTree>
    <p:extLst>
      <p:ext uri="{BB962C8B-B14F-4D97-AF65-F5344CB8AC3E}">
        <p14:creationId xmlns:p14="http://schemas.microsoft.com/office/powerpoint/2010/main" val="2917036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555CD-14F5-F2D4-0D33-F52AA8F2E3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334213-CFC6-00D6-9B96-22E5A04CAE7D}"/>
              </a:ext>
            </a:extLst>
          </p:cNvPr>
          <p:cNvSpPr>
            <a:spLocks noGrp="1"/>
          </p:cNvSpPr>
          <p:nvPr>
            <p:ph type="title"/>
          </p:nvPr>
        </p:nvSpPr>
        <p:spPr>
          <a:xfrm>
            <a:off x="-1207004" y="3702723"/>
            <a:ext cx="7744964" cy="805270"/>
          </a:xfrm>
        </p:spPr>
        <p:txBody>
          <a:bodyPr>
            <a:normAutofit fontScale="90000"/>
          </a:bodyPr>
          <a:lstStyle/>
          <a:p>
            <a:pPr algn="ctr"/>
            <a:r>
              <a:rPr lang="en-US" dirty="0"/>
              <a:t>Step 4: </a:t>
            </a:r>
            <a:br>
              <a:rPr lang="en-US" dirty="0"/>
            </a:br>
            <a:r>
              <a:rPr lang="en-US" dirty="0"/>
              <a:t>Identify Barriers</a:t>
            </a:r>
            <a:br>
              <a:rPr lang="en-US" dirty="0"/>
            </a:br>
            <a:r>
              <a:rPr lang="en-US" dirty="0"/>
              <a:t>&amp; Resource Needs</a:t>
            </a:r>
          </a:p>
        </p:txBody>
      </p:sp>
      <p:pic>
        <p:nvPicPr>
          <p:cNvPr id="8" name="object 97">
            <a:extLst>
              <a:ext uri="{FF2B5EF4-FFF2-40B4-BE49-F238E27FC236}">
                <a16:creationId xmlns:a16="http://schemas.microsoft.com/office/drawing/2014/main" id="{930EB7F2-BCDA-7016-A2DE-B95B2AD4D856}"/>
              </a:ext>
              <a:ext uri="{C183D7F6-B498-43B3-948B-1728B52AA6E4}">
                <adec:decorative xmlns:adec="http://schemas.microsoft.com/office/drawing/2017/decorative" val="1"/>
              </a:ext>
            </a:extLst>
          </p:cNvPr>
          <p:cNvPicPr/>
          <p:nvPr/>
        </p:nvPicPr>
        <p:blipFill>
          <a:blip r:embed="rId2" cstate="print"/>
          <a:srcRect l="32645" r="43403" b="11584"/>
          <a:stretch/>
        </p:blipFill>
        <p:spPr>
          <a:xfrm flipH="1">
            <a:off x="5421745" y="13826"/>
            <a:ext cx="3805382" cy="6844174"/>
          </a:xfrm>
          <a:prstGeom prst="rect">
            <a:avLst/>
          </a:prstGeom>
        </p:spPr>
      </p:pic>
    </p:spTree>
    <p:extLst>
      <p:ext uri="{BB962C8B-B14F-4D97-AF65-F5344CB8AC3E}">
        <p14:creationId xmlns:p14="http://schemas.microsoft.com/office/powerpoint/2010/main" val="1191797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917C7-0DB8-B5C1-FCF1-D6A0BFAE2E3F}"/>
              </a:ext>
            </a:extLst>
          </p:cNvPr>
          <p:cNvSpPr>
            <a:spLocks noGrp="1"/>
          </p:cNvSpPr>
          <p:nvPr>
            <p:ph type="title"/>
          </p:nvPr>
        </p:nvSpPr>
        <p:spPr>
          <a:xfrm>
            <a:off x="261257" y="1671413"/>
            <a:ext cx="8281660" cy="756818"/>
          </a:xfrm>
        </p:spPr>
        <p:txBody>
          <a:bodyPr>
            <a:normAutofit fontScale="90000"/>
          </a:bodyPr>
          <a:lstStyle/>
          <a:p>
            <a:r>
              <a:rPr lang="en-US" dirty="0"/>
              <a:t>Step 4: Assess and understand the structures and systems the support or impede each group from achieving the Universal Goal. </a:t>
            </a:r>
          </a:p>
        </p:txBody>
      </p:sp>
      <p:sp>
        <p:nvSpPr>
          <p:cNvPr id="4" name="Chart Placeholder 3">
            <a:extLst>
              <a:ext uri="{FF2B5EF4-FFF2-40B4-BE49-F238E27FC236}">
                <a16:creationId xmlns:a16="http://schemas.microsoft.com/office/drawing/2014/main" id="{3D88A757-70C0-6648-1240-CAB8B60831BE}"/>
              </a:ext>
            </a:extLst>
          </p:cNvPr>
          <p:cNvSpPr>
            <a:spLocks noGrp="1"/>
          </p:cNvSpPr>
          <p:nvPr>
            <p:ph type="chart" sz="quarter" idx="13"/>
          </p:nvPr>
        </p:nvSpPr>
        <p:spPr>
          <a:xfrm>
            <a:off x="365704" y="2710362"/>
            <a:ext cx="8177213" cy="3925888"/>
          </a:xfrm>
        </p:spPr>
        <p:txBody>
          <a:bodyPr/>
          <a:lstStyle/>
          <a:p>
            <a:pPr marL="0" indent="0">
              <a:buNone/>
            </a:pPr>
            <a:r>
              <a:rPr lang="en-US" dirty="0"/>
              <a:t>This is the WHY some groups are further from the universal goal. </a:t>
            </a:r>
          </a:p>
          <a:p>
            <a:pPr marL="0" indent="0">
              <a:buNone/>
            </a:pPr>
            <a:endParaRPr lang="en-US" dirty="0"/>
          </a:p>
          <a:p>
            <a:pPr lvl="1"/>
            <a:r>
              <a:rPr lang="en-US" dirty="0"/>
              <a:t>SWOT Analysis </a:t>
            </a:r>
          </a:p>
          <a:p>
            <a:pPr lvl="1"/>
            <a:r>
              <a:rPr lang="en-US" dirty="0"/>
              <a:t>Iceberg Model </a:t>
            </a:r>
          </a:p>
          <a:p>
            <a:pPr lvl="1"/>
            <a:r>
              <a:rPr lang="en-US" dirty="0"/>
              <a:t>The 5 Why’s Analysis</a:t>
            </a:r>
          </a:p>
          <a:p>
            <a:pPr lvl="1"/>
            <a:r>
              <a:rPr lang="en-US" dirty="0"/>
              <a:t>Cause &amp; Effect Diagram  </a:t>
            </a:r>
          </a:p>
        </p:txBody>
      </p:sp>
    </p:spTree>
    <p:extLst>
      <p:ext uri="{BB962C8B-B14F-4D97-AF65-F5344CB8AC3E}">
        <p14:creationId xmlns:p14="http://schemas.microsoft.com/office/powerpoint/2010/main" val="893255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3DB3C-81E4-6436-ABBB-C11E3BA5EB20}"/>
              </a:ext>
            </a:extLst>
          </p:cNvPr>
          <p:cNvSpPr>
            <a:spLocks noGrp="1"/>
          </p:cNvSpPr>
          <p:nvPr>
            <p:ph type="title"/>
          </p:nvPr>
        </p:nvSpPr>
        <p:spPr>
          <a:xfrm>
            <a:off x="357518" y="639762"/>
            <a:ext cx="8281660" cy="756818"/>
          </a:xfrm>
        </p:spPr>
        <p:txBody>
          <a:bodyPr>
            <a:normAutofit fontScale="90000"/>
          </a:bodyPr>
          <a:lstStyle/>
          <a:p>
            <a:r>
              <a:rPr lang="en-US" dirty="0"/>
              <a:t>Whose perspective should be at the center? </a:t>
            </a:r>
          </a:p>
        </p:txBody>
      </p:sp>
      <p:sp>
        <p:nvSpPr>
          <p:cNvPr id="3" name="Content Placeholder 2">
            <a:extLst>
              <a:ext uri="{FF2B5EF4-FFF2-40B4-BE49-F238E27FC236}">
                <a16:creationId xmlns:a16="http://schemas.microsoft.com/office/drawing/2014/main" id="{2BB99116-2F98-64DC-E87D-DF5CA75119AE}"/>
              </a:ext>
            </a:extLst>
          </p:cNvPr>
          <p:cNvSpPr>
            <a:spLocks noGrp="1"/>
          </p:cNvSpPr>
          <p:nvPr>
            <p:ph idx="1"/>
          </p:nvPr>
        </p:nvSpPr>
        <p:spPr>
          <a:xfrm>
            <a:off x="483180" y="1547036"/>
            <a:ext cx="8177639" cy="4934120"/>
          </a:xfrm>
        </p:spPr>
        <p:txBody>
          <a:bodyPr>
            <a:normAutofit/>
          </a:bodyPr>
          <a:lstStyle/>
          <a:p>
            <a:r>
              <a:rPr lang="en-US" dirty="0"/>
              <a:t>Education Sector Example:</a:t>
            </a:r>
          </a:p>
          <a:p>
            <a:endParaRPr lang="en-US" dirty="0"/>
          </a:p>
          <a:p>
            <a:pPr lvl="1"/>
            <a:r>
              <a:rPr lang="en-US" dirty="0"/>
              <a:t>To understand why a “x” group performs worse in a class: </a:t>
            </a:r>
          </a:p>
          <a:p>
            <a:pPr lvl="1"/>
            <a:endParaRPr lang="en-US" dirty="0"/>
          </a:p>
          <a:p>
            <a:pPr lvl="1"/>
            <a:r>
              <a:rPr lang="en-US" dirty="0"/>
              <a:t>Ask students, teachers, parents, counselors, and experts/researchers. </a:t>
            </a:r>
          </a:p>
          <a:p>
            <a:pPr lvl="1"/>
            <a:endParaRPr lang="en-US" dirty="0"/>
          </a:p>
          <a:p>
            <a:pPr lvl="1"/>
            <a:r>
              <a:rPr lang="en-US" dirty="0"/>
              <a:t>Maybe it has to do with nutrition, sleep, undiagnosed vision or hearing problems, English language difficulties, etc., </a:t>
            </a:r>
          </a:p>
          <a:p>
            <a:pPr lvl="1"/>
            <a:endParaRPr lang="en-US" dirty="0"/>
          </a:p>
        </p:txBody>
      </p:sp>
    </p:spTree>
    <p:extLst>
      <p:ext uri="{BB962C8B-B14F-4D97-AF65-F5344CB8AC3E}">
        <p14:creationId xmlns:p14="http://schemas.microsoft.com/office/powerpoint/2010/main" val="956186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B5922A-2471-ECCC-9932-347C4DFB680C}"/>
              </a:ext>
            </a:extLst>
          </p:cNvPr>
          <p:cNvSpPr>
            <a:spLocks noGrp="1"/>
          </p:cNvSpPr>
          <p:nvPr>
            <p:ph idx="1"/>
          </p:nvPr>
        </p:nvSpPr>
        <p:spPr/>
        <p:txBody>
          <a:bodyPr/>
          <a:lstStyle/>
          <a:p>
            <a:endParaRPr lang="en-US"/>
          </a:p>
        </p:txBody>
      </p:sp>
      <p:sp>
        <p:nvSpPr>
          <p:cNvPr id="4" name="Chart Placeholder 3">
            <a:extLst>
              <a:ext uri="{FF2B5EF4-FFF2-40B4-BE49-F238E27FC236}">
                <a16:creationId xmlns:a16="http://schemas.microsoft.com/office/drawing/2014/main" id="{70E00E61-9C2F-00E0-A383-3F42F902A5E2}"/>
              </a:ext>
            </a:extLst>
          </p:cNvPr>
          <p:cNvSpPr>
            <a:spLocks noGrp="1"/>
          </p:cNvSpPr>
          <p:nvPr>
            <p:ph type="chart" sz="quarter" idx="13"/>
          </p:nvPr>
        </p:nvSpPr>
        <p:spPr/>
        <p:txBody>
          <a:bodyPr/>
          <a:lstStyle/>
          <a:p>
            <a:endParaRPr lang="en-US"/>
          </a:p>
        </p:txBody>
      </p:sp>
      <p:pic>
        <p:nvPicPr>
          <p:cNvPr id="6" name="Picture 5">
            <a:extLst>
              <a:ext uri="{FF2B5EF4-FFF2-40B4-BE49-F238E27FC236}">
                <a16:creationId xmlns:a16="http://schemas.microsoft.com/office/drawing/2014/main" id="{EB03B86C-8507-07E9-5019-AB471CBDB66B}"/>
              </a:ext>
            </a:extLst>
          </p:cNvPr>
          <p:cNvPicPr>
            <a:picLocks noChangeAspect="1"/>
          </p:cNvPicPr>
          <p:nvPr/>
        </p:nvPicPr>
        <p:blipFill>
          <a:blip r:embed="rId2"/>
          <a:stretch>
            <a:fillRect/>
          </a:stretch>
        </p:blipFill>
        <p:spPr>
          <a:xfrm>
            <a:off x="161717" y="535345"/>
            <a:ext cx="8820565" cy="5953296"/>
          </a:xfrm>
          <a:prstGeom prst="rect">
            <a:avLst/>
          </a:prstGeom>
        </p:spPr>
      </p:pic>
    </p:spTree>
    <p:extLst>
      <p:ext uri="{BB962C8B-B14F-4D97-AF65-F5344CB8AC3E}">
        <p14:creationId xmlns:p14="http://schemas.microsoft.com/office/powerpoint/2010/main" val="1514560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182B9-B3B3-9BBD-6FEA-419A155F8F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2C6421-3153-9F62-5CBB-5E25DDCB91AD}"/>
              </a:ext>
            </a:extLst>
          </p:cNvPr>
          <p:cNvSpPr>
            <a:spLocks noGrp="1"/>
          </p:cNvSpPr>
          <p:nvPr>
            <p:ph type="title"/>
          </p:nvPr>
        </p:nvSpPr>
        <p:spPr>
          <a:xfrm>
            <a:off x="-1207004" y="3702723"/>
            <a:ext cx="7744964" cy="805270"/>
          </a:xfrm>
        </p:spPr>
        <p:txBody>
          <a:bodyPr>
            <a:normAutofit fontScale="90000"/>
          </a:bodyPr>
          <a:lstStyle/>
          <a:p>
            <a:pPr algn="ctr"/>
            <a:r>
              <a:rPr lang="en-US" dirty="0"/>
              <a:t>Step 5: </a:t>
            </a:r>
            <a:br>
              <a:rPr lang="en-US" dirty="0"/>
            </a:br>
            <a:r>
              <a:rPr lang="en-US" dirty="0"/>
              <a:t>Targeted Strategies</a:t>
            </a:r>
          </a:p>
        </p:txBody>
      </p:sp>
      <p:pic>
        <p:nvPicPr>
          <p:cNvPr id="8" name="object 97">
            <a:extLst>
              <a:ext uri="{FF2B5EF4-FFF2-40B4-BE49-F238E27FC236}">
                <a16:creationId xmlns:a16="http://schemas.microsoft.com/office/drawing/2014/main" id="{6ECDD624-DC7B-8FD6-B901-EF63560D9735}"/>
              </a:ext>
              <a:ext uri="{C183D7F6-B498-43B3-948B-1728B52AA6E4}">
                <adec:decorative xmlns:adec="http://schemas.microsoft.com/office/drawing/2017/decorative" val="1"/>
              </a:ext>
            </a:extLst>
          </p:cNvPr>
          <p:cNvPicPr/>
          <p:nvPr/>
        </p:nvPicPr>
        <p:blipFill>
          <a:blip r:embed="rId2" cstate="print"/>
          <a:srcRect l="32645" r="43403" b="11584"/>
          <a:stretch/>
        </p:blipFill>
        <p:spPr>
          <a:xfrm flipH="1">
            <a:off x="5421745" y="13826"/>
            <a:ext cx="3805382" cy="6844174"/>
          </a:xfrm>
          <a:prstGeom prst="rect">
            <a:avLst/>
          </a:prstGeom>
        </p:spPr>
      </p:pic>
    </p:spTree>
    <p:extLst>
      <p:ext uri="{BB962C8B-B14F-4D97-AF65-F5344CB8AC3E}">
        <p14:creationId xmlns:p14="http://schemas.microsoft.com/office/powerpoint/2010/main" val="2283073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C568-422D-0763-A622-EA212A83C785}"/>
              </a:ext>
            </a:extLst>
          </p:cNvPr>
          <p:cNvSpPr>
            <a:spLocks noGrp="1"/>
          </p:cNvSpPr>
          <p:nvPr>
            <p:ph type="title"/>
          </p:nvPr>
        </p:nvSpPr>
        <p:spPr>
          <a:xfrm>
            <a:off x="417315" y="1157334"/>
            <a:ext cx="8281660" cy="756818"/>
          </a:xfrm>
        </p:spPr>
        <p:txBody>
          <a:bodyPr>
            <a:normAutofit fontScale="90000"/>
          </a:bodyPr>
          <a:lstStyle/>
          <a:p>
            <a:r>
              <a:rPr lang="en-US" dirty="0"/>
              <a:t>Step 5: </a:t>
            </a:r>
            <a:br>
              <a:rPr lang="en-US" dirty="0"/>
            </a:br>
            <a:r>
              <a:rPr lang="en-US" dirty="0"/>
              <a:t>Targeted Strategies: Brainstorm,  Select, Implement </a:t>
            </a:r>
          </a:p>
        </p:txBody>
      </p:sp>
      <p:sp>
        <p:nvSpPr>
          <p:cNvPr id="4" name="Chart Placeholder 3">
            <a:extLst>
              <a:ext uri="{FF2B5EF4-FFF2-40B4-BE49-F238E27FC236}">
                <a16:creationId xmlns:a16="http://schemas.microsoft.com/office/drawing/2014/main" id="{935A26D0-D324-41FB-5C46-492E3E531B61}"/>
              </a:ext>
            </a:extLst>
          </p:cNvPr>
          <p:cNvSpPr>
            <a:spLocks noGrp="1"/>
          </p:cNvSpPr>
          <p:nvPr>
            <p:ph type="chart" sz="quarter" idx="13"/>
          </p:nvPr>
        </p:nvSpPr>
        <p:spPr/>
        <p:txBody>
          <a:bodyPr>
            <a:normAutofit/>
          </a:bodyPr>
          <a:lstStyle/>
          <a:p>
            <a:pPr marL="0" indent="0">
              <a:buNone/>
            </a:pPr>
            <a:r>
              <a:rPr lang="en-US" dirty="0"/>
              <a:t>Brainstorm, select, and implement specific strategies tailored to the barriers or resource needs you identified in step 3-4 for each group analyzed.</a:t>
            </a:r>
          </a:p>
        </p:txBody>
      </p:sp>
    </p:spTree>
    <p:extLst>
      <p:ext uri="{BB962C8B-B14F-4D97-AF65-F5344CB8AC3E}">
        <p14:creationId xmlns:p14="http://schemas.microsoft.com/office/powerpoint/2010/main" val="3822292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E1C23-D3F1-BD71-7CDE-41738A9DFB8A}"/>
            </a:ext>
          </a:extLst>
        </p:cNvPr>
        <p:cNvGrpSpPr/>
        <p:nvPr/>
      </p:nvGrpSpPr>
      <p:grpSpPr>
        <a:xfrm>
          <a:off x="0" y="0"/>
          <a:ext cx="0" cy="0"/>
          <a:chOff x="0" y="0"/>
          <a:chExt cx="0" cy="0"/>
        </a:xfrm>
      </p:grpSpPr>
      <p:sp>
        <p:nvSpPr>
          <p:cNvPr id="4" name="Chart Placeholder 3">
            <a:extLst>
              <a:ext uri="{FF2B5EF4-FFF2-40B4-BE49-F238E27FC236}">
                <a16:creationId xmlns:a16="http://schemas.microsoft.com/office/drawing/2014/main" id="{E3BFC1A7-5BDE-22D7-7BBB-026CA7ACE05C}"/>
              </a:ext>
            </a:extLst>
          </p:cNvPr>
          <p:cNvSpPr>
            <a:spLocks noGrp="1"/>
          </p:cNvSpPr>
          <p:nvPr>
            <p:ph type="chart" sz="quarter" idx="13"/>
          </p:nvPr>
        </p:nvSpPr>
        <p:spPr>
          <a:xfrm>
            <a:off x="400376" y="1897670"/>
            <a:ext cx="8343248" cy="4635106"/>
          </a:xfrm>
        </p:spPr>
        <p:txBody>
          <a:bodyPr>
            <a:normAutofit/>
          </a:bodyPr>
          <a:lstStyle/>
          <a:p>
            <a:pPr marL="0" indent="0">
              <a:buNone/>
            </a:pPr>
            <a:r>
              <a:rPr lang="en-US" dirty="0"/>
              <a:t>Develop outcome-focused targeted strategies based on categories. </a:t>
            </a:r>
          </a:p>
          <a:p>
            <a:pPr marL="914400" lvl="2" indent="0">
              <a:buNone/>
            </a:pPr>
            <a:endParaRPr lang="en-US" dirty="0"/>
          </a:p>
          <a:p>
            <a:pPr marL="0" lvl="0" indent="0">
              <a:buNone/>
            </a:pPr>
            <a:r>
              <a:rPr lang="en-US" dirty="0"/>
              <a:t>Group together recommendations/goals organized by agency, area, or based on groups/people of influence and authority. </a:t>
            </a:r>
          </a:p>
          <a:p>
            <a:pPr marL="0" lvl="0" indent="0">
              <a:buNone/>
            </a:pPr>
            <a:endParaRPr lang="en-US" dirty="0"/>
          </a:p>
          <a:p>
            <a:pPr marL="0" indent="0">
              <a:buNone/>
            </a:pPr>
            <a:r>
              <a:rPr lang="en-US" b="1" dirty="0"/>
              <a:t>Prioritize need and urgency. Prioritization aligns with allocation of resources.</a:t>
            </a:r>
          </a:p>
          <a:p>
            <a:pPr marL="0" indent="0">
              <a:buNone/>
            </a:pPr>
            <a:endParaRPr lang="en-US" dirty="0"/>
          </a:p>
        </p:txBody>
      </p:sp>
      <p:sp>
        <p:nvSpPr>
          <p:cNvPr id="5" name="Title 4">
            <a:extLst>
              <a:ext uri="{FF2B5EF4-FFF2-40B4-BE49-F238E27FC236}">
                <a16:creationId xmlns:a16="http://schemas.microsoft.com/office/drawing/2014/main" id="{9B278222-A814-DE99-EC0C-EB7B9465D713}"/>
              </a:ext>
            </a:extLst>
          </p:cNvPr>
          <p:cNvSpPr>
            <a:spLocks noGrp="1"/>
          </p:cNvSpPr>
          <p:nvPr>
            <p:ph type="title"/>
          </p:nvPr>
        </p:nvSpPr>
        <p:spPr>
          <a:xfrm>
            <a:off x="461964" y="1424901"/>
            <a:ext cx="8281660" cy="756818"/>
          </a:xfrm>
        </p:spPr>
        <p:txBody>
          <a:bodyPr>
            <a:normAutofit fontScale="90000"/>
          </a:bodyPr>
          <a:lstStyle/>
          <a:p>
            <a:r>
              <a:rPr lang="en-US" dirty="0"/>
              <a:t>Develop goals and subgoals, strategies or recommendations:</a:t>
            </a:r>
            <a:br>
              <a:rPr lang="en-US" dirty="0"/>
            </a:br>
            <a:endParaRPr lang="en-US" dirty="0"/>
          </a:p>
        </p:txBody>
      </p:sp>
    </p:spTree>
    <p:extLst>
      <p:ext uri="{BB962C8B-B14F-4D97-AF65-F5344CB8AC3E}">
        <p14:creationId xmlns:p14="http://schemas.microsoft.com/office/powerpoint/2010/main" val="38912210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B9BA4-E207-462E-CACB-BE1E80B40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1150C-BC0C-D44A-C2E3-E46E163A9E4E}"/>
              </a:ext>
            </a:extLst>
          </p:cNvPr>
          <p:cNvSpPr>
            <a:spLocks noGrp="1"/>
          </p:cNvSpPr>
          <p:nvPr>
            <p:ph type="title"/>
          </p:nvPr>
        </p:nvSpPr>
        <p:spPr>
          <a:xfrm>
            <a:off x="-1243580" y="3876459"/>
            <a:ext cx="7744964" cy="805270"/>
          </a:xfrm>
        </p:spPr>
        <p:txBody>
          <a:bodyPr>
            <a:normAutofit fontScale="90000"/>
          </a:bodyPr>
          <a:lstStyle/>
          <a:p>
            <a:pPr algn="ctr"/>
            <a:r>
              <a:rPr lang="en-US" dirty="0"/>
              <a:t>Step 6: </a:t>
            </a:r>
            <a:br>
              <a:rPr lang="en-US" dirty="0"/>
            </a:br>
            <a:r>
              <a:rPr lang="en-US" dirty="0"/>
              <a:t>Communication &amp; </a:t>
            </a:r>
            <a:br>
              <a:rPr lang="en-US" dirty="0"/>
            </a:br>
            <a:r>
              <a:rPr lang="en-US" dirty="0"/>
              <a:t>Messaging</a:t>
            </a:r>
          </a:p>
        </p:txBody>
      </p:sp>
      <p:pic>
        <p:nvPicPr>
          <p:cNvPr id="8" name="object 97">
            <a:extLst>
              <a:ext uri="{FF2B5EF4-FFF2-40B4-BE49-F238E27FC236}">
                <a16:creationId xmlns:a16="http://schemas.microsoft.com/office/drawing/2014/main" id="{02EF4AF7-9983-1E8D-5F8A-4E290ED9BB94}"/>
              </a:ext>
              <a:ext uri="{C183D7F6-B498-43B3-948B-1728B52AA6E4}">
                <adec:decorative xmlns:adec="http://schemas.microsoft.com/office/drawing/2017/decorative" val="1"/>
              </a:ext>
            </a:extLst>
          </p:cNvPr>
          <p:cNvPicPr/>
          <p:nvPr/>
        </p:nvPicPr>
        <p:blipFill>
          <a:blip r:embed="rId2" cstate="print"/>
          <a:srcRect l="32645" r="43403" b="11584"/>
          <a:stretch/>
        </p:blipFill>
        <p:spPr>
          <a:xfrm flipH="1">
            <a:off x="5421745" y="13826"/>
            <a:ext cx="3805382" cy="6844174"/>
          </a:xfrm>
          <a:prstGeom prst="rect">
            <a:avLst/>
          </a:prstGeom>
        </p:spPr>
      </p:pic>
    </p:spTree>
    <p:extLst>
      <p:ext uri="{BB962C8B-B14F-4D97-AF65-F5344CB8AC3E}">
        <p14:creationId xmlns:p14="http://schemas.microsoft.com/office/powerpoint/2010/main" val="2122188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60370-612A-203B-1C6A-DE9B32A2AAFB}"/>
              </a:ext>
            </a:extLst>
          </p:cNvPr>
          <p:cNvSpPr>
            <a:spLocks noGrp="1"/>
          </p:cNvSpPr>
          <p:nvPr>
            <p:ph type="title"/>
          </p:nvPr>
        </p:nvSpPr>
        <p:spPr>
          <a:xfrm>
            <a:off x="377085" y="321720"/>
            <a:ext cx="6602835" cy="994172"/>
          </a:xfrm>
        </p:spPr>
        <p:txBody>
          <a:bodyPr vert="horz" lIns="91440" tIns="45720" rIns="91440" bIns="45720" rtlCol="0" anchor="ctr">
            <a:normAutofit fontScale="90000"/>
          </a:bodyPr>
          <a:lstStyle/>
          <a:p>
            <a:r>
              <a:rPr lang="en-US" sz="3300" kern="1200" dirty="0">
                <a:solidFill>
                  <a:schemeClr val="tx2">
                    <a:lumMod val="75000"/>
                  </a:schemeClr>
                </a:solidFill>
                <a:latin typeface="+mj-lt"/>
                <a:ea typeface="+mj-ea"/>
                <a:cs typeface="+mj-cs"/>
              </a:rPr>
              <a:t>Step 6: Communication &amp; Messaging</a:t>
            </a:r>
          </a:p>
        </p:txBody>
      </p:sp>
      <p:sp>
        <p:nvSpPr>
          <p:cNvPr id="3" name="Content Placeholder 2">
            <a:extLst>
              <a:ext uri="{FF2B5EF4-FFF2-40B4-BE49-F238E27FC236}">
                <a16:creationId xmlns:a16="http://schemas.microsoft.com/office/drawing/2014/main" id="{705785CD-323E-94E5-F66B-2D47C204825C}"/>
              </a:ext>
            </a:extLst>
          </p:cNvPr>
          <p:cNvSpPr>
            <a:spLocks noGrp="1"/>
          </p:cNvSpPr>
          <p:nvPr>
            <p:ph idx="1"/>
          </p:nvPr>
        </p:nvSpPr>
        <p:spPr>
          <a:xfrm>
            <a:off x="215720" y="1671664"/>
            <a:ext cx="5928360" cy="5079656"/>
          </a:xfrm>
        </p:spPr>
        <p:txBody>
          <a:bodyPr vert="horz" lIns="91440" tIns="45720" rIns="91440" bIns="45720" rtlCol="0" anchor="ctr">
            <a:normAutofit fontScale="92500"/>
          </a:bodyPr>
          <a:lstStyle/>
          <a:p>
            <a:pPr marL="457200" indent="-228600">
              <a:buFont typeface="Arial" panose="020B0604020202020204" pitchFamily="34" charset="0"/>
              <a:buChar char="•"/>
            </a:pPr>
            <a:r>
              <a:rPr lang="en-US" sz="2800" dirty="0"/>
              <a:t>Lead your messaging with an affirmative universal goal </a:t>
            </a:r>
          </a:p>
          <a:p>
            <a:pPr marL="457200" indent="-228600">
              <a:buFont typeface="Arial" panose="020B0604020202020204" pitchFamily="34" charset="0"/>
              <a:buChar char="•"/>
            </a:pPr>
            <a:r>
              <a:rPr lang="en-US" sz="2800" dirty="0"/>
              <a:t>Tell intentional stories that give context to the problem</a:t>
            </a:r>
          </a:p>
          <a:p>
            <a:pPr marL="457200" indent="-228600">
              <a:buFont typeface="Arial" panose="020B0604020202020204" pitchFamily="34" charset="0"/>
              <a:buChar char="•"/>
            </a:pPr>
            <a:r>
              <a:rPr lang="en-US" sz="2800" dirty="0"/>
              <a:t>Center humanity and transparency</a:t>
            </a:r>
          </a:p>
          <a:p>
            <a:pPr marL="457200" indent="-228600">
              <a:buFont typeface="Arial" panose="020B0604020202020204" pitchFamily="34" charset="0"/>
              <a:buChar char="•"/>
            </a:pPr>
            <a:r>
              <a:rPr lang="en-US" sz="2800" dirty="0"/>
              <a:t>Affirm solutions-oriented process grounded in fairness, care and belonging</a:t>
            </a:r>
          </a:p>
          <a:p>
            <a:pPr marL="457200" indent="-228600">
              <a:buFont typeface="Arial" panose="020B0604020202020204" pitchFamily="34" charset="0"/>
              <a:buChar char="•"/>
            </a:pPr>
            <a:r>
              <a:rPr lang="en-US" sz="2800" dirty="0"/>
              <a:t>Restate the universal goal and bold vision</a:t>
            </a:r>
          </a:p>
          <a:p>
            <a:pPr marL="457200" indent="-228600">
              <a:buFont typeface="Arial" panose="020B0604020202020204" pitchFamily="34" charset="0"/>
              <a:buChar char="•"/>
            </a:pPr>
            <a:r>
              <a:rPr lang="en-US" sz="2800" dirty="0"/>
              <a:t>Concrete asks or call-to-action (if applicable)</a:t>
            </a:r>
          </a:p>
          <a:p>
            <a:pPr indent="-228600">
              <a:buFont typeface="Arial" panose="020B0604020202020204" pitchFamily="34" charset="0"/>
              <a:buChar char="•"/>
            </a:pPr>
            <a:endParaRPr lang="en-US" sz="2800" dirty="0">
              <a:solidFill>
                <a:schemeClr val="tx1"/>
              </a:solidFill>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Chat">
            <a:extLst>
              <a:ext uri="{FF2B5EF4-FFF2-40B4-BE49-F238E27FC236}">
                <a16:creationId xmlns:a16="http://schemas.microsoft.com/office/drawing/2014/main" id="{3FCE9D11-5EE4-ACAB-1879-65389CBD21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spTree>
    <p:extLst>
      <p:ext uri="{BB962C8B-B14F-4D97-AF65-F5344CB8AC3E}">
        <p14:creationId xmlns:p14="http://schemas.microsoft.com/office/powerpoint/2010/main" val="3092342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7D9C6A6-6427-F905-B4EE-4E603237616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FB43FA3-FE31-03E7-07B4-1253F36EF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563660BF-295F-DD21-C09B-002206932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Chat">
            <a:extLst>
              <a:ext uri="{FF2B5EF4-FFF2-40B4-BE49-F238E27FC236}">
                <a16:creationId xmlns:a16="http://schemas.microsoft.com/office/drawing/2014/main" id="{72EB0ED0-1C71-F5A7-D05D-25E1162FF7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grpSp>
        <p:nvGrpSpPr>
          <p:cNvPr id="6" name="Group 5">
            <a:extLst>
              <a:ext uri="{FF2B5EF4-FFF2-40B4-BE49-F238E27FC236}">
                <a16:creationId xmlns:a16="http://schemas.microsoft.com/office/drawing/2014/main" id="{DCEECEA9-8649-9C73-5995-ACE65847ECB1}"/>
              </a:ext>
            </a:extLst>
          </p:cNvPr>
          <p:cNvGrpSpPr/>
          <p:nvPr/>
        </p:nvGrpSpPr>
        <p:grpSpPr>
          <a:xfrm>
            <a:off x="68671" y="2070056"/>
            <a:ext cx="5891526" cy="1590170"/>
            <a:chOff x="0" y="0"/>
            <a:chExt cx="6764332" cy="1958102"/>
          </a:xfrm>
          <a:solidFill>
            <a:schemeClr val="tx1">
              <a:lumMod val="20000"/>
              <a:lumOff val="80000"/>
            </a:schemeClr>
          </a:solidFill>
        </p:grpSpPr>
        <p:sp>
          <p:nvSpPr>
            <p:cNvPr id="8" name="Rectangle: Rounded Corners 7">
              <a:extLst>
                <a:ext uri="{FF2B5EF4-FFF2-40B4-BE49-F238E27FC236}">
                  <a16:creationId xmlns:a16="http://schemas.microsoft.com/office/drawing/2014/main" id="{77C5F499-4D2F-22D1-30CF-B6815DDA05E6}"/>
                </a:ext>
              </a:extLst>
            </p:cNvPr>
            <p:cNvSpPr/>
            <p:nvPr/>
          </p:nvSpPr>
          <p:spPr>
            <a:xfrm>
              <a:off x="0" y="0"/>
              <a:ext cx="6703695" cy="1958102"/>
            </a:xfrm>
            <a:prstGeom prst="roundRect">
              <a:avLst>
                <a:gd name="adj" fmla="val 10000"/>
              </a:avLst>
            </a:prstGeom>
            <a:grp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9" name="Rectangle: Rounded Corners 4">
              <a:extLst>
                <a:ext uri="{FF2B5EF4-FFF2-40B4-BE49-F238E27FC236}">
                  <a16:creationId xmlns:a16="http://schemas.microsoft.com/office/drawing/2014/main" id="{BF2D1AF6-8F3D-43E9-A646-11F09501E659}"/>
                </a:ext>
              </a:extLst>
            </p:cNvPr>
            <p:cNvSpPr txBox="1"/>
            <p:nvPr/>
          </p:nvSpPr>
          <p:spPr>
            <a:xfrm>
              <a:off x="117988" y="57351"/>
              <a:ext cx="6646344" cy="1843400"/>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rgbClr val="000000"/>
                  </a:solidFill>
                </a:rPr>
                <a:t>Goal/Crisis: You are an organization that receives a number of federal grants. The Fed govt has informed you to discontinue DEI/equity efforts.</a:t>
              </a:r>
            </a:p>
          </p:txBody>
        </p:sp>
      </p:grpSp>
      <p:grpSp>
        <p:nvGrpSpPr>
          <p:cNvPr id="15" name="Group 14">
            <a:extLst>
              <a:ext uri="{FF2B5EF4-FFF2-40B4-BE49-F238E27FC236}">
                <a16:creationId xmlns:a16="http://schemas.microsoft.com/office/drawing/2014/main" id="{368915B7-89A6-95A0-3BF5-E44EEB8BFC57}"/>
              </a:ext>
            </a:extLst>
          </p:cNvPr>
          <p:cNvGrpSpPr/>
          <p:nvPr/>
        </p:nvGrpSpPr>
        <p:grpSpPr>
          <a:xfrm>
            <a:off x="701041" y="4740293"/>
            <a:ext cx="6187440" cy="1904198"/>
            <a:chOff x="1183004" y="2393235"/>
            <a:chExt cx="7017020" cy="1999511"/>
          </a:xfrm>
          <a:solidFill>
            <a:schemeClr val="tx2">
              <a:lumMod val="40000"/>
              <a:lumOff val="60000"/>
            </a:schemeClr>
          </a:solidFill>
        </p:grpSpPr>
        <p:sp>
          <p:nvSpPr>
            <p:cNvPr id="16" name="Rectangle: Rounded Corners 15">
              <a:extLst>
                <a:ext uri="{FF2B5EF4-FFF2-40B4-BE49-F238E27FC236}">
                  <a16:creationId xmlns:a16="http://schemas.microsoft.com/office/drawing/2014/main" id="{28EB44FF-67AC-D2A6-BCA1-A7D003197780}"/>
                </a:ext>
              </a:extLst>
            </p:cNvPr>
            <p:cNvSpPr/>
            <p:nvPr/>
          </p:nvSpPr>
          <p:spPr>
            <a:xfrm>
              <a:off x="1183004" y="2393235"/>
              <a:ext cx="6703695" cy="1958102"/>
            </a:xfrm>
            <a:prstGeom prst="roundRect">
              <a:avLst>
                <a:gd name="adj" fmla="val 10000"/>
              </a:avLst>
            </a:prstGeom>
            <a:grp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Rectangle: Rounded Corners 4">
              <a:extLst>
                <a:ext uri="{FF2B5EF4-FFF2-40B4-BE49-F238E27FC236}">
                  <a16:creationId xmlns:a16="http://schemas.microsoft.com/office/drawing/2014/main" id="{321BADCD-44D6-66E7-3A9C-976C68168011}"/>
                </a:ext>
              </a:extLst>
            </p:cNvPr>
            <p:cNvSpPr txBox="1"/>
            <p:nvPr/>
          </p:nvSpPr>
          <p:spPr>
            <a:xfrm>
              <a:off x="1371435" y="2549346"/>
              <a:ext cx="6828589" cy="184340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rgbClr val="000000"/>
                  </a:solidFill>
                </a:rPr>
                <a:t>We are committed to our workers reflecting our community and being a place where everyone can thrive.</a:t>
              </a:r>
            </a:p>
          </p:txBody>
        </p:sp>
      </p:grpSp>
      <p:grpSp>
        <p:nvGrpSpPr>
          <p:cNvPr id="11" name="Group 10">
            <a:extLst>
              <a:ext uri="{FF2B5EF4-FFF2-40B4-BE49-F238E27FC236}">
                <a16:creationId xmlns:a16="http://schemas.microsoft.com/office/drawing/2014/main" id="{9EDE945C-BD3C-E1E0-7502-15626B19D3A9}"/>
              </a:ext>
            </a:extLst>
          </p:cNvPr>
          <p:cNvGrpSpPr/>
          <p:nvPr/>
        </p:nvGrpSpPr>
        <p:grpSpPr>
          <a:xfrm>
            <a:off x="4813652" y="3467527"/>
            <a:ext cx="1272766" cy="1272766"/>
            <a:chOff x="5430928" y="1539285"/>
            <a:chExt cx="1272766" cy="1272766"/>
          </a:xfrm>
          <a:solidFill>
            <a:schemeClr val="tx2"/>
          </a:solidFill>
        </p:grpSpPr>
        <p:sp>
          <p:nvSpPr>
            <p:cNvPr id="13" name="Arrow: Down 12">
              <a:extLst>
                <a:ext uri="{FF2B5EF4-FFF2-40B4-BE49-F238E27FC236}">
                  <a16:creationId xmlns:a16="http://schemas.microsoft.com/office/drawing/2014/main" id="{525799A3-CA63-7CB4-7E45-CAB84C3955A8}"/>
                </a:ext>
              </a:extLst>
            </p:cNvPr>
            <p:cNvSpPr/>
            <p:nvPr/>
          </p:nvSpPr>
          <p:spPr>
            <a:xfrm>
              <a:off x="5430928" y="1539285"/>
              <a:ext cx="1272766" cy="1272766"/>
            </a:xfrm>
            <a:prstGeom prst="downArrow">
              <a:avLst>
                <a:gd name="adj1" fmla="val 55000"/>
                <a:gd name="adj2" fmla="val 45000"/>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Arrow: Down 4">
              <a:extLst>
                <a:ext uri="{FF2B5EF4-FFF2-40B4-BE49-F238E27FC236}">
                  <a16:creationId xmlns:a16="http://schemas.microsoft.com/office/drawing/2014/main" id="{A31F6CF4-8526-4ADA-3227-715B0BFE34FA}"/>
                </a:ext>
              </a:extLst>
            </p:cNvPr>
            <p:cNvSpPr txBox="1"/>
            <p:nvPr/>
          </p:nvSpPr>
          <p:spPr>
            <a:xfrm>
              <a:off x="5717300" y="1539285"/>
              <a:ext cx="700022" cy="957756"/>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
        <p:nvSpPr>
          <p:cNvPr id="18" name="Title 1">
            <a:extLst>
              <a:ext uri="{FF2B5EF4-FFF2-40B4-BE49-F238E27FC236}">
                <a16:creationId xmlns:a16="http://schemas.microsoft.com/office/drawing/2014/main" id="{E1A626C7-FC05-506A-A630-8038D1BD803A}"/>
              </a:ext>
            </a:extLst>
          </p:cNvPr>
          <p:cNvSpPr txBox="1">
            <a:spLocks/>
          </p:cNvSpPr>
          <p:nvPr/>
        </p:nvSpPr>
        <p:spPr>
          <a:xfrm>
            <a:off x="436123" y="400436"/>
            <a:ext cx="6602835" cy="9941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a:lstStyle>
          <a:p>
            <a:r>
              <a:rPr lang="en-US" sz="3300" dirty="0">
                <a:solidFill>
                  <a:schemeClr val="tx2">
                    <a:lumMod val="75000"/>
                  </a:schemeClr>
                </a:solidFill>
              </a:rPr>
              <a:t>Step 6: Communication &amp; Messaging</a:t>
            </a:r>
          </a:p>
        </p:txBody>
      </p:sp>
    </p:spTree>
    <p:extLst>
      <p:ext uri="{BB962C8B-B14F-4D97-AF65-F5344CB8AC3E}">
        <p14:creationId xmlns:p14="http://schemas.microsoft.com/office/powerpoint/2010/main" val="187386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B3B24EA-9878-95AA-78A2-0B98AFCDA09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86229E5-1C27-5490-190C-8CEF78B50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Oval 11">
            <a:extLst>
              <a:ext uri="{FF2B5EF4-FFF2-40B4-BE49-F238E27FC236}">
                <a16:creationId xmlns:a16="http://schemas.microsoft.com/office/drawing/2014/main" id="{2BFA3E8E-73C1-BA3C-59C7-1A0CEB34F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Chat">
            <a:extLst>
              <a:ext uri="{FF2B5EF4-FFF2-40B4-BE49-F238E27FC236}">
                <a16:creationId xmlns:a16="http://schemas.microsoft.com/office/drawing/2014/main" id="{D3DE583F-0A71-73E3-C2D8-A6FA206FD9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grpSp>
        <p:nvGrpSpPr>
          <p:cNvPr id="6" name="Group 5">
            <a:extLst>
              <a:ext uri="{FF2B5EF4-FFF2-40B4-BE49-F238E27FC236}">
                <a16:creationId xmlns:a16="http://schemas.microsoft.com/office/drawing/2014/main" id="{8EA7CA58-03E4-8876-6835-DF43A5FDE115}"/>
              </a:ext>
            </a:extLst>
          </p:cNvPr>
          <p:cNvGrpSpPr/>
          <p:nvPr/>
        </p:nvGrpSpPr>
        <p:grpSpPr>
          <a:xfrm>
            <a:off x="68671" y="1779504"/>
            <a:ext cx="5891526" cy="1590170"/>
            <a:chOff x="0" y="0"/>
            <a:chExt cx="6764332" cy="1958102"/>
          </a:xfrm>
          <a:solidFill>
            <a:schemeClr val="tx1">
              <a:lumMod val="20000"/>
              <a:lumOff val="80000"/>
            </a:schemeClr>
          </a:solidFill>
        </p:grpSpPr>
        <p:sp>
          <p:nvSpPr>
            <p:cNvPr id="8" name="Rectangle: Rounded Corners 7">
              <a:extLst>
                <a:ext uri="{FF2B5EF4-FFF2-40B4-BE49-F238E27FC236}">
                  <a16:creationId xmlns:a16="http://schemas.microsoft.com/office/drawing/2014/main" id="{B917BC5F-39FB-F617-2724-E92BC0561EA4}"/>
                </a:ext>
              </a:extLst>
            </p:cNvPr>
            <p:cNvSpPr/>
            <p:nvPr/>
          </p:nvSpPr>
          <p:spPr>
            <a:xfrm>
              <a:off x="0" y="0"/>
              <a:ext cx="6703695" cy="1958102"/>
            </a:xfrm>
            <a:prstGeom prst="roundRect">
              <a:avLst>
                <a:gd name="adj" fmla="val 10000"/>
              </a:avLst>
            </a:prstGeom>
            <a:grp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9" name="Rectangle: Rounded Corners 4">
              <a:extLst>
                <a:ext uri="{FF2B5EF4-FFF2-40B4-BE49-F238E27FC236}">
                  <a16:creationId xmlns:a16="http://schemas.microsoft.com/office/drawing/2014/main" id="{7EF91E72-1FAF-41B8-57FE-9585CF702647}"/>
                </a:ext>
              </a:extLst>
            </p:cNvPr>
            <p:cNvSpPr txBox="1"/>
            <p:nvPr/>
          </p:nvSpPr>
          <p:spPr>
            <a:xfrm>
              <a:off x="117988" y="57351"/>
              <a:ext cx="6646344" cy="1843400"/>
            </a:xfrm>
            <a:prstGeom prst="rect">
              <a:avLst/>
            </a:prstGeom>
            <a:solidFill>
              <a:schemeClr val="bg1"/>
            </a:solid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endParaRPr lang="en-US" sz="2500" kern="1200" dirty="0">
                <a:solidFill>
                  <a:srgbClr val="000000"/>
                </a:solidFill>
              </a:endParaRPr>
            </a:p>
            <a:p>
              <a:pPr marL="0" lvl="0" indent="0" algn="l" defTabSz="1111250">
                <a:lnSpc>
                  <a:spcPct val="90000"/>
                </a:lnSpc>
                <a:spcBef>
                  <a:spcPct val="0"/>
                </a:spcBef>
                <a:spcAft>
                  <a:spcPct val="35000"/>
                </a:spcAft>
                <a:buNone/>
              </a:pPr>
              <a:r>
                <a:rPr lang="en-US" sz="2500" kern="1200" dirty="0">
                  <a:solidFill>
                    <a:srgbClr val="000000"/>
                  </a:solidFill>
                </a:rPr>
                <a:t>Reduce U.S. birthing individuals’ mortality rate to 1 death per 100,000 live births across all demographic groups. </a:t>
              </a:r>
            </a:p>
            <a:p>
              <a:pPr marL="0" lvl="0" indent="0" algn="l" defTabSz="1111250">
                <a:lnSpc>
                  <a:spcPct val="90000"/>
                </a:lnSpc>
                <a:spcBef>
                  <a:spcPct val="0"/>
                </a:spcBef>
                <a:spcAft>
                  <a:spcPct val="35000"/>
                </a:spcAft>
                <a:buNone/>
              </a:pPr>
              <a:endParaRPr lang="en-US" sz="2500" kern="1200" dirty="0">
                <a:solidFill>
                  <a:srgbClr val="000000"/>
                </a:solidFill>
              </a:endParaRPr>
            </a:p>
          </p:txBody>
        </p:sp>
      </p:grpSp>
      <p:grpSp>
        <p:nvGrpSpPr>
          <p:cNvPr id="15" name="Group 14">
            <a:extLst>
              <a:ext uri="{FF2B5EF4-FFF2-40B4-BE49-F238E27FC236}">
                <a16:creationId xmlns:a16="http://schemas.microsoft.com/office/drawing/2014/main" id="{9DE6A910-46A4-5A7C-3E48-55B51BE03208}"/>
              </a:ext>
            </a:extLst>
          </p:cNvPr>
          <p:cNvGrpSpPr/>
          <p:nvPr/>
        </p:nvGrpSpPr>
        <p:grpSpPr>
          <a:xfrm>
            <a:off x="584899" y="4504605"/>
            <a:ext cx="6257861" cy="2196540"/>
            <a:chOff x="1183004" y="2393235"/>
            <a:chExt cx="7017020" cy="1999510"/>
          </a:xfrm>
          <a:solidFill>
            <a:schemeClr val="tx2">
              <a:lumMod val="40000"/>
              <a:lumOff val="60000"/>
            </a:schemeClr>
          </a:solidFill>
        </p:grpSpPr>
        <p:sp>
          <p:nvSpPr>
            <p:cNvPr id="16" name="Rectangle: Rounded Corners 15">
              <a:extLst>
                <a:ext uri="{FF2B5EF4-FFF2-40B4-BE49-F238E27FC236}">
                  <a16:creationId xmlns:a16="http://schemas.microsoft.com/office/drawing/2014/main" id="{E70AE913-1E96-9AB2-082B-F58E29D1BB5F}"/>
                </a:ext>
              </a:extLst>
            </p:cNvPr>
            <p:cNvSpPr/>
            <p:nvPr/>
          </p:nvSpPr>
          <p:spPr>
            <a:xfrm>
              <a:off x="1183004" y="2393235"/>
              <a:ext cx="6703695" cy="1958102"/>
            </a:xfrm>
            <a:prstGeom prst="roundRect">
              <a:avLst>
                <a:gd name="adj" fmla="val 10000"/>
              </a:avLst>
            </a:prstGeom>
            <a:grpFill/>
            <a:ln>
              <a:solidFill>
                <a:schemeClr val="tx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7" name="Rectangle: Rounded Corners 4">
              <a:extLst>
                <a:ext uri="{FF2B5EF4-FFF2-40B4-BE49-F238E27FC236}">
                  <a16:creationId xmlns:a16="http://schemas.microsoft.com/office/drawing/2014/main" id="{4686BDB2-66A9-7D8B-DABA-C88B7019D043}"/>
                </a:ext>
              </a:extLst>
            </p:cNvPr>
            <p:cNvSpPr txBox="1"/>
            <p:nvPr/>
          </p:nvSpPr>
          <p:spPr>
            <a:xfrm>
              <a:off x="1371435" y="2393235"/>
              <a:ext cx="6828589" cy="1999510"/>
            </a:xfrm>
            <a:prstGeom prst="rect">
              <a:avLst/>
            </a:prstGeom>
            <a:grpFill/>
            <a:ln>
              <a:solidFill>
                <a:schemeClr val="tx1"/>
              </a:solidFill>
            </a:ln>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solidFill>
                    <a:srgbClr val="000000"/>
                  </a:solidFill>
                </a:rPr>
                <a:t>“Our organization is focused on ensuring that every individual giving birth is treated with dignity and a level of care and fairness that will eliminate maternal mortality.”</a:t>
              </a:r>
            </a:p>
          </p:txBody>
        </p:sp>
      </p:grpSp>
      <p:grpSp>
        <p:nvGrpSpPr>
          <p:cNvPr id="11" name="Group 10">
            <a:extLst>
              <a:ext uri="{FF2B5EF4-FFF2-40B4-BE49-F238E27FC236}">
                <a16:creationId xmlns:a16="http://schemas.microsoft.com/office/drawing/2014/main" id="{700BAF7D-0EC9-B227-DCFB-FF7FE3293B67}"/>
              </a:ext>
            </a:extLst>
          </p:cNvPr>
          <p:cNvGrpSpPr/>
          <p:nvPr/>
        </p:nvGrpSpPr>
        <p:grpSpPr>
          <a:xfrm>
            <a:off x="4828975" y="3216102"/>
            <a:ext cx="1272766" cy="1272766"/>
            <a:chOff x="5430928" y="1539285"/>
            <a:chExt cx="1272766" cy="1272766"/>
          </a:xfrm>
          <a:solidFill>
            <a:schemeClr val="tx2"/>
          </a:solidFill>
        </p:grpSpPr>
        <p:sp>
          <p:nvSpPr>
            <p:cNvPr id="13" name="Arrow: Down 12">
              <a:extLst>
                <a:ext uri="{FF2B5EF4-FFF2-40B4-BE49-F238E27FC236}">
                  <a16:creationId xmlns:a16="http://schemas.microsoft.com/office/drawing/2014/main" id="{F72E7CEA-62D9-ECCA-637F-BA698CBA6280}"/>
                </a:ext>
              </a:extLst>
            </p:cNvPr>
            <p:cNvSpPr/>
            <p:nvPr/>
          </p:nvSpPr>
          <p:spPr>
            <a:xfrm>
              <a:off x="5430928" y="1539285"/>
              <a:ext cx="1272766" cy="1272766"/>
            </a:xfrm>
            <a:prstGeom prst="downArrow">
              <a:avLst>
                <a:gd name="adj1" fmla="val 55000"/>
                <a:gd name="adj2" fmla="val 45000"/>
              </a:avLst>
            </a:prstGeom>
            <a:grpFill/>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Arrow: Down 4">
              <a:extLst>
                <a:ext uri="{FF2B5EF4-FFF2-40B4-BE49-F238E27FC236}">
                  <a16:creationId xmlns:a16="http://schemas.microsoft.com/office/drawing/2014/main" id="{37554D5F-2914-2A42-52BE-241DC910FC56}"/>
                </a:ext>
              </a:extLst>
            </p:cNvPr>
            <p:cNvSpPr txBox="1"/>
            <p:nvPr/>
          </p:nvSpPr>
          <p:spPr>
            <a:xfrm>
              <a:off x="5717300" y="1539285"/>
              <a:ext cx="700022" cy="957756"/>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p:txBody>
        </p:sp>
      </p:grpSp>
      <p:sp>
        <p:nvSpPr>
          <p:cNvPr id="5" name="Title 1">
            <a:extLst>
              <a:ext uri="{FF2B5EF4-FFF2-40B4-BE49-F238E27FC236}">
                <a16:creationId xmlns:a16="http://schemas.microsoft.com/office/drawing/2014/main" id="{284FF9C4-5456-79E9-BD56-277AB71A4E5B}"/>
              </a:ext>
            </a:extLst>
          </p:cNvPr>
          <p:cNvSpPr>
            <a:spLocks noGrp="1"/>
          </p:cNvSpPr>
          <p:nvPr>
            <p:ph type="title"/>
          </p:nvPr>
        </p:nvSpPr>
        <p:spPr>
          <a:xfrm>
            <a:off x="377085" y="321720"/>
            <a:ext cx="6602835" cy="994172"/>
          </a:xfrm>
        </p:spPr>
        <p:txBody>
          <a:bodyPr vert="horz" lIns="91440" tIns="45720" rIns="91440" bIns="45720" rtlCol="0" anchor="ctr">
            <a:normAutofit fontScale="90000"/>
          </a:bodyPr>
          <a:lstStyle/>
          <a:p>
            <a:r>
              <a:rPr lang="en-US" sz="3300" kern="1200" dirty="0">
                <a:solidFill>
                  <a:schemeClr val="tx2">
                    <a:lumMod val="75000"/>
                  </a:schemeClr>
                </a:solidFill>
                <a:latin typeface="+mj-lt"/>
                <a:ea typeface="+mj-ea"/>
                <a:cs typeface="+mj-cs"/>
              </a:rPr>
              <a:t>Step 6: Communication &amp; Messaging</a:t>
            </a:r>
          </a:p>
        </p:txBody>
      </p:sp>
    </p:spTree>
    <p:extLst>
      <p:ext uri="{BB962C8B-B14F-4D97-AF65-F5344CB8AC3E}">
        <p14:creationId xmlns:p14="http://schemas.microsoft.com/office/powerpoint/2010/main" val="4078948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62809-72EE-7B60-F77F-0FA4718C21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6E7C2-AED3-9FD7-9CBC-0EF6A0B303D9}"/>
              </a:ext>
            </a:extLst>
          </p:cNvPr>
          <p:cNvSpPr>
            <a:spLocks noGrp="1"/>
          </p:cNvSpPr>
          <p:nvPr>
            <p:ph type="title"/>
          </p:nvPr>
        </p:nvSpPr>
        <p:spPr>
          <a:xfrm>
            <a:off x="-1216148" y="4415955"/>
            <a:ext cx="7744964" cy="805270"/>
          </a:xfrm>
        </p:spPr>
        <p:txBody>
          <a:bodyPr>
            <a:normAutofit fontScale="90000"/>
          </a:bodyPr>
          <a:lstStyle/>
          <a:p>
            <a:pPr algn="ctr"/>
            <a:r>
              <a:rPr lang="en-US" dirty="0"/>
              <a:t>Step 7: </a:t>
            </a:r>
            <a:br>
              <a:rPr lang="en-US" dirty="0"/>
            </a:br>
            <a:r>
              <a:rPr lang="en-US" dirty="0"/>
              <a:t>Continuous </a:t>
            </a:r>
            <a:br>
              <a:rPr lang="en-US" dirty="0"/>
            </a:br>
            <a:r>
              <a:rPr lang="en-US" dirty="0"/>
              <a:t>Measurement </a:t>
            </a:r>
            <a:br>
              <a:rPr lang="en-US" dirty="0"/>
            </a:br>
            <a:r>
              <a:rPr lang="en-US" dirty="0"/>
              <a:t>&amp; </a:t>
            </a:r>
            <a:br>
              <a:rPr lang="en-US" dirty="0"/>
            </a:br>
            <a:r>
              <a:rPr lang="en-US" dirty="0"/>
              <a:t>Evaluation</a:t>
            </a:r>
          </a:p>
        </p:txBody>
      </p:sp>
      <p:pic>
        <p:nvPicPr>
          <p:cNvPr id="8" name="object 97">
            <a:extLst>
              <a:ext uri="{FF2B5EF4-FFF2-40B4-BE49-F238E27FC236}">
                <a16:creationId xmlns:a16="http://schemas.microsoft.com/office/drawing/2014/main" id="{484AC870-9024-B07C-A346-405DBB5F8187}"/>
              </a:ext>
              <a:ext uri="{C183D7F6-B498-43B3-948B-1728B52AA6E4}">
                <adec:decorative xmlns:adec="http://schemas.microsoft.com/office/drawing/2017/decorative" val="1"/>
              </a:ext>
            </a:extLst>
          </p:cNvPr>
          <p:cNvPicPr/>
          <p:nvPr/>
        </p:nvPicPr>
        <p:blipFill>
          <a:blip r:embed="rId2" cstate="print"/>
          <a:srcRect l="32645" r="43403" b="11584"/>
          <a:stretch/>
        </p:blipFill>
        <p:spPr>
          <a:xfrm flipH="1">
            <a:off x="5421745" y="13826"/>
            <a:ext cx="3805382" cy="6844174"/>
          </a:xfrm>
          <a:prstGeom prst="rect">
            <a:avLst/>
          </a:prstGeom>
        </p:spPr>
      </p:pic>
    </p:spTree>
    <p:extLst>
      <p:ext uri="{BB962C8B-B14F-4D97-AF65-F5344CB8AC3E}">
        <p14:creationId xmlns:p14="http://schemas.microsoft.com/office/powerpoint/2010/main" val="3924419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63BC3F-D9CF-9F46-B3A5-2C0A8A5E24E1}"/>
              </a:ext>
            </a:extLst>
          </p:cNvPr>
          <p:cNvSpPr>
            <a:spLocks noGrp="1"/>
          </p:cNvSpPr>
          <p:nvPr>
            <p:ph idx="1"/>
          </p:nvPr>
        </p:nvSpPr>
        <p:spPr>
          <a:xfrm>
            <a:off x="556129" y="1681652"/>
            <a:ext cx="5885542" cy="3788227"/>
          </a:xfrm>
        </p:spPr>
        <p:txBody>
          <a:bodyPr vert="horz" lIns="91440" tIns="45720" rIns="91440" bIns="45720" rtlCol="0" anchor="ctr">
            <a:normAutofit/>
          </a:bodyPr>
          <a:lstStyle/>
          <a:p>
            <a:r>
              <a:rPr lang="en-US" dirty="0"/>
              <a:t>To what extent were structures and/or systems changed or transformed and did more people advance towards the universal goal as a result?</a:t>
            </a:r>
          </a:p>
        </p:txBody>
      </p:sp>
      <p:sp>
        <p:nvSpPr>
          <p:cNvPr id="18" name="Rectangle 17">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Graphic 5" descr="Question mark">
            <a:extLst>
              <a:ext uri="{FF2B5EF4-FFF2-40B4-BE49-F238E27FC236}">
                <a16:creationId xmlns:a16="http://schemas.microsoft.com/office/drawing/2014/main" id="{38296A37-EA0D-3EFD-0697-FBA700B5D8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24964" y="2865141"/>
            <a:ext cx="1143455" cy="1143455"/>
          </a:xfrm>
          <a:prstGeom prst="rect">
            <a:avLst/>
          </a:prstGeom>
        </p:spPr>
      </p:pic>
      <p:sp>
        <p:nvSpPr>
          <p:cNvPr id="8" name="Title 1">
            <a:extLst>
              <a:ext uri="{FF2B5EF4-FFF2-40B4-BE49-F238E27FC236}">
                <a16:creationId xmlns:a16="http://schemas.microsoft.com/office/drawing/2014/main" id="{508B1043-DD1E-6526-10D4-EA8E7E8AFEF9}"/>
              </a:ext>
            </a:extLst>
          </p:cNvPr>
          <p:cNvSpPr txBox="1">
            <a:spLocks/>
          </p:cNvSpPr>
          <p:nvPr/>
        </p:nvSpPr>
        <p:spPr>
          <a:xfrm>
            <a:off x="556129" y="431361"/>
            <a:ext cx="6602835" cy="9941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a:lstStyle>
          <a:p>
            <a:r>
              <a:rPr lang="en-US" sz="3300" dirty="0">
                <a:solidFill>
                  <a:schemeClr val="tx2">
                    <a:lumMod val="75000"/>
                  </a:schemeClr>
                </a:solidFill>
              </a:rPr>
              <a:t>Step 7: Evaluation of Process &amp; Outcomes</a:t>
            </a:r>
          </a:p>
        </p:txBody>
      </p:sp>
    </p:spTree>
    <p:extLst>
      <p:ext uri="{BB962C8B-B14F-4D97-AF65-F5344CB8AC3E}">
        <p14:creationId xmlns:p14="http://schemas.microsoft.com/office/powerpoint/2010/main" val="1220414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0DADE47-ECC2-A047-2A44-07A2F525C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35818-05ED-041B-CF58-0A0F7F632958}"/>
              </a:ext>
            </a:extLst>
          </p:cNvPr>
          <p:cNvSpPr>
            <a:spLocks noGrp="1"/>
          </p:cNvSpPr>
          <p:nvPr>
            <p:ph type="title"/>
          </p:nvPr>
        </p:nvSpPr>
        <p:spPr>
          <a:xfrm>
            <a:off x="556129" y="687480"/>
            <a:ext cx="5605629" cy="994172"/>
          </a:xfrm>
        </p:spPr>
        <p:txBody>
          <a:bodyPr vert="horz" lIns="91440" tIns="45720" rIns="91440" bIns="45720" rtlCol="0" anchor="ctr">
            <a:normAutofit/>
          </a:bodyPr>
          <a:lstStyle/>
          <a:p>
            <a:r>
              <a:rPr lang="en-US" sz="3850" kern="1200" dirty="0">
                <a:solidFill>
                  <a:schemeClr val="tx2">
                    <a:lumMod val="75000"/>
                  </a:schemeClr>
                </a:solidFill>
                <a:latin typeface="+mj-lt"/>
                <a:ea typeface="+mj-ea"/>
                <a:cs typeface="+mj-cs"/>
              </a:rPr>
              <a:t>Evaluation - Process</a:t>
            </a:r>
          </a:p>
        </p:txBody>
      </p:sp>
      <p:sp>
        <p:nvSpPr>
          <p:cNvPr id="3" name="Content Placeholder 2">
            <a:extLst>
              <a:ext uri="{FF2B5EF4-FFF2-40B4-BE49-F238E27FC236}">
                <a16:creationId xmlns:a16="http://schemas.microsoft.com/office/drawing/2014/main" id="{97457908-7F89-C0C2-EB8E-6004FE315173}"/>
              </a:ext>
            </a:extLst>
          </p:cNvPr>
          <p:cNvSpPr>
            <a:spLocks noGrp="1"/>
          </p:cNvSpPr>
          <p:nvPr>
            <p:ph idx="1"/>
          </p:nvPr>
        </p:nvSpPr>
        <p:spPr>
          <a:xfrm>
            <a:off x="601849" y="1895012"/>
            <a:ext cx="5738609" cy="3788227"/>
          </a:xfrm>
        </p:spPr>
        <p:txBody>
          <a:bodyPr vert="horz" lIns="91440" tIns="45720" rIns="91440" bIns="45720" rtlCol="0" anchor="ctr">
            <a:normAutofit fontScale="77500" lnSpcReduction="20000"/>
          </a:bodyPr>
          <a:lstStyle/>
          <a:p>
            <a:r>
              <a:rPr lang="en-US" dirty="0"/>
              <a:t>To what extent was co-creation practiced throughout all seven stages?</a:t>
            </a:r>
          </a:p>
          <a:p>
            <a:endParaRPr lang="en-US" dirty="0"/>
          </a:p>
          <a:p>
            <a:r>
              <a:rPr lang="en-US" dirty="0"/>
              <a:t>Were people with lived experience included in the co-creation process?</a:t>
            </a:r>
          </a:p>
          <a:p>
            <a:pPr indent="-228600">
              <a:buFont typeface="Arial" panose="020B0604020202020204" pitchFamily="34" charset="0"/>
              <a:buChar char="•"/>
            </a:pPr>
            <a:endParaRPr lang="en-US" dirty="0"/>
          </a:p>
          <a:p>
            <a:r>
              <a:rPr lang="en-US" dirty="0"/>
              <a:t>To what extent was bridging practiced?</a:t>
            </a:r>
          </a:p>
          <a:p>
            <a:endParaRPr lang="en-US" dirty="0"/>
          </a:p>
          <a:p>
            <a:r>
              <a:rPr lang="en-US" dirty="0"/>
              <a:t>To what extent was messaging effective?</a:t>
            </a:r>
          </a:p>
        </p:txBody>
      </p:sp>
      <p:sp>
        <p:nvSpPr>
          <p:cNvPr id="18" name="Rectangle 17">
            <a:extLst>
              <a:ext uri="{FF2B5EF4-FFF2-40B4-BE49-F238E27FC236}">
                <a16:creationId xmlns:a16="http://schemas.microsoft.com/office/drawing/2014/main" id="{DED3810F-11F4-763F-BE8B-A1A5F7BE71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9F016689-63CF-566E-E807-C39B78D0B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descr="Business Growth outline">
            <a:extLst>
              <a:ext uri="{FF2B5EF4-FFF2-40B4-BE49-F238E27FC236}">
                <a16:creationId xmlns:a16="http://schemas.microsoft.com/office/drawing/2014/main" id="{DAD3AD5F-EF9F-8140-9046-BF50AF34BC3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488394" y="2708875"/>
            <a:ext cx="1573565" cy="1573565"/>
          </a:xfrm>
          <a:prstGeom prst="rect">
            <a:avLst/>
          </a:prstGeom>
        </p:spPr>
      </p:pic>
    </p:spTree>
    <p:extLst>
      <p:ext uri="{BB962C8B-B14F-4D97-AF65-F5344CB8AC3E}">
        <p14:creationId xmlns:p14="http://schemas.microsoft.com/office/powerpoint/2010/main" val="2229755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78642EA-1E0A-15B2-9996-3B5F28F71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5DB92C-D35C-56BC-80F7-77B8CE41717D}"/>
              </a:ext>
            </a:extLst>
          </p:cNvPr>
          <p:cNvSpPr>
            <a:spLocks noGrp="1"/>
          </p:cNvSpPr>
          <p:nvPr>
            <p:ph type="title"/>
          </p:nvPr>
        </p:nvSpPr>
        <p:spPr>
          <a:xfrm>
            <a:off x="336990" y="626520"/>
            <a:ext cx="5605629" cy="994172"/>
          </a:xfrm>
        </p:spPr>
        <p:txBody>
          <a:bodyPr vert="horz" lIns="91440" tIns="45720" rIns="91440" bIns="45720" rtlCol="0" anchor="ctr">
            <a:normAutofit/>
          </a:bodyPr>
          <a:lstStyle/>
          <a:p>
            <a:r>
              <a:rPr lang="en-US" sz="3850" kern="1200" dirty="0">
                <a:solidFill>
                  <a:schemeClr val="tx2">
                    <a:lumMod val="75000"/>
                  </a:schemeClr>
                </a:solidFill>
                <a:latin typeface="+mj-lt"/>
                <a:ea typeface="+mj-ea"/>
                <a:cs typeface="+mj-cs"/>
              </a:rPr>
              <a:t>Evaluation - Outcomes</a:t>
            </a:r>
          </a:p>
        </p:txBody>
      </p:sp>
      <p:sp>
        <p:nvSpPr>
          <p:cNvPr id="3" name="Content Placeholder 2">
            <a:extLst>
              <a:ext uri="{FF2B5EF4-FFF2-40B4-BE49-F238E27FC236}">
                <a16:creationId xmlns:a16="http://schemas.microsoft.com/office/drawing/2014/main" id="{FB28C333-FE70-DACD-1A02-69917D6CFC35}"/>
              </a:ext>
            </a:extLst>
          </p:cNvPr>
          <p:cNvSpPr>
            <a:spLocks noGrp="1"/>
          </p:cNvSpPr>
          <p:nvPr>
            <p:ph idx="1"/>
          </p:nvPr>
        </p:nvSpPr>
        <p:spPr>
          <a:xfrm>
            <a:off x="336990" y="1803572"/>
            <a:ext cx="5824768" cy="4658188"/>
          </a:xfrm>
        </p:spPr>
        <p:txBody>
          <a:bodyPr vert="horz" lIns="91440" tIns="45720" rIns="91440" bIns="45720" rtlCol="0" anchor="ctr">
            <a:normAutofit fontScale="85000" lnSpcReduction="20000"/>
          </a:bodyPr>
          <a:lstStyle/>
          <a:p>
            <a:pPr lvl="0">
              <a:lnSpc>
                <a:spcPct val="100000"/>
              </a:lnSpc>
              <a:defRPr/>
            </a:pPr>
            <a:r>
              <a:rPr lang="en-US" dirty="0"/>
              <a:t>To what extent did population and segment groups reach or advance towards a universal goal?</a:t>
            </a:r>
          </a:p>
          <a:p>
            <a:pPr lvl="0">
              <a:lnSpc>
                <a:spcPct val="100000"/>
              </a:lnSpc>
              <a:defRPr/>
            </a:pPr>
            <a:endParaRPr lang="en-US" dirty="0"/>
          </a:p>
          <a:p>
            <a:pPr lvl="0">
              <a:lnSpc>
                <a:spcPct val="100000"/>
              </a:lnSpc>
              <a:defRPr/>
            </a:pPr>
            <a:r>
              <a:rPr lang="en-US" dirty="0"/>
              <a:t>To what extent were strategies successful in changing/</a:t>
            </a:r>
            <a:r>
              <a:rPr lang="en-US" dirty="0">
                <a:latin typeface="Arial" panose="020B0604020202020204" pitchFamily="34" charset="0"/>
                <a:cs typeface="Arial" panose="020B0604020202020204" pitchFamily="34" charset="0"/>
              </a:rPr>
              <a:t>transforming</a:t>
            </a:r>
            <a:r>
              <a:rPr lang="en-US" dirty="0"/>
              <a:t> structures/systems?</a:t>
            </a:r>
          </a:p>
          <a:p>
            <a:pPr lvl="0">
              <a:lnSpc>
                <a:spcPct val="100000"/>
              </a:lnSpc>
              <a:defRPr/>
            </a:pPr>
            <a:endParaRPr lang="en-US" dirty="0"/>
          </a:p>
          <a:p>
            <a:pPr lvl="0">
              <a:lnSpc>
                <a:spcPct val="100000"/>
              </a:lnSpc>
              <a:defRPr/>
            </a:pPr>
            <a:r>
              <a:rPr lang="en-US" dirty="0"/>
              <a:t>To what extent did the co-creation group make progress towards or achieve identification of barriers?</a:t>
            </a:r>
          </a:p>
        </p:txBody>
      </p:sp>
      <p:sp>
        <p:nvSpPr>
          <p:cNvPr id="18" name="Rectangle 17">
            <a:extLst>
              <a:ext uri="{FF2B5EF4-FFF2-40B4-BE49-F238E27FC236}">
                <a16:creationId xmlns:a16="http://schemas.microsoft.com/office/drawing/2014/main" id="{ACD02223-D7A4-ECD5-4CB2-570577EFC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Oval 19">
            <a:extLst>
              <a:ext uri="{FF2B5EF4-FFF2-40B4-BE49-F238E27FC236}">
                <a16:creationId xmlns:a16="http://schemas.microsoft.com/office/drawing/2014/main" id="{74DC0A0A-95EB-F604-DD8B-80857B6486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descr="Business Growth outline">
            <a:extLst>
              <a:ext uri="{FF2B5EF4-FFF2-40B4-BE49-F238E27FC236}">
                <a16:creationId xmlns:a16="http://schemas.microsoft.com/office/drawing/2014/main" id="{DE35033A-6B98-D10E-79D4-AFB1802BA7B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488394" y="2708875"/>
            <a:ext cx="1573565" cy="1573565"/>
          </a:xfrm>
          <a:prstGeom prst="rect">
            <a:avLst/>
          </a:prstGeom>
        </p:spPr>
      </p:pic>
    </p:spTree>
    <p:extLst>
      <p:ext uri="{BB962C8B-B14F-4D97-AF65-F5344CB8AC3E}">
        <p14:creationId xmlns:p14="http://schemas.microsoft.com/office/powerpoint/2010/main" val="38685960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AFB68CA-BD17-08B6-E1B2-553EC997B37E}"/>
              </a:ext>
            </a:extLst>
          </p:cNvPr>
          <p:cNvPicPr>
            <a:picLocks noChangeAspect="1"/>
          </p:cNvPicPr>
          <p:nvPr/>
        </p:nvPicPr>
        <p:blipFill>
          <a:blip r:embed="rId3"/>
          <a:stretch>
            <a:fillRect/>
          </a:stretch>
        </p:blipFill>
        <p:spPr>
          <a:xfrm>
            <a:off x="91763" y="875518"/>
            <a:ext cx="9021434" cy="5601482"/>
          </a:xfrm>
          <a:prstGeom prst="rect">
            <a:avLst/>
          </a:prstGeom>
        </p:spPr>
      </p:pic>
      <p:sp>
        <p:nvSpPr>
          <p:cNvPr id="2" name="Title 1">
            <a:extLst>
              <a:ext uri="{FF2B5EF4-FFF2-40B4-BE49-F238E27FC236}">
                <a16:creationId xmlns:a16="http://schemas.microsoft.com/office/drawing/2014/main" id="{1D71705C-BD4F-3F10-092C-BA418E9F2639}"/>
              </a:ext>
            </a:extLst>
          </p:cNvPr>
          <p:cNvSpPr>
            <a:spLocks noGrp="1"/>
          </p:cNvSpPr>
          <p:nvPr>
            <p:ph type="title"/>
          </p:nvPr>
        </p:nvSpPr>
        <p:spPr>
          <a:xfrm>
            <a:off x="987430" y="286340"/>
            <a:ext cx="7839700" cy="756818"/>
          </a:xfrm>
        </p:spPr>
        <p:txBody>
          <a:bodyPr>
            <a:noAutofit/>
          </a:bodyPr>
          <a:lstStyle/>
          <a:p>
            <a:r>
              <a:rPr lang="en-US" sz="2800" dirty="0"/>
              <a:t>9 Processes of Targeted Universalism </a:t>
            </a:r>
          </a:p>
        </p:txBody>
      </p:sp>
    </p:spTree>
    <p:extLst>
      <p:ext uri="{BB962C8B-B14F-4D97-AF65-F5344CB8AC3E}">
        <p14:creationId xmlns:p14="http://schemas.microsoft.com/office/powerpoint/2010/main" val="22895890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4F030-4499-33DE-3F07-72826F07012F}"/>
              </a:ext>
            </a:extLst>
          </p:cNvPr>
          <p:cNvSpPr>
            <a:spLocks noGrp="1"/>
          </p:cNvSpPr>
          <p:nvPr>
            <p:ph type="title"/>
          </p:nvPr>
        </p:nvSpPr>
        <p:spPr>
          <a:xfrm>
            <a:off x="551468" y="-125068"/>
            <a:ext cx="8281660" cy="1325563"/>
          </a:xfrm>
        </p:spPr>
        <p:txBody>
          <a:bodyPr/>
          <a:lstStyle/>
          <a:p>
            <a:r>
              <a:rPr lang="en-US" dirty="0"/>
              <a:t>Contact Information </a:t>
            </a:r>
          </a:p>
        </p:txBody>
      </p:sp>
      <p:sp>
        <p:nvSpPr>
          <p:cNvPr id="3" name="Content Placeholder 2">
            <a:extLst>
              <a:ext uri="{FF2B5EF4-FFF2-40B4-BE49-F238E27FC236}">
                <a16:creationId xmlns:a16="http://schemas.microsoft.com/office/drawing/2014/main" id="{FD3A0D93-EDB4-928E-5ECC-BA635BD24E8E}"/>
              </a:ext>
            </a:extLst>
          </p:cNvPr>
          <p:cNvSpPr>
            <a:spLocks noGrp="1"/>
          </p:cNvSpPr>
          <p:nvPr>
            <p:ph idx="1"/>
          </p:nvPr>
        </p:nvSpPr>
        <p:spPr>
          <a:xfrm>
            <a:off x="485480" y="838988"/>
            <a:ext cx="8107052" cy="4411744"/>
          </a:xfrm>
        </p:spPr>
        <p:txBody>
          <a:bodyPr>
            <a:normAutofit fontScale="85000" lnSpcReduction="20000"/>
          </a:bodyPr>
          <a:lstStyle/>
          <a:p>
            <a:pPr marL="0" indent="0">
              <a:buNone/>
            </a:pPr>
            <a:endParaRPr lang="en-US" dirty="0"/>
          </a:p>
          <a:p>
            <a:pPr marL="0" indent="0">
              <a:buNone/>
            </a:pPr>
            <a:r>
              <a:rPr lang="en-US" dirty="0"/>
              <a:t> </a:t>
            </a:r>
          </a:p>
          <a:p>
            <a:pPr marL="0" indent="0">
              <a:lnSpc>
                <a:spcPct val="120000"/>
              </a:lnSpc>
              <a:buNone/>
            </a:pPr>
            <a:r>
              <a:rPr lang="en-US" b="1" dirty="0"/>
              <a:t>Amber Ortiz-Díaz, M.Ed, (She/Ella)  </a:t>
            </a:r>
          </a:p>
          <a:p>
            <a:pPr marL="0" indent="0">
              <a:lnSpc>
                <a:spcPct val="120000"/>
              </a:lnSpc>
              <a:buNone/>
            </a:pPr>
            <a:r>
              <a:rPr lang="en-US" sz="2400" dirty="0"/>
              <a:t>Program Manager, Shared Power Design</a:t>
            </a:r>
          </a:p>
          <a:p>
            <a:pPr marL="0" indent="0">
              <a:lnSpc>
                <a:spcPct val="120000"/>
              </a:lnSpc>
              <a:buNone/>
            </a:pPr>
            <a:r>
              <a:rPr lang="en-US" sz="2400" dirty="0"/>
              <a:t>Washington State Office of Equity | Office of Governor Bob Ferguson</a:t>
            </a:r>
          </a:p>
          <a:p>
            <a:pPr marL="0" indent="0">
              <a:lnSpc>
                <a:spcPct val="120000"/>
              </a:lnSpc>
              <a:buNone/>
            </a:pPr>
            <a:r>
              <a:rPr lang="en-US" sz="2400" dirty="0">
                <a:hlinkClick r:id="rId2"/>
              </a:rPr>
              <a:t>amber.ortiz-diaz@equity.wa.gov</a:t>
            </a:r>
            <a:r>
              <a:rPr lang="en-US" sz="2400" dirty="0"/>
              <a:t>  </a:t>
            </a:r>
          </a:p>
          <a:p>
            <a:pPr marL="0" indent="0">
              <a:lnSpc>
                <a:spcPct val="120000"/>
              </a:lnSpc>
              <a:buNone/>
            </a:pPr>
            <a:r>
              <a:rPr lang="en-US" sz="2400" dirty="0">
                <a:hlinkClick r:id="rId3"/>
              </a:rPr>
              <a:t>sharedpower@equity.wa.gov </a:t>
            </a:r>
          </a:p>
          <a:p>
            <a:pPr marL="0" indent="0">
              <a:lnSpc>
                <a:spcPct val="120000"/>
              </a:lnSpc>
              <a:buNone/>
            </a:pPr>
            <a:endParaRPr lang="en-US" dirty="0">
              <a:hlinkClick r:id="rId3"/>
            </a:endParaRPr>
          </a:p>
          <a:p>
            <a:pPr marL="0" indent="0">
              <a:lnSpc>
                <a:spcPct val="120000"/>
              </a:lnSpc>
              <a:buNone/>
            </a:pPr>
            <a:r>
              <a:rPr lang="en-US" dirty="0">
                <a:hlinkClick r:id="rId3"/>
              </a:rPr>
              <a:t>www.equity.wa.gov</a:t>
            </a:r>
            <a:endParaRPr lang="en-US" dirty="0"/>
          </a:p>
          <a:p>
            <a:pPr marL="0" indent="0">
              <a:buNone/>
            </a:pPr>
            <a:endParaRPr lang="en-US" dirty="0"/>
          </a:p>
        </p:txBody>
      </p:sp>
      <p:pic>
        <p:nvPicPr>
          <p:cNvPr id="4" name="Picture 3" descr="Washington State Office of Equity Logo. A star sits in a blue sky above waves of yellow, white, and purple. A building sits on a bed of green grass.">
            <a:hlinkClick r:id="rId4"/>
            <a:extLst>
              <a:ext uri="{FF2B5EF4-FFF2-40B4-BE49-F238E27FC236}">
                <a16:creationId xmlns:a16="http://schemas.microsoft.com/office/drawing/2014/main" id="{A8526E22-06A3-D735-A7C0-D096B285E2E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41998" y="5542962"/>
            <a:ext cx="2570646" cy="1142509"/>
          </a:xfrm>
          <a:prstGeom prst="rect">
            <a:avLst/>
          </a:prstGeom>
          <a:noFill/>
          <a:ln>
            <a:noFill/>
          </a:ln>
        </p:spPr>
      </p:pic>
    </p:spTree>
    <p:extLst>
      <p:ext uri="{BB962C8B-B14F-4D97-AF65-F5344CB8AC3E}">
        <p14:creationId xmlns:p14="http://schemas.microsoft.com/office/powerpoint/2010/main" val="41376450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D4244B35-B6C8-7511-12E7-88A6747FB484}"/>
              </a:ext>
            </a:extLst>
          </p:cNvPr>
          <p:cNvPicPr>
            <a:picLocks noChangeAspect="1"/>
          </p:cNvPicPr>
          <p:nvPr/>
        </p:nvPicPr>
        <p:blipFill>
          <a:blip r:embed="rId2"/>
          <a:srcRect b="1009"/>
          <a:stretch>
            <a:fillRect/>
          </a:stretch>
        </p:blipFill>
        <p:spPr>
          <a:xfrm>
            <a:off x="-1123" y="1282"/>
            <a:ext cx="9143980" cy="6856718"/>
          </a:xfrm>
          <a:prstGeom prst="rect">
            <a:avLst/>
          </a:prstGeom>
        </p:spPr>
      </p:pic>
    </p:spTree>
    <p:extLst>
      <p:ext uri="{BB962C8B-B14F-4D97-AF65-F5344CB8AC3E}">
        <p14:creationId xmlns:p14="http://schemas.microsoft.com/office/powerpoint/2010/main" val="3079887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5A2E6-6441-9597-1C87-DA5AFEBCDF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0A125F-16D6-7E47-D11D-F3F3CA281B8D}"/>
              </a:ext>
            </a:extLst>
          </p:cNvPr>
          <p:cNvSpPr>
            <a:spLocks noGrp="1"/>
          </p:cNvSpPr>
          <p:nvPr>
            <p:ph type="title"/>
          </p:nvPr>
        </p:nvSpPr>
        <p:spPr>
          <a:xfrm>
            <a:off x="731520" y="681037"/>
            <a:ext cx="8281660" cy="565977"/>
          </a:xfrm>
        </p:spPr>
        <p:txBody>
          <a:bodyPr>
            <a:noAutofit/>
          </a:bodyPr>
          <a:lstStyle/>
          <a:p>
            <a:r>
              <a:rPr lang="en-US" dirty="0"/>
              <a:t>EQUITY Resources</a:t>
            </a:r>
          </a:p>
        </p:txBody>
      </p:sp>
      <p:sp>
        <p:nvSpPr>
          <p:cNvPr id="3" name="Content Placeholder 2">
            <a:extLst>
              <a:ext uri="{FF2B5EF4-FFF2-40B4-BE49-F238E27FC236}">
                <a16:creationId xmlns:a16="http://schemas.microsoft.com/office/drawing/2014/main" id="{A8BB7466-FCED-78E6-9139-5F99DAB96CA6}"/>
              </a:ext>
            </a:extLst>
          </p:cNvPr>
          <p:cNvSpPr>
            <a:spLocks noGrp="1"/>
          </p:cNvSpPr>
          <p:nvPr>
            <p:ph idx="1"/>
          </p:nvPr>
        </p:nvSpPr>
        <p:spPr/>
        <p:txBody>
          <a:bodyPr>
            <a:normAutofit/>
          </a:bodyPr>
          <a:lstStyle/>
          <a:p>
            <a:r>
              <a:rPr lang="en-US" dirty="0"/>
              <a:t>Community Engagement Toolkit  </a:t>
            </a:r>
          </a:p>
          <a:p>
            <a:r>
              <a:rPr lang="en-US" dirty="0"/>
              <a:t>Relational Partnership Workbook </a:t>
            </a:r>
          </a:p>
          <a:p>
            <a:pPr marL="0" indent="0">
              <a:buNone/>
            </a:pPr>
            <a:endParaRPr lang="en-US" dirty="0"/>
          </a:p>
          <a:p>
            <a:pPr marL="0" indent="0">
              <a:buNone/>
            </a:pPr>
            <a:endParaRPr lang="en-US" dirty="0"/>
          </a:p>
          <a:p>
            <a:pPr marL="0" indent="0">
              <a:buNone/>
            </a:pPr>
            <a:endParaRPr lang="en-US" dirty="0"/>
          </a:p>
          <a:p>
            <a:pPr marL="0" indent="0">
              <a:buNone/>
            </a:pPr>
            <a:r>
              <a:rPr lang="en-US" i="1" dirty="0"/>
              <a:t>Coming Soon: Washington State Office of Equity Shared Power Guide </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1351785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61E3E-4044-4D5F-04E2-283E117ABBFB}"/>
              </a:ext>
            </a:extLst>
          </p:cNvPr>
          <p:cNvSpPr>
            <a:spLocks noGrp="1"/>
          </p:cNvSpPr>
          <p:nvPr>
            <p:ph type="title"/>
          </p:nvPr>
        </p:nvSpPr>
        <p:spPr/>
        <p:txBody>
          <a:bodyPr/>
          <a:lstStyle/>
          <a:p>
            <a:r>
              <a:rPr lang="en-US" dirty="0"/>
              <a:t>Templates/Resources: </a:t>
            </a:r>
            <a:br>
              <a:rPr lang="en-US" dirty="0"/>
            </a:br>
            <a:r>
              <a:rPr lang="en-US" sz="3600" b="0" dirty="0"/>
              <a:t>Seed Collaborative &amp; OBI </a:t>
            </a:r>
            <a:endParaRPr lang="en-US" b="0" dirty="0"/>
          </a:p>
        </p:txBody>
      </p:sp>
      <p:sp>
        <p:nvSpPr>
          <p:cNvPr id="3" name="Content Placeholder 2">
            <a:extLst>
              <a:ext uri="{FF2B5EF4-FFF2-40B4-BE49-F238E27FC236}">
                <a16:creationId xmlns:a16="http://schemas.microsoft.com/office/drawing/2014/main" id="{B8FAF857-AC18-F4E1-B0F1-4A7184F2DEAF}"/>
              </a:ext>
            </a:extLst>
          </p:cNvPr>
          <p:cNvSpPr>
            <a:spLocks noGrp="1"/>
          </p:cNvSpPr>
          <p:nvPr>
            <p:ph idx="1"/>
          </p:nvPr>
        </p:nvSpPr>
        <p:spPr>
          <a:xfrm>
            <a:off x="396031" y="2023587"/>
            <a:ext cx="8403997" cy="4351338"/>
          </a:xfrm>
        </p:spPr>
        <p:txBody>
          <a:bodyPr>
            <a:normAutofit lnSpcReduction="10000"/>
          </a:bodyPr>
          <a:lstStyle/>
          <a:p>
            <a:r>
              <a:rPr lang="en-US" dirty="0"/>
              <a:t>Universal Goal Co-Creation Worksheet</a:t>
            </a:r>
          </a:p>
          <a:p>
            <a:r>
              <a:rPr lang="en-US" dirty="0"/>
              <a:t>Targeted Universalism Glossary </a:t>
            </a:r>
          </a:p>
          <a:p>
            <a:r>
              <a:rPr lang="en-US" dirty="0"/>
              <a:t>Flow Chart: Support or Impede Universal Goal </a:t>
            </a:r>
          </a:p>
          <a:p>
            <a:r>
              <a:rPr lang="en-US" dirty="0"/>
              <a:t>Flow Chart: How to measure segment groups </a:t>
            </a:r>
          </a:p>
          <a:p>
            <a:r>
              <a:rPr lang="en-US" dirty="0"/>
              <a:t>TU Communication Model template  </a:t>
            </a:r>
          </a:p>
          <a:p>
            <a:r>
              <a:rPr lang="en-US" dirty="0"/>
              <a:t>Evaluation Metric template for process &amp; outcomes </a:t>
            </a:r>
          </a:p>
        </p:txBody>
      </p:sp>
    </p:spTree>
    <p:extLst>
      <p:ext uri="{BB962C8B-B14F-4D97-AF65-F5344CB8AC3E}">
        <p14:creationId xmlns:p14="http://schemas.microsoft.com/office/powerpoint/2010/main" val="33535344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BA16-C36B-644C-9AA5-D031D3998ED5}"/>
              </a:ext>
            </a:extLst>
          </p:cNvPr>
          <p:cNvSpPr>
            <a:spLocks noGrp="1"/>
          </p:cNvSpPr>
          <p:nvPr>
            <p:ph type="title"/>
          </p:nvPr>
        </p:nvSpPr>
        <p:spPr>
          <a:xfrm>
            <a:off x="731520" y="681037"/>
            <a:ext cx="8281660" cy="565977"/>
          </a:xfrm>
        </p:spPr>
        <p:txBody>
          <a:bodyPr>
            <a:noAutofit/>
          </a:bodyPr>
          <a:lstStyle/>
          <a:p>
            <a:r>
              <a:rPr lang="en-US" dirty="0"/>
              <a:t>Sources</a:t>
            </a:r>
          </a:p>
        </p:txBody>
      </p:sp>
      <p:sp>
        <p:nvSpPr>
          <p:cNvPr id="3" name="Content Placeholder 2">
            <a:extLst>
              <a:ext uri="{FF2B5EF4-FFF2-40B4-BE49-F238E27FC236}">
                <a16:creationId xmlns:a16="http://schemas.microsoft.com/office/drawing/2014/main" id="{6885465D-9F04-8CC1-F4D4-82E7965569F5}"/>
              </a:ext>
            </a:extLst>
          </p:cNvPr>
          <p:cNvSpPr>
            <a:spLocks noGrp="1"/>
          </p:cNvSpPr>
          <p:nvPr>
            <p:ph idx="1"/>
          </p:nvPr>
        </p:nvSpPr>
        <p:spPr/>
        <p:txBody>
          <a:bodyPr>
            <a:normAutofit fontScale="55000" lnSpcReduction="20000"/>
          </a:bodyPr>
          <a:lstStyle/>
          <a:p>
            <a:r>
              <a:rPr lang="en-US" dirty="0"/>
              <a:t>Othering &amp; Belonging Institute. </a:t>
            </a:r>
            <a:r>
              <a:rPr lang="en-US" i="1" dirty="0"/>
              <a:t>Frequently asked questions about Targeted Universalism</a:t>
            </a:r>
            <a:r>
              <a:rPr lang="en-US" dirty="0"/>
              <a:t>. University of California, Berkeley. Retrieved from </a:t>
            </a:r>
            <a:r>
              <a:rPr lang="en-US" dirty="0">
                <a:hlinkClick r:id="rId3"/>
              </a:rPr>
              <a:t>https://belonging.berkeley.edu/faq-targeted-universalism</a:t>
            </a:r>
            <a:endParaRPr lang="en-US" dirty="0"/>
          </a:p>
          <a:p>
            <a:r>
              <a:rPr lang="en-US" dirty="0"/>
              <a:t>Othering &amp; Belonging Institute. </a:t>
            </a:r>
            <a:r>
              <a:rPr lang="en-US" i="1" dirty="0"/>
              <a:t>Introduction</a:t>
            </a:r>
            <a:r>
              <a:rPr lang="en-US" dirty="0"/>
              <a:t>. University of California, Berkeley. Retrieved from </a:t>
            </a:r>
            <a:r>
              <a:rPr lang="en-US" dirty="0">
                <a:hlinkClick r:id="rId4"/>
              </a:rPr>
              <a:t>https://belonging.berkeley.edu/introduction</a:t>
            </a:r>
            <a:endParaRPr lang="en-US" dirty="0"/>
          </a:p>
          <a:p>
            <a:r>
              <a:rPr lang="en-US" dirty="0"/>
              <a:t>Othering &amp; Belonging Institute. </a:t>
            </a:r>
            <a:r>
              <a:rPr lang="en-US" i="1" dirty="0"/>
              <a:t>Targeted Universalism animated video</a:t>
            </a:r>
            <a:r>
              <a:rPr lang="en-US" dirty="0"/>
              <a:t>. University of California, Berkeley. Retrieved from </a:t>
            </a:r>
            <a:r>
              <a:rPr lang="en-US" dirty="0">
                <a:hlinkClick r:id="rId5"/>
              </a:rPr>
              <a:t>https://belonging.berkeley.edu/targeted-universalism-animated-video</a:t>
            </a:r>
            <a:endParaRPr lang="en-US" dirty="0"/>
          </a:p>
          <a:p>
            <a:r>
              <a:rPr lang="en-US" dirty="0"/>
              <a:t>Othering &amp; Belonging Institute. </a:t>
            </a:r>
            <a:r>
              <a:rPr lang="en-US" i="1" dirty="0"/>
              <a:t>Targeted Universalism case studies</a:t>
            </a:r>
            <a:r>
              <a:rPr lang="en-US" dirty="0"/>
              <a:t>. University of California, Berkeley. Retrieved from </a:t>
            </a:r>
            <a:r>
              <a:rPr lang="en-US" dirty="0">
                <a:hlinkClick r:id="rId6"/>
              </a:rPr>
              <a:t>https://belonging.berkeley.edu/tu-case-studies</a:t>
            </a:r>
            <a:endParaRPr lang="en-US" dirty="0"/>
          </a:p>
          <a:p>
            <a:r>
              <a:rPr lang="en-US" dirty="0"/>
              <a:t>Othering &amp; Belonging Institute. </a:t>
            </a:r>
            <a:r>
              <a:rPr lang="en-US" i="1" dirty="0"/>
              <a:t>Targeted Universalism primer</a:t>
            </a:r>
            <a:r>
              <a:rPr lang="en-US" dirty="0"/>
              <a:t> (PDF). University of California, Berkeley.  </a:t>
            </a:r>
            <a:r>
              <a:rPr lang="en-US" dirty="0">
                <a:hlinkClick r:id="rId7"/>
              </a:rPr>
              <a:t>https://belonging.berkeley.edu/sites/default/files/ARCHIVE/targeted_universalism_primer.pdf?file=1&amp;force=1</a:t>
            </a:r>
            <a:endParaRPr lang="en-US" dirty="0"/>
          </a:p>
          <a:p>
            <a:r>
              <a:rPr lang="en-US" dirty="0"/>
              <a:t>Othering &amp; Belonging Institute. </a:t>
            </a:r>
            <a:r>
              <a:rPr lang="en-US" i="1" dirty="0"/>
              <a:t>Targeted Universalism training courses</a:t>
            </a:r>
            <a:r>
              <a:rPr lang="en-US" dirty="0"/>
              <a:t>. Retrieved from </a:t>
            </a:r>
            <a:r>
              <a:rPr lang="en-US" dirty="0">
                <a:hlinkClick r:id="rId8"/>
              </a:rPr>
              <a:t>https://obiu.org/courses</a:t>
            </a:r>
            <a:endParaRPr lang="en-US" dirty="0"/>
          </a:p>
          <a:p>
            <a:endParaRPr lang="en-US" dirty="0"/>
          </a:p>
        </p:txBody>
      </p:sp>
    </p:spTree>
    <p:extLst>
      <p:ext uri="{BB962C8B-B14F-4D97-AF65-F5344CB8AC3E}">
        <p14:creationId xmlns:p14="http://schemas.microsoft.com/office/powerpoint/2010/main" val="18092220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70790-7846-D0BF-F193-5A31443A568C}"/>
              </a:ext>
            </a:extLst>
          </p:cNvPr>
          <p:cNvSpPr>
            <a:spLocks noGrp="1"/>
          </p:cNvSpPr>
          <p:nvPr>
            <p:ph type="title"/>
          </p:nvPr>
        </p:nvSpPr>
        <p:spPr/>
        <p:txBody>
          <a:bodyPr/>
          <a:lstStyle/>
          <a:p>
            <a:pPr algn="ctr"/>
            <a:r>
              <a:rPr lang="en-US" dirty="0"/>
              <a:t>Special Thanks &amp; Credit to:  </a:t>
            </a:r>
          </a:p>
        </p:txBody>
      </p:sp>
      <p:sp>
        <p:nvSpPr>
          <p:cNvPr id="3" name="Content Placeholder 2">
            <a:extLst>
              <a:ext uri="{FF2B5EF4-FFF2-40B4-BE49-F238E27FC236}">
                <a16:creationId xmlns:a16="http://schemas.microsoft.com/office/drawing/2014/main" id="{FF7E4BB6-9E6D-E8A6-B0FC-69C8FFDC6B99}"/>
              </a:ext>
            </a:extLst>
          </p:cNvPr>
          <p:cNvSpPr>
            <a:spLocks noGrp="1"/>
          </p:cNvSpPr>
          <p:nvPr>
            <p:ph idx="1"/>
          </p:nvPr>
        </p:nvSpPr>
        <p:spPr>
          <a:xfrm>
            <a:off x="457200" y="1690689"/>
            <a:ext cx="8281661" cy="4351338"/>
          </a:xfrm>
        </p:spPr>
        <p:txBody>
          <a:bodyPr>
            <a:normAutofit lnSpcReduction="10000"/>
          </a:bodyPr>
          <a:lstStyle/>
          <a:p>
            <a:pPr marL="0" indent="0">
              <a:buNone/>
            </a:pPr>
            <a:endParaRPr lang="en-US" dirty="0"/>
          </a:p>
          <a:p>
            <a:pPr marL="0" indent="0" algn="ctr">
              <a:buNone/>
            </a:pPr>
            <a:r>
              <a:rPr lang="en-US" dirty="0"/>
              <a:t>john a. powell </a:t>
            </a:r>
          </a:p>
          <a:p>
            <a:pPr marL="0" indent="0" algn="ctr">
              <a:buNone/>
            </a:pPr>
            <a:r>
              <a:rPr lang="en-US" dirty="0"/>
              <a:t>UC Berkeley </a:t>
            </a:r>
          </a:p>
          <a:p>
            <a:pPr marL="0" indent="0" algn="ctr">
              <a:buNone/>
            </a:pPr>
            <a:r>
              <a:rPr lang="en-US" dirty="0"/>
              <a:t>Othering &amp; Belonging Institute</a:t>
            </a:r>
          </a:p>
          <a:p>
            <a:pPr marL="0" indent="0" algn="ctr">
              <a:buNone/>
            </a:pPr>
            <a:r>
              <a:rPr lang="en-US" dirty="0"/>
              <a:t>The Seed Collaborative</a:t>
            </a:r>
          </a:p>
          <a:p>
            <a:pPr marL="0" indent="0" algn="ctr">
              <a:buNone/>
            </a:pPr>
            <a:r>
              <a:rPr lang="en-US" dirty="0"/>
              <a:t>&amp; </a:t>
            </a:r>
          </a:p>
          <a:p>
            <a:pPr marL="0" indent="0" algn="ctr">
              <a:buNone/>
            </a:pPr>
            <a:r>
              <a:rPr lang="en-US" dirty="0"/>
              <a:t>Washington State Office of Equity </a:t>
            </a:r>
          </a:p>
          <a:p>
            <a:pPr marL="0" indent="0" algn="ctr">
              <a:buNone/>
            </a:pPr>
            <a:r>
              <a:rPr lang="en-US" dirty="0"/>
              <a:t>Shared Power Design Team  </a:t>
            </a:r>
          </a:p>
        </p:txBody>
      </p:sp>
    </p:spTree>
    <p:extLst>
      <p:ext uri="{BB962C8B-B14F-4D97-AF65-F5344CB8AC3E}">
        <p14:creationId xmlns:p14="http://schemas.microsoft.com/office/powerpoint/2010/main" val="4127724512"/>
      </p:ext>
    </p:extLst>
  </p:cSld>
  <p:clrMapOvr>
    <a:masterClrMapping/>
  </p:clrMapOvr>
</p:sld>
</file>

<file path=ppt/theme/theme1.xml><?xml version="1.0" encoding="utf-8"?>
<a:theme xmlns:a="http://schemas.openxmlformats.org/drawingml/2006/main" name="Office Theme">
  <a:themeElements>
    <a:clrScheme name="Custom 4">
      <a:dk1>
        <a:srgbClr val="0A4A6C"/>
      </a:dk1>
      <a:lt1>
        <a:srgbClr val="FCF6DB"/>
      </a:lt1>
      <a:dk2>
        <a:srgbClr val="6C3B78"/>
      </a:dk2>
      <a:lt2>
        <a:srgbClr val="FCF6DB"/>
      </a:lt2>
      <a:accent1>
        <a:srgbClr val="80A8CE"/>
      </a:accent1>
      <a:accent2>
        <a:srgbClr val="29871D"/>
      </a:accent2>
      <a:accent3>
        <a:srgbClr val="75BBE1"/>
      </a:accent3>
      <a:accent4>
        <a:srgbClr val="FFCF10"/>
      </a:accent4>
      <a:accent5>
        <a:srgbClr val="754D21"/>
      </a:accent5>
      <a:accent6>
        <a:srgbClr val="135756"/>
      </a:accent6>
      <a:hlink>
        <a:srgbClr val="44688F"/>
      </a:hlink>
      <a:folHlink>
        <a:srgbClr val="F2632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794736ad-5991-4dd8-be41-c03c969e283c">
      <Terms xmlns="http://schemas.microsoft.com/office/infopath/2007/PartnerControls"/>
    </lcf76f155ced4ddcb4097134ff3c332f>
    <TaxCatchAll xmlns="71650569-cf9d-46c1-97c8-115eddfea09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8F8E6B193562E4C88B5352602E913CF" ma:contentTypeVersion="14" ma:contentTypeDescription="Create a new document." ma:contentTypeScope="" ma:versionID="be0908b684f709f89b1c18f46d9e7055">
  <xsd:schema xmlns:xsd="http://www.w3.org/2001/XMLSchema" xmlns:xs="http://www.w3.org/2001/XMLSchema" xmlns:p="http://schemas.microsoft.com/office/2006/metadata/properties" xmlns:ns1="http://schemas.microsoft.com/sharepoint/v3" xmlns:ns2="794736ad-5991-4dd8-be41-c03c969e283c" xmlns:ns3="71650569-cf9d-46c1-97c8-115eddfea098" targetNamespace="http://schemas.microsoft.com/office/2006/metadata/properties" ma:root="true" ma:fieldsID="4e7af00b92ed2f4f6208ea9694ee59bc" ns1:_="" ns2:_="" ns3:_="">
    <xsd:import namespace="http://schemas.microsoft.com/sharepoint/v3"/>
    <xsd:import namespace="794736ad-5991-4dd8-be41-c03c969e283c"/>
    <xsd:import namespace="71650569-cf9d-46c1-97c8-115eddfea098"/>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4736ad-5991-4dd8-be41-c03c969e283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650569-cf9d-46c1-97c8-115eddfea09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4f2d0c9-c783-4fa8-8f8f-927829021eb9}" ma:internalName="TaxCatchAll" ma:showField="CatchAllData" ma:web="71650569-cf9d-46c1-97c8-115eddfea0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CE2622-BB8F-4EAB-A99C-B9D1DA785167}">
  <ds:schemaRefs>
    <ds:schemaRef ds:uri="http://schemas.microsoft.com/sharepoint/v3/contenttype/forms"/>
  </ds:schemaRefs>
</ds:datastoreItem>
</file>

<file path=customXml/itemProps2.xml><?xml version="1.0" encoding="utf-8"?>
<ds:datastoreItem xmlns:ds="http://schemas.openxmlformats.org/officeDocument/2006/customXml" ds:itemID="{74172D94-B4B9-46D2-9B0E-6E5872CF941E}">
  <ds:schemaRefs>
    <ds:schemaRef ds:uri="61ae6c2a-13f6-489c-9ffa-4f82e0b6a62f"/>
    <ds:schemaRef ds:uri="b0eec0ae-c80f-4b35-b8d0-926fd5609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B72768C-588D-4FF9-B02F-F7C84BCAEEC2}"/>
</file>

<file path=docMetadata/LabelInfo.xml><?xml version="1.0" encoding="utf-8"?>
<clbl:labelList xmlns:clbl="http://schemas.microsoft.com/office/2020/mipLabelMetadata">
  <clbl:label id="{11d0e217-264e-400a-8ba0-57dcc127d72d}" enabled="0" method="" siteId="{11d0e217-264e-400a-8ba0-57dcc127d72d}" removed="1"/>
</clbl:labelList>
</file>

<file path=docProps/app.xml><?xml version="1.0" encoding="utf-8"?>
<Properties xmlns="http://schemas.openxmlformats.org/officeDocument/2006/extended-properties" xmlns:vt="http://schemas.openxmlformats.org/officeDocument/2006/docPropsVTypes">
  <Template>Office Theme</Template>
  <TotalTime>2328</TotalTime>
  <Words>2686</Words>
  <Application>Microsoft Office PowerPoint</Application>
  <PresentationFormat>On-screen Show (4:3)</PresentationFormat>
  <Paragraphs>333</Paragraphs>
  <Slides>42</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42</vt:i4>
      </vt:variant>
    </vt:vector>
  </HeadingPairs>
  <TitlesOfParts>
    <vt:vector size="46" baseType="lpstr">
      <vt:lpstr>Arial</vt:lpstr>
      <vt:lpstr>Calibri</vt:lpstr>
      <vt:lpstr>Source Sans Pro</vt:lpstr>
      <vt:lpstr>Office Theme</vt:lpstr>
      <vt:lpstr>Targeted Universalism</vt:lpstr>
      <vt:lpstr>PowerPoint Presentation</vt:lpstr>
      <vt:lpstr>Introductions:  Use the Chat </vt:lpstr>
      <vt:lpstr>Learning Objectives</vt:lpstr>
      <vt:lpstr>Targeted Universalism </vt:lpstr>
      <vt:lpstr>Targeted          vs.      Universal</vt:lpstr>
      <vt:lpstr>https://youtu.be/a0At2xbQB7w</vt:lpstr>
      <vt:lpstr>Targeted Universalism </vt:lpstr>
      <vt:lpstr>PowerPoint Presentation</vt:lpstr>
      <vt:lpstr>7 Steps of Targeted Universalism</vt:lpstr>
      <vt:lpstr>Step 1:  Co-create Universal Goal</vt:lpstr>
      <vt:lpstr>Universal Goal</vt:lpstr>
      <vt:lpstr>Universal Goal</vt:lpstr>
      <vt:lpstr>POLL / SURVEY </vt:lpstr>
      <vt:lpstr>Step 2: Assess performance relative to the  Universal Goal</vt:lpstr>
      <vt:lpstr>Step 2:  Assess all group’s performance relative to the Universal Goal </vt:lpstr>
      <vt:lpstr>Data </vt:lpstr>
      <vt:lpstr>Step 3:  Identifies the conditions &amp; structures that create different outcomes for different groups. </vt:lpstr>
      <vt:lpstr>Step 3:  Identifies the conditions and structures that create different outcomes for different groups.   </vt:lpstr>
      <vt:lpstr>Disparities Analysis</vt:lpstr>
      <vt:lpstr>Step 4:  Identify Barriers &amp; Resource Needs</vt:lpstr>
      <vt:lpstr>Step 4: Assess and understand the structures and systems the support or impede each group from achieving the Universal Goal. </vt:lpstr>
      <vt:lpstr>Whose perspective should be at the center? </vt:lpstr>
      <vt:lpstr>PowerPoint Presentation</vt:lpstr>
      <vt:lpstr>Step 5:  Targeted Strategies</vt:lpstr>
      <vt:lpstr>Step 5:  Targeted Strategies: Brainstorm,  Select, Implement </vt:lpstr>
      <vt:lpstr>Develop goals and subgoals, strategies or recommendations: </vt:lpstr>
      <vt:lpstr>Step 6:  Communication &amp;  Messaging</vt:lpstr>
      <vt:lpstr>Step 6: Communication &amp; Messaging</vt:lpstr>
      <vt:lpstr>PowerPoint Presentation</vt:lpstr>
      <vt:lpstr>Step 6: Communication &amp; Messaging</vt:lpstr>
      <vt:lpstr>Step 7:  Continuous  Measurement  &amp;  Evaluation</vt:lpstr>
      <vt:lpstr>PowerPoint Presentation</vt:lpstr>
      <vt:lpstr>Evaluation - Process</vt:lpstr>
      <vt:lpstr>Evaluation - Outcomes</vt:lpstr>
      <vt:lpstr>9 Processes of Targeted Universalism </vt:lpstr>
      <vt:lpstr>Contact Information </vt:lpstr>
      <vt:lpstr>PowerPoint Presentation</vt:lpstr>
      <vt:lpstr>EQUITY Resources</vt:lpstr>
      <vt:lpstr>Templates/Resources:  Seed Collaborative &amp; OBI </vt:lpstr>
      <vt:lpstr>Sources</vt:lpstr>
      <vt:lpstr>Special Thanks &amp; Credit to:  </vt:lpstr>
    </vt:vector>
  </TitlesOfParts>
  <Company>Washington State Office of Equity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Narrow format used for presenting on a projector</dc:title>
  <dc:creator>Vic.Vong@equity.wa.gov</dc:creator>
  <cp:lastModifiedBy>Ortiz-Diaz, Amber (EQUITY)</cp:lastModifiedBy>
  <cp:revision>3</cp:revision>
  <cp:lastPrinted>2024-10-01T01:54:45Z</cp:lastPrinted>
  <dcterms:created xsi:type="dcterms:W3CDTF">2020-12-18T18:32:02Z</dcterms:created>
  <dcterms:modified xsi:type="dcterms:W3CDTF">2026-09-08T21:56:24Z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0x010100C8F8E6B193562E4C88B5352602E913CF</vt:lpwstr>
  </property>
  <property fmtid="{D5CDD505-2E9C-101B-9397-08002B2CF9AE}" pid="3" name="_dlc_DocIdItemGuid">
    <vt:lpwstr>f56c3d77-ae6b-451c-8b69-fe2747d221b7</vt:lpwstr>
  </property>
  <property fmtid="{D5CDD505-2E9C-101B-9397-08002B2CF9AE}" pid="4" name="MediaServiceImageTags">
    <vt:lpwstr/>
  </property>
</Properties>
</file>