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  <p:sldMasterId id="2147483986" r:id="rId3"/>
  </p:sldMasterIdLst>
  <p:notesMasterIdLst>
    <p:notesMasterId r:id="rId41"/>
  </p:notesMasterIdLst>
  <p:sldIdLst>
    <p:sldId id="2147483642" r:id="rId4"/>
    <p:sldId id="268" r:id="rId5"/>
    <p:sldId id="270" r:id="rId6"/>
    <p:sldId id="281" r:id="rId7"/>
    <p:sldId id="260" r:id="rId8"/>
    <p:sldId id="2147483647" r:id="rId9"/>
    <p:sldId id="283" r:id="rId10"/>
    <p:sldId id="285" r:id="rId11"/>
    <p:sldId id="286" r:id="rId12"/>
    <p:sldId id="294" r:id="rId13"/>
    <p:sldId id="295" r:id="rId14"/>
    <p:sldId id="262" r:id="rId15"/>
    <p:sldId id="266" r:id="rId16"/>
    <p:sldId id="282" r:id="rId17"/>
    <p:sldId id="264" r:id="rId18"/>
    <p:sldId id="287" r:id="rId19"/>
    <p:sldId id="257" r:id="rId20"/>
    <p:sldId id="265" r:id="rId21"/>
    <p:sldId id="269" r:id="rId22"/>
    <p:sldId id="288" r:id="rId23"/>
    <p:sldId id="267" r:id="rId24"/>
    <p:sldId id="284" r:id="rId25"/>
    <p:sldId id="261" r:id="rId26"/>
    <p:sldId id="273" r:id="rId27"/>
    <p:sldId id="290" r:id="rId28"/>
    <p:sldId id="296" r:id="rId29"/>
    <p:sldId id="272" r:id="rId30"/>
    <p:sldId id="276" r:id="rId31"/>
    <p:sldId id="291" r:id="rId32"/>
    <p:sldId id="278" r:id="rId33"/>
    <p:sldId id="297" r:id="rId34"/>
    <p:sldId id="298" r:id="rId35"/>
    <p:sldId id="256" r:id="rId36"/>
    <p:sldId id="274" r:id="rId37"/>
    <p:sldId id="258" r:id="rId38"/>
    <p:sldId id="263" r:id="rId39"/>
    <p:sldId id="25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2ED75B-7D2D-EB38-D79E-C792B205D382}" name="Burn, Hannah (WaTech)" initials="HB" userId="S::hannah.burn@watech.wa.gov::7d1ff48c-f28f-4868-832d-af3d48bf69f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9DE5"/>
    <a:srgbClr val="BEE269"/>
    <a:srgbClr val="F5D548"/>
    <a:srgbClr val="FEF4BA"/>
    <a:srgbClr val="FF6600"/>
    <a:srgbClr val="F9E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8" autoAdjust="0"/>
    <p:restoredTop sz="67989" autoAdjust="0"/>
  </p:normalViewPr>
  <p:slideViewPr>
    <p:cSldViewPr snapToGrid="0">
      <p:cViewPr varScale="1">
        <p:scale>
          <a:sx n="75" d="100"/>
          <a:sy n="75" d="100"/>
        </p:scale>
        <p:origin x="2118" y="66"/>
      </p:cViewPr>
      <p:guideLst/>
    </p:cSldViewPr>
  </p:slideViewPr>
  <p:outlineViewPr>
    <p:cViewPr>
      <p:scale>
        <a:sx n="33" d="100"/>
        <a:sy n="33" d="100"/>
      </p:scale>
      <p:origin x="0" y="-87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microsoft.com/office/2018/10/relationships/authors" Target="author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A6D77-2BD6-4387-A66A-CA90833E897A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54F42-C824-469A-B8A9-1A13E2ED9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22db34638d1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22db34638d1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8A27C-FF7C-2490-30B2-D78C385C2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6B0D0E-FCFC-87AC-AB50-A9DA5F22C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D7F095-F3FD-ACD1-460B-FD42F5362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93B32-B143-73E1-4431-13AB0D5A2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86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3867C-89F8-F9D3-2FE9-1E1705E3D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47E161-ADCC-46B5-7063-A15502810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C1C1A-451A-D05F-7562-0533C2C8B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506E8-E0A1-457B-78FA-76FB387C2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742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57E07-E251-D11A-47E6-25695579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DAF82E-58FD-3B94-3753-C55597E4C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850AEF-515E-8B8B-B756-B5BCECA58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8BA4A-7287-6D9B-AA47-4B66C283B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54F42-C824-469A-B8A9-1A13E2ED93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65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568D-5053-EC1D-FFDB-3C9DA5D19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D01FB0-4CC3-368F-DF27-5AB9B656A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246E0-5EA2-3EF0-3103-DD4057216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buFont typeface="Arial" panose="020B0604020202020204" pitchFamily="34" charset="0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E41CB-CA9F-5025-D1B2-F4696834AA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003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C8D6D-B6BD-E388-A775-BEA3568CB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F3FB9E-5384-1592-C3EA-5ECC53B08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5541AB-7275-CDF8-0C1E-10A0B8E44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083E7-AC67-91B8-3877-2531F213C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460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FB163-097F-4D36-DE47-D280E27AB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90741-6053-8495-F3C7-25F77C6847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F52D24-B4DB-71F5-FBBB-D05BB8E1F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57CD9-3CEA-50BF-CCCF-99259B611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D6070-0081-4112-A96F-941D5294F9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177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62573-9228-BB5B-AF40-7114937CB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A2305B-99FF-6FA2-2F1F-BBDEAA4A7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059530-E3A7-44B2-007C-CFAF98C77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58B9F-791B-24D0-218D-CF8225CE5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192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6669B-B8CE-E936-E026-5E55DD20B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A8DC80-471D-1487-6EBA-E5BCAD8588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531048-6BCE-33CA-752A-2B10EF778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D5D28-B611-530C-560C-32405BE4B9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485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E0116-9277-C383-451E-314FE5F6A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87017-6769-6E99-C2E2-C53D52C5A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A33A98-E355-21CD-74CF-1DE98BBDE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ED40A-092C-E010-668B-99B25F9AD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89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8F535-FC81-9461-9E55-202C176AC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43B85F-4479-D06E-4123-BA1B6F4A8F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23769-7076-6C7C-B309-9C7B75C55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E3A16-BCE6-C0AA-8798-9A748F5638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522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89EEA-B412-4C49-63D1-2C6422878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76BE3-BC51-D47B-1473-98FD06FB4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E032E8-9F6F-74B3-B603-899C2BF85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buFont typeface="Arial" panose="020B0604020202020204" pitchFamily="34" charset="0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9A7D3-C182-48E1-9052-A00CA155E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757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E4E47-4F01-2CAE-77C8-DFEB9FC5F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EE299F-EEEE-A2D5-4234-15FEDD5C2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CF6A06-45DD-23B1-040E-7170B50FA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CD511-C556-FDAB-0633-45CDCD094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452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E8ED4-4E3D-3512-1224-E0B40E723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5CA739-3381-0FFE-3990-EC5EEEE95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C2BE3-B8A0-2309-03CE-64DADC32E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B0362-A31A-0AC7-D90D-8173E0BAFF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929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40242-F8E7-6EA8-7B79-BFAFE3D27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28D816-A3DC-65F7-24DE-76FFC73EEA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C3B0E-9462-0050-8EA1-68033EC63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42FD7-6A0F-795C-1AFF-F06DF12FE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415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2BE51-227A-97BD-9F25-48FC1246A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04220-536A-5BE9-8071-D2A762763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BEAE27-9081-B578-81BD-F9BDF9ECA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C98D2-4A01-31A5-1EC0-6D5D775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D6070-0081-4112-A96F-941D5294F9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002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86205-F7B5-CFCA-83AB-BED8B5DFC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17A17-90C0-FA94-63CB-70632E6422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FB0876-85A9-698E-1E5B-6D9B0D1E6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3E11C-E8BD-87D7-BE36-9E4180F6C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523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F79C5-81DA-9337-E05A-019716C31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CD0F7-4683-CE19-6758-ACB79273D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2BD6F2-676C-3EC1-FB0D-154787CBC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22323-E5CE-6903-CD4A-1C5D3438A7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372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34ADD-B8B2-5A94-3499-31A799691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A131D9-5242-E975-5D66-BD3E42ABF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E24B75-AAEA-6C94-8BBA-5105894DA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D0344-C527-EBA8-BAEF-3875E7C74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061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806A1-9F90-566C-E4F0-1761D263B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0CD53-2A7C-044A-D6B5-6B755BF17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C3F80A-B845-813B-AC4C-8555CCE82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buFont typeface="Arial" panose="020B0604020202020204" pitchFamily="34" charset="0"/>
            </a:pPr>
            <a:endParaRPr lang="en-US" sz="2400" b="0" i="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5492A-F198-4EBB-9D75-050D9987D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6324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82E5E-404D-E9DD-F966-907272CD5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DF4F25-A117-44C4-47B6-64C72C10DC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E59ED-86EB-AEEE-3853-CCA924845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AB2BC-4D6B-BD5E-B83F-417885E5CE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868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18069-8634-9106-EBDD-BDC0D73CF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57093-C8B3-9609-636C-145A2D488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33DE43-0CAA-8227-5B8B-DE5653C640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645B3-367F-1939-304E-B3F1C122D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281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54F42-C824-469A-B8A9-1A13E2ED93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19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D6070-0081-4112-A96F-941D5294F9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459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WaTech – my agency –</a:t>
            </a:r>
          </a:p>
          <a:p>
            <a:r>
              <a:rPr lang="en-US" dirty="0"/>
              <a:t>Was the guinea pig for this pilot</a:t>
            </a:r>
          </a:p>
          <a:p>
            <a:r>
              <a:rPr lang="en-US" dirty="0"/>
              <a:t>And we launched customer experience measurement tools</a:t>
            </a:r>
          </a:p>
          <a:p>
            <a:r>
              <a:rPr lang="en-US" dirty="0"/>
              <a:t>Using Qualtrics</a:t>
            </a:r>
          </a:p>
          <a:p>
            <a:r>
              <a:rPr lang="en-US" dirty="0"/>
              <a:t>On both WA.gov</a:t>
            </a:r>
          </a:p>
          <a:p>
            <a:r>
              <a:rPr lang="en-US" dirty="0"/>
              <a:t>And </a:t>
            </a:r>
            <a:r>
              <a:rPr lang="en-US" dirty="0" err="1"/>
              <a:t>SecureAccess</a:t>
            </a:r>
            <a:r>
              <a:rPr lang="en-US" dirty="0"/>
              <a:t> Washington (or SAW)</a:t>
            </a:r>
          </a:p>
          <a:p>
            <a:endParaRPr lang="en-US" dirty="0"/>
          </a:p>
          <a:p>
            <a:r>
              <a:rPr lang="en-US" dirty="0"/>
              <a:t>(which, many of us know, is a product that inspires MANY feelings)</a:t>
            </a:r>
          </a:p>
          <a:p>
            <a:endParaRPr lang="en-US" dirty="0"/>
          </a:p>
          <a:p>
            <a:r>
              <a:rPr lang="en-US" dirty="0"/>
              <a:t>And because these are both central sites that touch MANY service journeys</a:t>
            </a:r>
          </a:p>
          <a:p>
            <a:r>
              <a:rPr lang="en-US" dirty="0"/>
              <a:t>We’re already getting feedback on things like…</a:t>
            </a:r>
          </a:p>
          <a:p>
            <a:endParaRPr lang="en-US" dirty="0"/>
          </a:p>
          <a:p>
            <a:r>
              <a:rPr lang="en-US" dirty="0"/>
              <a:t>Starting a business.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54F42-C824-469A-B8A9-1A13E2ED93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841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057E4-9ED5-E60B-4B86-1E33CC2BB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9FE8B1-3B87-6C01-B6A0-DDDEF1931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ECEC1B-345F-C132-73F4-F24BB40A6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0B59D-58F7-5AF9-1808-1E39D23CB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0748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02B2A-3194-04F9-1D41-A13B08B43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58CCD9-BA15-9F68-BF25-29572C8537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1171AF-E3B4-640F-52A9-0E406ECA9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A613A-5940-F5AD-C748-9D5938F7F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54F42-C824-469A-B8A9-1A13E2ED93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0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F74FE-6DCA-048C-B138-BDB0BD133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31F2E-40F9-3EE2-E754-749ABD917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5BC1DC-AC3D-DA2C-A525-F125494B0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7F2EC-D3FC-C937-C272-AAC4306E9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54F42-C824-469A-B8A9-1A13E2ED93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179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22529-100A-DF4C-B04C-B49A9016A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AFE95F-6836-A8F5-F3C7-02F1B7316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34457C-EECA-CF24-577E-2BC9B9567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1E8D3-3306-8D2A-E9D0-33F08604E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D6070-0081-4112-A96F-941D5294F9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6513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A351D-009F-3666-6430-A6FAA9917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86E18B-16B3-A479-0233-25CD0F9ED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246FC-BA0C-36AC-77F7-A5FE79E8F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E2796-93F6-330C-35A6-A49F5E1DF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421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063F1-4AB7-FF1C-552F-3BC117270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320BFE-7C0C-1878-5B32-5FDF5A379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0A1EC-83CC-6D98-3A0A-8443E4200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buFont typeface="Arial" panose="020B0604020202020204" pitchFamily="34" charset="0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0992D-9F9C-40BC-D318-66A153FEB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FF8D2-78CD-43C2-A18D-9AE02068E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7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54F42-C824-469A-B8A9-1A13E2ED93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78828-8C88-217E-D206-0898837D5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65B84-3DC0-9034-57AB-9318EA573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B62DD4-12A4-82C8-8F20-10024C145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36633-ECA6-DEFF-1C90-3F77E75E1F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D6070-0081-4112-A96F-941D5294F9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191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54F42-C824-469A-B8A9-1A13E2ED93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90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76C12-280B-A76A-99F2-A46C7C23E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086AC7-9F87-D2FE-1FBE-CF9D68FAB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2AC490-B99B-E3FD-B4F9-9E610CCDF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D8E05-5D68-80E1-105B-A128FDD36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54F42-C824-469A-B8A9-1A13E2ED93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69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76A25-63A1-F480-6EF2-7FDC7A919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B81BC0-4A26-0C00-D0AB-F2B92A6B36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D7085-E541-33A5-BEBA-9921EA177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8C02E-1BAE-9630-E0AD-6BA8C1D6B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54F42-C824-469A-B8A9-1A13E2ED93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45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49B7C-DD14-1616-D24B-9E5EC3473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ED9711-22FE-33A8-F534-8289E8A195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AD04E-76A8-CBC5-7CB6-134B70F45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87799-4D71-8CE0-F420-48148FC0C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54F42-C824-469A-B8A9-1A13E2ED93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lake surrounded by trees and mountains&#10;&#10;Description automatically generated">
            <a:extLst>
              <a:ext uri="{FF2B5EF4-FFF2-40B4-BE49-F238E27FC236}">
                <a16:creationId xmlns:a16="http://schemas.microsoft.com/office/drawing/2014/main" id="{C57CB017-20DF-A751-622B-02F9396BC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1" r="40941"/>
          <a:stretch>
            <a:fillRect/>
          </a:stretch>
        </p:blipFill>
        <p:spPr>
          <a:xfrm>
            <a:off x="9358809" y="0"/>
            <a:ext cx="1863725" cy="6858000"/>
          </a:xfrm>
          <a:prstGeom prst="rect">
            <a:avLst/>
          </a:prstGeom>
        </p:spPr>
      </p:pic>
      <p:pic>
        <p:nvPicPr>
          <p:cNvPr id="12" name="Picture Placeholder 11" descr="A building with many windows&#10;&#10;Description automatically generated">
            <a:extLst>
              <a:ext uri="{FF2B5EF4-FFF2-40B4-BE49-F238E27FC236}">
                <a16:creationId xmlns:a16="http://schemas.microsoft.com/office/drawing/2014/main" id="{57F2E068-8DB6-73CA-5E67-44F059F67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0" r="33412"/>
          <a:stretch/>
        </p:blipFill>
        <p:spPr>
          <a:xfrm>
            <a:off x="7460776" y="0"/>
            <a:ext cx="1863725" cy="6858000"/>
          </a:xfrm>
          <a:prstGeom prst="rect">
            <a:avLst/>
          </a:prstGeom>
        </p:spPr>
      </p:pic>
      <p:pic>
        <p:nvPicPr>
          <p:cNvPr id="8" name="Picture Placeholder 7" descr="A building with a domed roof and a fountain in front of it&#10;&#10;Description automatically generated">
            <a:extLst>
              <a:ext uri="{FF2B5EF4-FFF2-40B4-BE49-F238E27FC236}">
                <a16:creationId xmlns:a16="http://schemas.microsoft.com/office/drawing/2014/main" id="{FB2ECD22-CBB9-BC53-66BD-FC1A2C3FB1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8" r="42358"/>
          <a:stretch>
            <a:fillRect/>
          </a:stretch>
        </p:blipFill>
        <p:spPr>
          <a:xfrm>
            <a:off x="5547451" y="0"/>
            <a:ext cx="1863725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28E668-A62B-0066-737F-371A9F45D258}"/>
              </a:ext>
            </a:extLst>
          </p:cNvPr>
          <p:cNvSpPr/>
          <p:nvPr userDrawn="1"/>
        </p:nvSpPr>
        <p:spPr>
          <a:xfrm>
            <a:off x="11262802" y="0"/>
            <a:ext cx="929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8296BEB5-5ACC-1FA1-7F60-39400BDEA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" y="369036"/>
            <a:ext cx="2673955" cy="7522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381E8A-5AB4-3F12-212C-9043FEABE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068" y="1833148"/>
            <a:ext cx="4787660" cy="2822712"/>
          </a:xfrm>
        </p:spPr>
        <p:txBody>
          <a:bodyPr anchor="b">
            <a:normAutofit/>
          </a:bodyPr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02676D7-9FF8-3E61-DC21-8035A9A31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068" y="4909929"/>
            <a:ext cx="4787660" cy="144642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Subtitle &amp; Date (example: Aug. 10, 2024)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C96E87-D054-E9D7-6272-D4712851E7D4}"/>
              </a:ext>
            </a:extLst>
          </p:cNvPr>
          <p:cNvCxnSpPr>
            <a:cxnSpLocks/>
          </p:cNvCxnSpPr>
          <p:nvPr userDrawn="1"/>
        </p:nvCxnSpPr>
        <p:spPr>
          <a:xfrm>
            <a:off x="414068" y="4740549"/>
            <a:ext cx="478766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97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4339C-0FDF-7C25-33FE-5D752F1F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1056F2-03A2-FBE3-23BB-E60F70A8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D80A9-FE49-CA0C-ECBE-9A7912EF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DEBF1-F281-2346-8BBF-7F93D85F5870}"/>
              </a:ext>
            </a:extLst>
          </p:cNvPr>
          <p:cNvSpPr/>
          <p:nvPr userDrawn="1"/>
        </p:nvSpPr>
        <p:spPr>
          <a:xfrm>
            <a:off x="9588137" y="0"/>
            <a:ext cx="26038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673BD8F0-4A55-C2F0-C732-AD450E2E72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7189" y="840582"/>
            <a:ext cx="3585527" cy="467518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6F6E50-5004-F827-DCB0-368960F31C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682" y="1499930"/>
            <a:ext cx="5468937" cy="66085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44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3600">
                <a:solidFill>
                  <a:schemeClr val="accent6">
                    <a:lumMod val="50000"/>
                  </a:schemeClr>
                </a:solidFill>
              </a:defRPr>
            </a:lvl2pPr>
            <a:lvl3pPr marL="914400" indent="0">
              <a:buNone/>
              <a:defRPr sz="32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2400" b="1"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BA111E-95A1-18AC-9294-93486E1910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682" y="2242101"/>
            <a:ext cx="5468937" cy="35052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maximus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Aenean </a:t>
            </a:r>
            <a:r>
              <a:rPr lang="en-US" err="1"/>
              <a:t>tincidunt</a:t>
            </a:r>
            <a:r>
              <a:rPr lang="en-US"/>
              <a:t>, dolor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ligula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dui. </a:t>
            </a:r>
            <a:r>
              <a:rPr lang="en-US" err="1"/>
              <a:t>Nulla</a:t>
            </a:r>
            <a:r>
              <a:rPr lang="en-US"/>
              <a:t> id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Duis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porta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. Integer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at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E1A1A4D-5618-48EE-88C9-41F0883169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5620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2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0070944-0EC7-D2E8-7C44-A0AEB3447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BFA903-F88F-3934-1879-A3217FF7FDD0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4D31A3-8B3F-64E1-93F0-A722B07598D7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28D503-354B-9388-FBCD-2870016A3B47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5579329-3985-6693-BE81-D2833FFC51B2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D0E956-A8E6-B498-5D05-C9AA3784D263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DBC1B6-0DFE-FA16-E9E4-C11A1C147113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9CE2C4-E922-B8A2-FA8D-238DA2BDB110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FC401E-721E-B4DC-18C6-550F2D6F8266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D561F3-821E-14AE-F769-9DF698E300B6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1946140-A0D2-CD22-C82C-823F2B7A532D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752258E-6EC2-0192-E10A-2A972E5F428F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FF754E-01A9-95D0-4B11-07810A6EFD29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5CB1C3E-053E-E733-43A1-3E7B79F642BD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18719D-EB8E-332A-10A4-FC656D83E0EE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1560571-63E7-85B9-5DD8-5526606435D8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0B6BCE1-84B1-AF6F-4974-6D307CD3B807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A760D3D-6DC8-3B67-7374-DAAF55AC6E12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E545369-53D0-29E9-11C9-F6CF3E77B68A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EE154FA-CD30-A687-8F7C-916D7C06DAFF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80A579A-6664-05B3-38AB-96A84A59C2F1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47C7CB7-6FFC-88E6-F589-03539763E8C8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54270A-9FEE-CCA7-B9B3-C9209845DFEA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1BC6563-8CB0-FA75-6A21-C2BD3EBBFBA4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9951024-913A-1525-0EC2-06F1541C45C6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B0F172D-89EB-15F7-01D0-30F0140F0E56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71976E0-8F86-82A4-7367-7BBF38696412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5DA14D6-ACAA-E3AE-3AD8-8A52BCC7095A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C4118D-775C-F72D-4AD7-F892FA6DF1FF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E8022B4-1ED7-3E44-7BD3-D29E4CAEE373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2342DC6-4759-3638-D04B-6D6F5172C29F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92F135-0609-B6DD-BCBB-241FA60D10A7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9B984E-5686-4FC3-2F1C-F108AC0DEC5E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ACDEE85-DBDB-67DA-D9E5-59722D3037F8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D237301-C100-9BE2-A6A1-1C93F8E4E96D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6F80A01-9758-200E-6833-141038C0068B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BA8F4E4-17BB-82B9-D857-9A43357951E2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7FA247C-7C3E-09D4-7EE8-4BFEB0313B55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AD6E53B-7C52-9CE0-AF36-420F19D45CFD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DC7718A-3100-0DEF-005F-7E5B335568E5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72581E7-2A05-195E-6AEF-611DB46AC05B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5B0895C4-6FFE-7221-5B05-1D7954EB1640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0719662-3109-492A-F70C-07879A5E13E9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ADBA911-AD86-A89A-0C26-A0D53571C7B9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C229E63-1AB5-DB07-BFCF-D77B5310F63A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C0A4C4B-C231-051B-FD59-B2FC345EF82D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5F7F80E-BFDC-67AE-9317-1FA3289D811C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104E71C-8F9D-A719-4D5F-1C31DA684672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40AC05C-8ACF-5316-9A2B-727E5E62E92B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9AD8192-2B6A-C9B0-CDE0-21E9508F62AA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2D68273-91EF-87F4-1F95-FF98C95F2972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C57F0D1C-61F2-41E8-BA2D-75E64DC07220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DDDEDAB-584E-E381-5604-4B10BDE5B97F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7F1DAF5-7195-1B85-5BB1-9D2658260DA5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1CA4C0C-F334-9A4B-4941-4345B27B4A78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05AB99C-8404-561D-A35A-FF9EF664D4E0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135" name="Title 1">
            <a:extLst>
              <a:ext uri="{FF2B5EF4-FFF2-40B4-BE49-F238E27FC236}">
                <a16:creationId xmlns:a16="http://schemas.microsoft.com/office/drawing/2014/main" id="{B2DAC0BB-C249-A0BE-5909-DF8B1253D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108" y="569231"/>
            <a:ext cx="10515600" cy="739107"/>
          </a:xfrm>
        </p:spPr>
        <p:txBody>
          <a:bodyPr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6" name="Date Placeholder 2">
            <a:extLst>
              <a:ext uri="{FF2B5EF4-FFF2-40B4-BE49-F238E27FC236}">
                <a16:creationId xmlns:a16="http://schemas.microsoft.com/office/drawing/2014/main" id="{A1B0ED56-999D-47D6-D9B5-0FF8F66C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7" name="Footer Placeholder 3">
            <a:extLst>
              <a:ext uri="{FF2B5EF4-FFF2-40B4-BE49-F238E27FC236}">
                <a16:creationId xmlns:a16="http://schemas.microsoft.com/office/drawing/2014/main" id="{CBC071BC-5007-474B-A8BE-CCB227430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8" name="Slide Number Placeholder 4">
            <a:extLst>
              <a:ext uri="{FF2B5EF4-FFF2-40B4-BE49-F238E27FC236}">
                <a16:creationId xmlns:a16="http://schemas.microsoft.com/office/drawing/2014/main" id="{2E579A33-7A90-557F-F1CD-1FA6E341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DDC4EE1-E616-D34E-2CB2-4E41C2425221}"/>
              </a:ext>
            </a:extLst>
          </p:cNvPr>
          <p:cNvGrpSpPr/>
          <p:nvPr userDrawn="1"/>
        </p:nvGrpSpPr>
        <p:grpSpPr>
          <a:xfrm>
            <a:off x="835018" y="1962141"/>
            <a:ext cx="6613731" cy="3385734"/>
            <a:chOff x="1658938" y="3478213"/>
            <a:chExt cx="13114296" cy="6713537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72C81F8-1310-E0CD-4F8A-CD7019D883F0}"/>
                </a:ext>
              </a:extLst>
            </p:cNvPr>
            <p:cNvSpPr/>
            <p:nvPr userDrawn="1"/>
          </p:nvSpPr>
          <p:spPr>
            <a:xfrm>
              <a:off x="12436433" y="7854950"/>
              <a:ext cx="2336799" cy="233680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198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5B045F6-19C8-9DCA-8BB0-B280164DF1FA}"/>
                </a:ext>
              </a:extLst>
            </p:cNvPr>
            <p:cNvSpPr/>
            <p:nvPr userDrawn="1"/>
          </p:nvSpPr>
          <p:spPr>
            <a:xfrm>
              <a:off x="12436435" y="3478213"/>
              <a:ext cx="2336799" cy="233680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198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6F8048DD-CE6C-87B9-6207-2B5928616AD3}"/>
                </a:ext>
              </a:extLst>
            </p:cNvPr>
            <p:cNvSpPr/>
            <p:nvPr userDrawn="1"/>
          </p:nvSpPr>
          <p:spPr>
            <a:xfrm>
              <a:off x="1660380" y="7854950"/>
              <a:ext cx="2336799" cy="233680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198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952F08D1-ABBF-0B6E-EAEB-A66BBE1AAFA9}"/>
                </a:ext>
              </a:extLst>
            </p:cNvPr>
            <p:cNvSpPr/>
            <p:nvPr userDrawn="1"/>
          </p:nvSpPr>
          <p:spPr>
            <a:xfrm>
              <a:off x="1658938" y="3478213"/>
              <a:ext cx="2336800" cy="233680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198"/>
            </a:p>
          </p:txBody>
        </p:sp>
        <p:pic>
          <p:nvPicPr>
            <p:cNvPr id="144" name="Graphic 4">
              <a:extLst>
                <a:ext uri="{FF2B5EF4-FFF2-40B4-BE49-F238E27FC236}">
                  <a16:creationId xmlns:a16="http://schemas.microsoft.com/office/drawing/2014/main" id="{AA0724AE-BF01-7FFF-FC02-113289FD2D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100000"/>
            </a:blip>
            <a:stretch>
              <a:fillRect/>
            </a:stretch>
          </p:blipFill>
          <p:spPr>
            <a:xfrm>
              <a:off x="1850880" y="8066088"/>
              <a:ext cx="1914525" cy="1914526"/>
            </a:xfrm>
            <a:prstGeom prst="rect">
              <a:avLst/>
            </a:prstGeom>
          </p:spPr>
        </p:pic>
        <p:pic>
          <p:nvPicPr>
            <p:cNvPr id="145" name="Picture 5" descr="A blue line drawing of a circular object with circles around it&#10;&#10;Description automatically generated">
              <a:extLst>
                <a:ext uri="{FF2B5EF4-FFF2-40B4-BE49-F238E27FC236}">
                  <a16:creationId xmlns:a16="http://schemas.microsoft.com/office/drawing/2014/main" id="{9F1DDDB9-4F60-4031-E788-09EFB3552F8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400" y="3716338"/>
              <a:ext cx="1795463" cy="1795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6" descr="A blue key with circuit board and a key&#10;&#10;Description automatically generated">
              <a:extLst>
                <a:ext uri="{FF2B5EF4-FFF2-40B4-BE49-F238E27FC236}">
                  <a16:creationId xmlns:a16="http://schemas.microsoft.com/office/drawing/2014/main" id="{C90AAC86-EA66-8EF9-86CC-51A524BE7D1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6310" y="3832224"/>
              <a:ext cx="1795463" cy="179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4ABCFB93-D543-3412-E36E-910DBDD0A12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6312" y="8213724"/>
              <a:ext cx="1795463" cy="179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8" name="Text Placeholder 109">
            <a:extLst>
              <a:ext uri="{FF2B5EF4-FFF2-40B4-BE49-F238E27FC236}">
                <a16:creationId xmlns:a16="http://schemas.microsoft.com/office/drawing/2014/main" id="{769410A3-A5BB-9844-9306-E90EDBA2B7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116" y="2363702"/>
            <a:ext cx="3726284" cy="10759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149" name="Text Placeholder 109">
            <a:extLst>
              <a:ext uri="{FF2B5EF4-FFF2-40B4-BE49-F238E27FC236}">
                <a16:creationId xmlns:a16="http://schemas.microsoft.com/office/drawing/2014/main" id="{2A6E462C-1FA6-2AA4-B579-D9F3CC6F0B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116" y="1821199"/>
            <a:ext cx="3726284" cy="44426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50" name="Text Placeholder 109">
            <a:extLst>
              <a:ext uri="{FF2B5EF4-FFF2-40B4-BE49-F238E27FC236}">
                <a16:creationId xmlns:a16="http://schemas.microsoft.com/office/drawing/2014/main" id="{17181AD8-30F5-4096-F2C0-F6477443DC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116" y="4609946"/>
            <a:ext cx="3726284" cy="10759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151" name="Text Placeholder 109">
            <a:extLst>
              <a:ext uri="{FF2B5EF4-FFF2-40B4-BE49-F238E27FC236}">
                <a16:creationId xmlns:a16="http://schemas.microsoft.com/office/drawing/2014/main" id="{7FBDE5A6-8FB0-FCA7-7DB9-6F5D640DFC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74116" y="4067443"/>
            <a:ext cx="3726284" cy="44426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52" name="Text Placeholder 109">
            <a:extLst>
              <a:ext uri="{FF2B5EF4-FFF2-40B4-BE49-F238E27FC236}">
                <a16:creationId xmlns:a16="http://schemas.microsoft.com/office/drawing/2014/main" id="{87501BE3-EED3-1619-8096-69F81F99A2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0698" y="4609946"/>
            <a:ext cx="3726284" cy="10759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153" name="Text Placeholder 109">
            <a:extLst>
              <a:ext uri="{FF2B5EF4-FFF2-40B4-BE49-F238E27FC236}">
                <a16:creationId xmlns:a16="http://schemas.microsoft.com/office/drawing/2014/main" id="{0DB49D0A-15ED-4121-FE10-C91B80A8CF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30698" y="4067443"/>
            <a:ext cx="3726284" cy="44426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54" name="Text Placeholder 109">
            <a:extLst>
              <a:ext uri="{FF2B5EF4-FFF2-40B4-BE49-F238E27FC236}">
                <a16:creationId xmlns:a16="http://schemas.microsoft.com/office/drawing/2014/main" id="{6C18D6EC-3338-4530-3029-B84FE716FB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55341" y="2357254"/>
            <a:ext cx="3698459" cy="10759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155" name="Text Placeholder 109">
            <a:extLst>
              <a:ext uri="{FF2B5EF4-FFF2-40B4-BE49-F238E27FC236}">
                <a16:creationId xmlns:a16="http://schemas.microsoft.com/office/drawing/2014/main" id="{7910415A-1362-4F4A-63B4-9EADD8B4BA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0698" y="1821199"/>
            <a:ext cx="3726284" cy="44426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pic>
        <p:nvPicPr>
          <p:cNvPr id="156" name="Picture 155" descr="WaTech logo">
            <a:extLst>
              <a:ext uri="{FF2B5EF4-FFF2-40B4-BE49-F238E27FC236}">
                <a16:creationId xmlns:a16="http://schemas.microsoft.com/office/drawing/2014/main" id="{97BE6E57-5E1B-F6E9-ABFF-E767E4B224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00" y="615620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78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DA74344-B842-ABE4-4B5D-68EFC868A1E1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07A2835-5AB5-CF87-4F1A-34C24863D7A2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1D24347-BAB0-65A7-9079-3CF3D3ED2C14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77E3C48-91FB-1E99-2814-3B224783F38C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DF7FD1-F265-FA21-0EB5-73088184A010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FEF37AE-5ED8-C4C6-B365-BBB3F93FDCDA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21A9005-D295-AEB3-9DE5-F88A2005CDC9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50F10A9-62F5-AE0F-E97C-0D993EA09DB7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9AACCBA-7FFD-0890-A8DA-CC08866BEFFF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EB780FC-8973-1853-A4A5-4B4B726DC203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69A8E9-762C-6164-6445-FF52531523E4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08C4CA1-7FD5-9896-2714-0E4F647D29AE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D1FD83-9E1F-2BB9-C0C1-92AED0575B8C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D990F0C-BB1F-A44A-4D71-00F6E61A23B9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CB6A0EA-F9C9-9C92-6190-5AC442792671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7AD1FA6-1744-43DE-B05D-38C9D4A1F2BA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29FEA58-ADBE-4D9B-695C-352CED787CF0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8E4B14B-8E19-FE4E-81CB-EDC8F0F4087F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D2F384A-F688-BC96-A571-0866602401A3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094DAC7-8763-AFFE-C4CC-FD7B2B164286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92F3A07-7B3A-7CAC-4FF5-BB759FFDE07A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863F18-C510-743F-24D0-BB99A7E70EAC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FCE7E4-3A27-3D45-5F8C-2D7254F28904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9D3EB71-C261-95C0-CC6E-E96ECBA712B5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76735A1-CFC7-0BC9-A367-4F243786DDC7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9AE896-D57E-1F9A-73FD-D89185A7B4E3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7E061A3-4400-6D06-A8C1-0E3E81557A70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D439213-655C-7F88-DB2B-F339D3DD2A21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55C8FE-D127-26ED-2BF6-15C074244261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FBACEC8-7E8E-02ED-F87A-D33627A3A5E7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7E631FE-B587-9E04-5254-4F0C8AE005BC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62A34A0-C5F2-794E-1C8F-03293F851490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307B06D-A8DD-8A9F-DDE1-BDF9AA916B5F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CF6DEFD-F44A-17DC-54DE-10EF22452CBE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4561FD9-FC05-E75C-61C0-0A059B7E5B8B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1B65B57-D701-FB81-2213-7222D69DE5CD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8D6C52D-FB17-B206-3E73-61396D267850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A2BB906-E2EB-8169-CB9C-FB939E30329A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AD33801-2EF6-B966-99E5-F350904A9DFD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DE732EB-B05A-2288-A16F-B45308051948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6127BA9-8E73-6778-3A31-3678334A64A6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2965B46-C9F8-7463-14CD-6A133BC5E634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99E3A87-F603-159D-8C93-93D9ACEB61BC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73177FC-1DFB-6E3C-C6FE-647470272BCE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475F3FA-FF38-31EB-B847-0AC27CD8AF74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605A8E5-7DC5-D3BA-68AD-6EFB70A340E7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A81822F-9E00-AC69-5EB6-53243854EBF0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1331649-5D4F-CAC6-D574-7379E633E7F6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8840B1D-A1FF-E9DC-4C39-D2CB9653550D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7041F4A-001F-9827-5AD5-5B08EEA70637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0E80AF6-5162-1F73-82A8-C883333778AC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FFE3472-5FE8-843D-55AC-868CCFF65A07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351E3F8-523C-A189-F446-A4B0EAF39C4A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05A5D4C-FD95-3A29-84ED-4B28C7C84A50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06F54A-02D4-D106-0598-E5A74E16D441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4F1247C-7F00-54CA-6393-6C73ADA1AE18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2A16B-4966-6295-0971-5E55F2B0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57B9B-5A89-F2AC-1042-6B4E3B0E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DAC58-4817-5BE7-11AD-508AD0EA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28CF7-3B2C-73FC-2DAD-252CBFC6537E}"/>
              </a:ext>
            </a:extLst>
          </p:cNvPr>
          <p:cNvSpPr/>
          <p:nvPr userDrawn="1"/>
        </p:nvSpPr>
        <p:spPr>
          <a:xfrm>
            <a:off x="-2113" y="0"/>
            <a:ext cx="3289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2DD7260-D38F-D5DE-DA33-8D0503795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5620"/>
            <a:ext cx="2077085" cy="584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65573-82E4-E585-2216-DEC33C61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628" y="565567"/>
            <a:ext cx="8158171" cy="778321"/>
          </a:xfrm>
        </p:spPr>
        <p:txBody>
          <a:bodyPr anchor="b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6B5186-6C73-09DF-4B23-EEC5E29DEB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8" y="1825625"/>
            <a:ext cx="5037501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03B3EF-9E98-9878-75D2-CB5417F8DD5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82849" y="1825625"/>
            <a:ext cx="5037501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694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2A16B-4966-6295-0971-5E55F2B0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57B9B-5A89-F2AC-1042-6B4E3B0E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DAC58-4817-5BE7-11AD-508AD0EA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28CF7-3B2C-73FC-2DAD-252CBFC6537E}"/>
              </a:ext>
            </a:extLst>
          </p:cNvPr>
          <p:cNvSpPr/>
          <p:nvPr userDrawn="1"/>
        </p:nvSpPr>
        <p:spPr>
          <a:xfrm>
            <a:off x="-2113" y="0"/>
            <a:ext cx="3289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2DD7260-D38F-D5DE-DA33-8D0503795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498" y="6247893"/>
            <a:ext cx="1683403" cy="473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8C8B29-32AD-4F3A-5340-2C2600A5E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628" y="565567"/>
            <a:ext cx="8158171" cy="778321"/>
          </a:xfrm>
        </p:spPr>
        <p:txBody>
          <a:bodyPr anchor="b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13D40-5F6F-927A-7CFC-DF56E1C69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10515601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2611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DA74344-B842-ABE4-4B5D-68EFC868A1E1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07A2835-5AB5-CF87-4F1A-34C24863D7A2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1D24347-BAB0-65A7-9079-3CF3D3ED2C14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77E3C48-91FB-1E99-2814-3B224783F38C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DF7FD1-F265-FA21-0EB5-73088184A010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FEF37AE-5ED8-C4C6-B365-BBB3F93FDCDA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21A9005-D295-AEB3-9DE5-F88A2005CDC9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50F10A9-62F5-AE0F-E97C-0D993EA09DB7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9AACCBA-7FFD-0890-A8DA-CC08866BEFFF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EB780FC-8973-1853-A4A5-4B4B726DC203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69A8E9-762C-6164-6445-FF52531523E4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08C4CA1-7FD5-9896-2714-0E4F647D29AE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D1FD83-9E1F-2BB9-C0C1-92AED0575B8C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D990F0C-BB1F-A44A-4D71-00F6E61A23B9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CB6A0EA-F9C9-9C92-6190-5AC442792671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7AD1FA6-1744-43DE-B05D-38C9D4A1F2BA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29FEA58-ADBE-4D9B-695C-352CED787CF0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8E4B14B-8E19-FE4E-81CB-EDC8F0F4087F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D2F384A-F688-BC96-A571-0866602401A3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094DAC7-8763-AFFE-C4CC-FD7B2B164286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92F3A07-7B3A-7CAC-4FF5-BB759FFDE07A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863F18-C510-743F-24D0-BB99A7E70EAC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FCE7E4-3A27-3D45-5F8C-2D7254F28904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9D3EB71-C261-95C0-CC6E-E96ECBA712B5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76735A1-CFC7-0BC9-A367-4F243786DDC7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9AE896-D57E-1F9A-73FD-D89185A7B4E3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7E061A3-4400-6D06-A8C1-0E3E81557A70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D439213-655C-7F88-DB2B-F339D3DD2A21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55C8FE-D127-26ED-2BF6-15C074244261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FBACEC8-7E8E-02ED-F87A-D33627A3A5E7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7E631FE-B587-9E04-5254-4F0C8AE005BC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62A34A0-C5F2-794E-1C8F-03293F851490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307B06D-A8DD-8A9F-DDE1-BDF9AA916B5F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CF6DEFD-F44A-17DC-54DE-10EF22452CBE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4561FD9-FC05-E75C-61C0-0A059B7E5B8B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1B65B57-D701-FB81-2213-7222D69DE5CD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8D6C52D-FB17-B206-3E73-61396D267850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A2BB906-E2EB-8169-CB9C-FB939E30329A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AD33801-2EF6-B966-99E5-F350904A9DFD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DE732EB-B05A-2288-A16F-B45308051948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6127BA9-8E73-6778-3A31-3678334A64A6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2965B46-C9F8-7463-14CD-6A133BC5E634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99E3A87-F603-159D-8C93-93D9ACEB61BC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73177FC-1DFB-6E3C-C6FE-647470272BCE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475F3FA-FF38-31EB-B847-0AC27CD8AF74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605A8E5-7DC5-D3BA-68AD-6EFB70A340E7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A81822F-9E00-AC69-5EB6-53243854EBF0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1331649-5D4F-CAC6-D574-7379E633E7F6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8840B1D-A1FF-E9DC-4C39-D2CB9653550D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7041F4A-001F-9827-5AD5-5B08EEA70637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0E80AF6-5162-1F73-82A8-C883333778AC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FFE3472-5FE8-843D-55AC-868CCFF65A07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351E3F8-523C-A189-F446-A4B0EAF39C4A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05A5D4C-FD95-3A29-84ED-4B28C7C84A50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06F54A-02D4-D106-0598-E5A74E16D441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4F1247C-7F00-54CA-6393-6C73ADA1AE18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1DAD7-7C95-E9E1-3E91-BF6F9C196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3381104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2A16B-4966-6295-0971-5E55F2B0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57B9B-5A89-F2AC-1042-6B4E3B0E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DAC58-4817-5BE7-11AD-508AD0EA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28CF7-3B2C-73FC-2DAD-252CBFC6537E}"/>
              </a:ext>
            </a:extLst>
          </p:cNvPr>
          <p:cNvSpPr/>
          <p:nvPr userDrawn="1"/>
        </p:nvSpPr>
        <p:spPr>
          <a:xfrm>
            <a:off x="-2113" y="0"/>
            <a:ext cx="3289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BE5B3456-6B56-BFD3-0CB6-2F71AE3135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5620"/>
            <a:ext cx="2077085" cy="5843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DEE9A5-2494-625F-1E26-FE26781A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628" y="565567"/>
            <a:ext cx="8158171" cy="778321"/>
          </a:xfrm>
        </p:spPr>
        <p:txBody>
          <a:bodyPr anchor="b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04D614-2E81-A2D8-E5A9-1C189ED56DF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14318" y="1825625"/>
            <a:ext cx="3381104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52FC59-8757-EF96-7707-72F302528C7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99274" y="1825625"/>
            <a:ext cx="3381104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9123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86828D-4642-DB40-002A-521A564DE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6F06B-2631-31E3-9FEA-150AB6BF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37DBA-3ED5-1E19-7420-1B6DE6AB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A897D9-4D72-B2A3-9BB9-ED4116D24C1D}"/>
              </a:ext>
            </a:extLst>
          </p:cNvPr>
          <p:cNvSpPr/>
          <p:nvPr userDrawn="1"/>
        </p:nvSpPr>
        <p:spPr>
          <a:xfrm>
            <a:off x="-2113" y="0"/>
            <a:ext cx="3289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7F417E20-37C1-9827-FEFB-E340C91D4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657" y="6137141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0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4BBE3-F457-41F7-A5C8-98A5B3CB8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630" y="1462465"/>
            <a:ext cx="11266170" cy="452635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720FF2-4B35-A6FB-3D1D-00CEBECC8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437F0-1C7D-42E9-B30E-7C0BBC42B5C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AB36DDC-A0E8-0C41-F954-7FDD13B73645}"/>
              </a:ext>
            </a:extLst>
          </p:cNvPr>
          <p:cNvSpPr txBox="1">
            <a:spLocks/>
          </p:cNvSpPr>
          <p:nvPr userDrawn="1"/>
        </p:nvSpPr>
        <p:spPr>
          <a:xfrm>
            <a:off x="8781661" y="64437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A437F0-1C7D-42E9-B30E-7C0BBC42B5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C0C0367-3359-638A-3616-F0DD83E3B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2486" y="6460761"/>
            <a:ext cx="4239670" cy="3073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Name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574B51-C195-E4A0-EF00-C173D1C5D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2" y="60418"/>
            <a:ext cx="9061938" cy="788352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6B14A7C-E351-782A-D984-97C979F3AE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2" y="5988818"/>
            <a:ext cx="1576188" cy="4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8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211D87-E962-3FF9-9B54-D923D5A7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4F21584-3479-897F-CB59-ADF3D34A1D30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BC237ED-6474-0D70-5C70-50CE341E6589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873F67E-96A8-BF81-8C50-DA238776FAC3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F5E37DD-3FB1-7614-3FA0-5E7A8DCBFDA2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7B1EF80-7276-81EC-1B76-6CF72B5D3EC2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9678C4D-D9F2-41FD-6F61-8B0FA5895477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254F8C7-F9DF-CF33-E1C3-1DA43CB976DE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E14F180-A140-B816-D4FE-BE16A9301534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C8FD592-053B-F127-2413-74EB03D3811C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BFCA79D-4C8B-1743-FB52-B73434D2BF05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DBCC39A-AB0F-73F3-6460-FDF273C96116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5B58450-4DDC-217D-C976-1EF628944EED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4C02493-84E3-F2C5-6CE8-6A627273E3A2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819E895-1F68-53AC-9333-C40558D27249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D10F942-8647-5BFD-7B57-6A8FBEAF2A31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3F4676B-B5CC-E3AF-1C19-1CE815A21C26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FAD53B4-F25E-3B20-F404-D6EA1106FF2A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6E3BF6E-C7C6-A197-E300-30A239E0D7E0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9286765-AF45-C8DD-D160-E4CD402F5F69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0C5859F-42A6-24A0-12C6-D2B5D7DB276F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9F9ED-F11F-D816-C254-230F9D751196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EF2ECFD-094E-AC50-BFB6-73BAE4986197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B818245-11D5-3EB3-336A-0995D0CA65D4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B2136D4-12B1-B62E-A027-AA5CBA2FD12C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01F00CD-17AD-4B02-8AD0-BA85B1144FE9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51D1F77-8399-4826-3F30-14DF1D845F79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6030040-7022-24DC-846C-F483FBAFAC11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4D50145-9D85-34D1-FF96-0652105FBBEA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FB6A542-2FEF-B25C-28CA-1BA4EE7248D2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29D78D1-0E11-47B2-6912-7A08E956674E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8662B8D-49DF-DCCB-E76B-0562E4A9F2EE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019CD32-22FB-4B80-48E9-D41935D7FE86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17D0556-97D7-320E-AB9C-FAF76D2CE319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C5E7E1D-20E7-CEDB-9E3B-C19080D303AE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DD4EBC0-3988-FF19-FFCC-A85B6D65D11C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492F444-21FB-6D2F-1818-F662C1F8719F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BAB25F9-FF26-365E-D7A1-1680DA4D9D45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72F006E-5267-1892-F43B-E5933EF5C4F6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24EA2FE-2153-5684-511B-0F6ADEC711AD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C066AB77-31D0-10EC-8A52-D2E8FDC5B1F3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0E56875-5C23-8F54-9C91-A8224EC3AFD1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CE0E374-477D-3785-6286-C6E24CE718EE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32A16F6-A9FB-897C-5642-B871BDF06CAA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257B43F-4FAD-F0AC-1B19-48993B78BE04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4548CFC-8C44-1535-7BB6-C304CC49AA0E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3BD1656-DFD7-4BF0-9A32-1E6A7A21D689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E9ECC922-F0F7-16D6-D55A-2F86ADB4417B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35FC1AE-FD41-7F26-451E-6CEEB48221B4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7BBF2AC-71D3-4F01-776B-388E8B1A9233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96C56F06-B3EE-6A63-A628-EB7B135F3997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C446EB5-8E56-CC42-2DEC-AD0ECA715695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F64822FC-D7E4-FA8E-649D-2A83CDD57DD1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37A8E72-8C33-2917-4AEE-46C775067D69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0843815-A139-7B2A-467C-928CEDCB720A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85693C5-4F4D-7B2F-5A0D-FCA0E1260C11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422E14C-E8AD-68A1-DECE-C597CE247D7B}"/>
              </a:ext>
            </a:extLst>
          </p:cNvPr>
          <p:cNvSpPr/>
          <p:nvPr userDrawn="1"/>
        </p:nvSpPr>
        <p:spPr>
          <a:xfrm>
            <a:off x="0" y="0"/>
            <a:ext cx="65637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2A32C-23E3-165B-CC88-9CA2FB93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402A3-307A-232F-8ABA-24C9496A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8EB1F-6C1A-9430-EE79-21E5AC14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659C01-ADBA-AD47-79F4-5B259994B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016" y="1735327"/>
            <a:ext cx="4524834" cy="3362884"/>
          </a:xfrm>
        </p:spPr>
        <p:txBody>
          <a:bodyPr anchor="ctr"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Introduce a new subject here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C4C26C4-7547-4E11-746D-C9F8B97CB0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5518" y="819730"/>
            <a:ext cx="5350164" cy="5218542"/>
          </a:xfrm>
          <a:prstGeom prst="roundRect">
            <a:avLst/>
          </a:prstGeom>
          <a:ln w="762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DDC9E88-3C39-99D5-47A7-F4BAD4A31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5E4358-77D5-A470-53AE-0CA51A566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08840" y="6447101"/>
            <a:ext cx="4239670" cy="30735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Technology Management Council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25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5BC9EE7-160B-0B5A-3D1D-DDB8D21C87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outdoor, sky, building, city&#10;&#10;Description automatically generated">
            <a:extLst>
              <a:ext uri="{FF2B5EF4-FFF2-40B4-BE49-F238E27FC236}">
                <a16:creationId xmlns:a16="http://schemas.microsoft.com/office/drawing/2014/main" id="{DCD47E2B-3B81-2B5E-2461-DCF619C73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" y="-503583"/>
            <a:ext cx="12197008" cy="81302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30054D3-B4EF-4824-BDC6-58440AB895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12504" y="3822024"/>
            <a:ext cx="7566991" cy="61744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2D671-C3FF-550E-EB88-657410EDC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2505" y="2607364"/>
            <a:ext cx="7566991" cy="954157"/>
          </a:xfrm>
        </p:spPr>
        <p:txBody>
          <a:bodyPr>
            <a:noAutofit/>
          </a:bodyPr>
          <a:lstStyle>
            <a:lvl1pPr marL="0" indent="0" algn="l">
              <a:buNone/>
              <a:defRPr sz="600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EE0A8B-2692-867F-6ED7-27F227E75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6" y="173774"/>
            <a:ext cx="2609875" cy="117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4BBE3-F457-41F7-A5C8-98A5B3CB8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630" y="1462465"/>
            <a:ext cx="11266170" cy="4526353"/>
          </a:xfrm>
        </p:spPr>
        <p:txBody>
          <a:bodyPr/>
          <a:lstStyle>
            <a:lvl1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2pPr>
            <a:lvl3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720FF2-4B35-A6FB-3D1D-00CEBECC8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437F0-1C7D-42E9-B30E-7C0BBC42B5C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574B51-C195-E4A0-EF00-C173D1C5D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2" y="60418"/>
            <a:ext cx="9061938" cy="788352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B14A7C-E351-782A-D984-97C979F3AE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0402" y="5913911"/>
            <a:ext cx="1569747" cy="4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3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211D87-E962-3FF9-9B54-D923D5A7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4F21584-3479-897F-CB59-ADF3D34A1D30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BC237ED-6474-0D70-5C70-50CE341E6589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873F67E-96A8-BF81-8C50-DA238776FAC3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F5E37DD-3FB1-7614-3FA0-5E7A8DCBFDA2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7B1EF80-7276-81EC-1B76-6CF72B5D3EC2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9678C4D-D9F2-41FD-6F61-8B0FA5895477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254F8C7-F9DF-CF33-E1C3-1DA43CB976DE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E14F180-A140-B816-D4FE-BE16A9301534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C8FD592-053B-F127-2413-74EB03D3811C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BFCA79D-4C8B-1743-FB52-B73434D2BF05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DBCC39A-AB0F-73F3-6460-FDF273C96116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5B58450-4DDC-217D-C976-1EF628944EED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4C02493-84E3-F2C5-6CE8-6A627273E3A2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819E895-1F68-53AC-9333-C40558D27249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D10F942-8647-5BFD-7B57-6A8FBEAF2A31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3F4676B-B5CC-E3AF-1C19-1CE815A21C26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FAD53B4-F25E-3B20-F404-D6EA1106FF2A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6E3BF6E-C7C6-A197-E300-30A239E0D7E0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9286765-AF45-C8DD-D160-E4CD402F5F69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0C5859F-42A6-24A0-12C6-D2B5D7DB276F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9F9ED-F11F-D816-C254-230F9D751196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EF2ECFD-094E-AC50-BFB6-73BAE4986197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B818245-11D5-3EB3-336A-0995D0CA65D4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B2136D4-12B1-B62E-A027-AA5CBA2FD12C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01F00CD-17AD-4B02-8AD0-BA85B1144FE9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51D1F77-8399-4826-3F30-14DF1D845F79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6030040-7022-24DC-846C-F483FBAFAC11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4D50145-9D85-34D1-FF96-0652105FBBEA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FB6A542-2FEF-B25C-28CA-1BA4EE7248D2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29D78D1-0E11-47B2-6912-7A08E956674E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8662B8D-49DF-DCCB-E76B-0562E4A9F2EE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019CD32-22FB-4B80-48E9-D41935D7FE86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17D0556-97D7-320E-AB9C-FAF76D2CE319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C5E7E1D-20E7-CEDB-9E3B-C19080D303AE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DD4EBC0-3988-FF19-FFCC-A85B6D65D11C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492F444-21FB-6D2F-1818-F662C1F8719F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BAB25F9-FF26-365E-D7A1-1680DA4D9D45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72F006E-5267-1892-F43B-E5933EF5C4F6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24EA2FE-2153-5684-511B-0F6ADEC711AD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C066AB77-31D0-10EC-8A52-D2E8FDC5B1F3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0E56875-5C23-8F54-9C91-A8224EC3AFD1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CE0E374-477D-3785-6286-C6E24CE718EE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32A16F6-A9FB-897C-5642-B871BDF06CAA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257B43F-4FAD-F0AC-1B19-48993B78BE04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4548CFC-8C44-1535-7BB6-C304CC49AA0E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3BD1656-DFD7-4BF0-9A32-1E6A7A21D689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E9ECC922-F0F7-16D6-D55A-2F86ADB4417B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35FC1AE-FD41-7F26-451E-6CEEB48221B4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7BBF2AC-71D3-4F01-776B-388E8B1A9233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96C56F06-B3EE-6A63-A628-EB7B135F3997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C446EB5-8E56-CC42-2DEC-AD0ECA715695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F64822FC-D7E4-FA8E-649D-2A83CDD57DD1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37A8E72-8C33-2917-4AEE-46C775067D69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0843815-A139-7B2A-467C-928CEDCB720A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85693C5-4F4D-7B2F-5A0D-FCA0E1260C11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422E14C-E8AD-68A1-DECE-C597CE247D7B}"/>
              </a:ext>
            </a:extLst>
          </p:cNvPr>
          <p:cNvSpPr/>
          <p:nvPr userDrawn="1"/>
        </p:nvSpPr>
        <p:spPr>
          <a:xfrm>
            <a:off x="0" y="0"/>
            <a:ext cx="65637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2A32C-23E3-165B-CC88-9CA2FB93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402A3-307A-232F-8ABA-24C9496A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8EB1F-6C1A-9430-EE79-21E5AC14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659C01-ADBA-AD47-79F4-5B259994B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016" y="1735327"/>
            <a:ext cx="4524834" cy="3362884"/>
          </a:xfrm>
        </p:spPr>
        <p:txBody>
          <a:bodyPr anchor="ctr"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Introduce a new subject here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C4C26C4-7547-4E11-746D-C9F8B97CB0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5518" y="819730"/>
            <a:ext cx="5350164" cy="5218542"/>
          </a:xfrm>
          <a:prstGeom prst="roundRect">
            <a:avLst/>
          </a:prstGeom>
          <a:ln w="762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DDC9E88-3C39-99D5-47A7-F4BAD4A31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6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E86B-D241-A425-DB3E-D506598A6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4780C-0C0B-AFE8-5BE6-2ED9AC6D1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08B98-DD1A-D105-FA32-FB3F438C8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A57DB-263A-0C22-010A-A7B5C71F8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5DECF-A9BE-4D69-9AA2-6E0555DEA379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701D2-0BDE-90A0-A6D9-EFF3EBC0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3C0EB-5161-E659-3AD5-14D41CB1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4C89-AD08-4726-8D15-EC7390AE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lake surrounded by trees and mountains&#10;&#10;Description automatically generated">
            <a:extLst>
              <a:ext uri="{FF2B5EF4-FFF2-40B4-BE49-F238E27FC236}">
                <a16:creationId xmlns:a16="http://schemas.microsoft.com/office/drawing/2014/main" id="{C57CB017-20DF-A751-622B-02F9396BC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1" r="40941"/>
          <a:stretch>
            <a:fillRect/>
          </a:stretch>
        </p:blipFill>
        <p:spPr>
          <a:xfrm>
            <a:off x="9358809" y="0"/>
            <a:ext cx="1863725" cy="6858000"/>
          </a:xfrm>
          <a:prstGeom prst="rect">
            <a:avLst/>
          </a:prstGeom>
        </p:spPr>
      </p:pic>
      <p:pic>
        <p:nvPicPr>
          <p:cNvPr id="12" name="Picture Placeholder 11" descr="A building with many windows&#10;&#10;Description automatically generated">
            <a:extLst>
              <a:ext uri="{FF2B5EF4-FFF2-40B4-BE49-F238E27FC236}">
                <a16:creationId xmlns:a16="http://schemas.microsoft.com/office/drawing/2014/main" id="{57F2E068-8DB6-73CA-5E67-44F059F67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0" r="33412"/>
          <a:stretch/>
        </p:blipFill>
        <p:spPr>
          <a:xfrm>
            <a:off x="7460776" y="0"/>
            <a:ext cx="1863725" cy="6858000"/>
          </a:xfrm>
          <a:prstGeom prst="rect">
            <a:avLst/>
          </a:prstGeom>
        </p:spPr>
      </p:pic>
      <p:pic>
        <p:nvPicPr>
          <p:cNvPr id="8" name="Picture Placeholder 7" descr="A building with a domed roof and a fountain in front of it&#10;&#10;Description automatically generated">
            <a:extLst>
              <a:ext uri="{FF2B5EF4-FFF2-40B4-BE49-F238E27FC236}">
                <a16:creationId xmlns:a16="http://schemas.microsoft.com/office/drawing/2014/main" id="{FB2ECD22-CBB9-BC53-66BD-FC1A2C3FB1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8" r="42358"/>
          <a:stretch>
            <a:fillRect/>
          </a:stretch>
        </p:blipFill>
        <p:spPr>
          <a:xfrm>
            <a:off x="5547451" y="0"/>
            <a:ext cx="1863725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28E668-A62B-0066-737F-371A9F45D258}"/>
              </a:ext>
            </a:extLst>
          </p:cNvPr>
          <p:cNvSpPr/>
          <p:nvPr userDrawn="1"/>
        </p:nvSpPr>
        <p:spPr>
          <a:xfrm>
            <a:off x="11262802" y="0"/>
            <a:ext cx="929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8296BEB5-5ACC-1FA1-7F60-39400BDEA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" y="369036"/>
            <a:ext cx="2673955" cy="7522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381E8A-5AB4-3F12-212C-9043FEABE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068" y="1833148"/>
            <a:ext cx="4787660" cy="2822712"/>
          </a:xfrm>
        </p:spPr>
        <p:txBody>
          <a:bodyPr anchor="b">
            <a:normAutofit/>
          </a:bodyPr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02676D7-9FF8-3E61-DC21-8035A9A31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068" y="4909929"/>
            <a:ext cx="4787660" cy="144642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Subtitle &amp; Date (example: Aug. 10, 2024)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C96E87-D054-E9D7-6272-D4712851E7D4}"/>
              </a:ext>
            </a:extLst>
          </p:cNvPr>
          <p:cNvCxnSpPr>
            <a:cxnSpLocks/>
          </p:cNvCxnSpPr>
          <p:nvPr userDrawn="1"/>
        </p:nvCxnSpPr>
        <p:spPr>
          <a:xfrm>
            <a:off x="414068" y="4740549"/>
            <a:ext cx="478766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826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211D87-E962-3FF9-9B54-D923D5A7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4F21584-3479-897F-CB59-ADF3D34A1D30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BC237ED-6474-0D70-5C70-50CE341E6589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873F67E-96A8-BF81-8C50-DA238776FAC3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F5E37DD-3FB1-7614-3FA0-5E7A8DCBFDA2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7B1EF80-7276-81EC-1B76-6CF72B5D3EC2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9678C4D-D9F2-41FD-6F61-8B0FA5895477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254F8C7-F9DF-CF33-E1C3-1DA43CB976DE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E14F180-A140-B816-D4FE-BE16A9301534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C8FD592-053B-F127-2413-74EB03D3811C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BFCA79D-4C8B-1743-FB52-B73434D2BF05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DBCC39A-AB0F-73F3-6460-FDF273C96116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5B58450-4DDC-217D-C976-1EF628944EED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4C02493-84E3-F2C5-6CE8-6A627273E3A2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819E895-1F68-53AC-9333-C40558D27249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D10F942-8647-5BFD-7B57-6A8FBEAF2A31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3F4676B-B5CC-E3AF-1C19-1CE815A21C26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FAD53B4-F25E-3B20-F404-D6EA1106FF2A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6E3BF6E-C7C6-A197-E300-30A239E0D7E0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9286765-AF45-C8DD-D160-E4CD402F5F69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0C5859F-42A6-24A0-12C6-D2B5D7DB276F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9F9ED-F11F-D816-C254-230F9D751196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EF2ECFD-094E-AC50-BFB6-73BAE4986197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B818245-11D5-3EB3-336A-0995D0CA65D4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B2136D4-12B1-B62E-A027-AA5CBA2FD12C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01F00CD-17AD-4B02-8AD0-BA85B1144FE9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51D1F77-8399-4826-3F30-14DF1D845F79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6030040-7022-24DC-846C-F483FBAFAC11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4D50145-9D85-34D1-FF96-0652105FBBEA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FB6A542-2FEF-B25C-28CA-1BA4EE7248D2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29D78D1-0E11-47B2-6912-7A08E956674E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8662B8D-49DF-DCCB-E76B-0562E4A9F2EE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019CD32-22FB-4B80-48E9-D41935D7FE86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17D0556-97D7-320E-AB9C-FAF76D2CE319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C5E7E1D-20E7-CEDB-9E3B-C19080D303AE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DD4EBC0-3988-FF19-FFCC-A85B6D65D11C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492F444-21FB-6D2F-1818-F662C1F8719F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BAB25F9-FF26-365E-D7A1-1680DA4D9D45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72F006E-5267-1892-F43B-E5933EF5C4F6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24EA2FE-2153-5684-511B-0F6ADEC711AD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C066AB77-31D0-10EC-8A52-D2E8FDC5B1F3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0E56875-5C23-8F54-9C91-A8224EC3AFD1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CE0E374-477D-3785-6286-C6E24CE718EE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32A16F6-A9FB-897C-5642-B871BDF06CAA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257B43F-4FAD-F0AC-1B19-48993B78BE04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4548CFC-8C44-1535-7BB6-C304CC49AA0E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3BD1656-DFD7-4BF0-9A32-1E6A7A21D689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E9ECC922-F0F7-16D6-D55A-2F86ADB4417B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35FC1AE-FD41-7F26-451E-6CEEB48221B4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7BBF2AC-71D3-4F01-776B-388E8B1A9233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96C56F06-B3EE-6A63-A628-EB7B135F3997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C446EB5-8E56-CC42-2DEC-AD0ECA715695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F64822FC-D7E4-FA8E-649D-2A83CDD57DD1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37A8E72-8C33-2917-4AEE-46C775067D69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0843815-A139-7B2A-467C-928CEDCB720A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85693C5-4F4D-7B2F-5A0D-FCA0E1260C11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422E14C-E8AD-68A1-DECE-C597CE247D7B}"/>
              </a:ext>
            </a:extLst>
          </p:cNvPr>
          <p:cNvSpPr/>
          <p:nvPr userDrawn="1"/>
        </p:nvSpPr>
        <p:spPr>
          <a:xfrm>
            <a:off x="0" y="0"/>
            <a:ext cx="65637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2A32C-23E3-165B-CC88-9CA2FB93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402A3-307A-232F-8ABA-24C9496A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8EB1F-6C1A-9430-EE79-21E5AC14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659C01-ADBA-AD47-79F4-5B259994B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016" y="1735327"/>
            <a:ext cx="4524834" cy="3362884"/>
          </a:xfrm>
        </p:spPr>
        <p:txBody>
          <a:bodyPr anchor="ctr"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Introduce a new subject here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C4C26C4-7547-4E11-746D-C9F8B97CB0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5518" y="819730"/>
            <a:ext cx="5350164" cy="5218542"/>
          </a:xfrm>
          <a:prstGeom prst="roundRect">
            <a:avLst/>
          </a:prstGeom>
          <a:ln w="762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DDC9E88-3C39-99D5-47A7-F4BAD4A31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43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E9C94-7942-EB0B-02DF-4367F71D8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2400" y="2469833"/>
            <a:ext cx="2749550" cy="1866900"/>
          </a:xfrm>
        </p:spPr>
        <p:txBody>
          <a:bodyPr anchor="t">
            <a:noAutofit/>
          </a:bodyPr>
          <a:lstStyle>
            <a:lvl1pPr>
              <a:defRPr sz="4400"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Callout an idea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B60D0-D045-4644-605F-6986EB3A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32074-E18E-2509-F951-08D3270D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71D5C-F289-BB90-A715-EA14ED6C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07D8E-CC15-891A-5766-F76BBA57D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0075" y="1852296"/>
            <a:ext cx="9525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75954B-F462-A346-C92F-DB9E4E42D871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7D524D8-A161-3578-004F-A87CD4A842AD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73F35A-FE44-E118-6094-11B19E4ECEBC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F704743-1F4B-03BA-E2A4-88B89AED1A79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D10E761-17A6-F1A1-D526-EE5166D5C314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178AB44-F41E-BEE7-2262-A2C0B6B8E126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E39490A-AAD5-1FB8-9371-747F5FFA4870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22EE01-C698-1EF3-4C22-71CE6C108469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C796768-1DD3-6C89-601C-F15981A12F51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252E00E-5460-3087-F94E-755B0BE37B28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C1EF66-E0CD-A682-4CB9-02015D746620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64045C1-AE9A-DD4A-1726-B74CBF331A2E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9B4D1C-7012-5601-5525-88E932942FD5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80EE8C-2383-E3A8-EB27-2B7FFE2778AA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3924AD0-D7A5-1312-BA73-9F6F6ED44A30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381A50B-6D71-8D93-668B-9E9D095165F1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A21764D-0915-C4A2-085A-ACB95900F34E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996596A-D828-13DC-C35E-EEFDF6E07F10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9FAB772-D6B9-AFDA-FC43-05B9FCC94342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13250F-E786-18A6-5CDD-987E9632CE9F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F00E09-7DF5-0352-0564-06584C5EE5C3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E9938B6-C883-8CD7-36B3-C9F89CFD490E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A6E70B2-56F2-FEC2-0D04-2027B8169958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F944614-47AD-D5C9-3926-1B8979A334B8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F123942-3B06-5501-2BDA-B6F9133F8072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0E7A54-969A-93F8-DEB9-FE7C23AD69C1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E1039EA-B955-AECF-A90C-26A9475F113D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942D4C-362C-23C4-8F99-36EC80A00A4A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6C87BE7-ECD2-342E-4945-920A0C8826DC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3DB8BDF-E19D-AAB0-46E7-4BF8255A89AF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7FBA727-0978-18AC-3A5A-0EBAB76909F3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2FD1D50-2344-BF4A-FFE7-BF7C3D9BE7FF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FB383DC-9CF4-9AC1-1EB2-4E4A5385C444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D535C25-1AF1-E640-2BD9-5E298B62ACC9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ECB3621-30FD-6C7F-A56D-A5A659AFBD55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014073F-7832-2D69-EBFE-24974E55702B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D91F6EF-3BB7-A174-1FD7-B11B7F893E9C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441068A-BEC0-668F-9518-B6055067E003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53B0C98-4E03-9E06-9234-1611F8DF6DF9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5926E67-4555-92C0-1B2D-C0DE27C7D539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E78682A-3BD9-ACE6-C767-14F4DF11C393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E40B6A4-B088-FE61-7CA0-8371557C620D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CA91E58-1683-F734-948E-022DEC2F4859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739C658-6848-44EE-DFB7-532DE7CA4A51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F016F10-429E-CC0D-2F29-CEE098B65CA7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B7BF92-AE33-1A5B-2D40-95C548496655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936F836-670E-05EB-E09F-983B5464E3A1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40DE7D4-91FE-CAE9-EF97-DBFB28445049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5EBB6F5-F311-2DEB-315C-D990A1E60ADD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13BB171-1C11-D55C-B2F2-827A1D1C4D01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A90A0D9-FA74-5AFC-0765-E58481462278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0F09AA9-067E-B38D-935A-D7A6BA0458CE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EF89810-40F1-B723-3AE4-6FC75B34CCFC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7507A0B-23B8-CF8B-7142-6DC7B3052D46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11E45BE-9C3A-188A-D6C7-F0815961508E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26AF2DF-EE01-6E22-2F05-441F0D9F4BAB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67" name="Text Placeholder 15">
            <a:extLst>
              <a:ext uri="{FF2B5EF4-FFF2-40B4-BE49-F238E27FC236}">
                <a16:creationId xmlns:a16="http://schemas.microsoft.com/office/drawing/2014/main" id="{235ECA96-EBAA-1148-053A-87129DB08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9721" y="2036079"/>
            <a:ext cx="5167472" cy="2958986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maximus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Aenean </a:t>
            </a:r>
            <a:r>
              <a:rPr lang="en-US" err="1"/>
              <a:t>tincidunt</a:t>
            </a:r>
            <a:r>
              <a:rPr lang="en-US"/>
              <a:t>, dolor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ligula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dui.</a:t>
            </a:r>
          </a:p>
        </p:txBody>
      </p:sp>
    </p:spTree>
    <p:extLst>
      <p:ext uri="{BB962C8B-B14F-4D97-AF65-F5344CB8AC3E}">
        <p14:creationId xmlns:p14="http://schemas.microsoft.com/office/powerpoint/2010/main" val="1756775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B60D0-D045-4644-605F-6986EB3A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32074-E18E-2509-F951-08D3270D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71D5C-F289-BB90-A715-EA14ED6C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80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9DF89A6-7DE7-6E76-AB17-00A75233A2F2}"/>
              </a:ext>
            </a:extLst>
          </p:cNvPr>
          <p:cNvSpPr/>
          <p:nvPr userDrawn="1"/>
        </p:nvSpPr>
        <p:spPr>
          <a:xfrm>
            <a:off x="1" y="0"/>
            <a:ext cx="4114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C8D0E1-CA61-0BE2-67DB-490917CD5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81075-96A7-95A6-04BB-7206BACB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25D5E-DDFC-4461-6CF8-400C10A9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994EB6-6369-4EA5-3F0A-91A6FB539AA8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0A5988-B21B-318A-BA1C-D63E1D798159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A9AB50-8A0C-BA8F-6B0E-10C9AF0C287C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63F8442-CFF4-4430-B48D-FD5F13124F2A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B6D8E4-6C61-2161-23BE-639589C24561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7823C71-BB37-6AD9-40EE-CAFE3DD78C6C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BE6783-9F81-C41F-21CD-4CFEE830ADF2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6F9854-EC48-CD27-E3D2-41E589B49CBD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177A76-1672-E3FD-D7C4-85DA84C3BFD5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E92F9D-9007-CD7F-2185-8BFF557BE6FA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B97764-391A-7DE7-05EC-4285F16602A6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ABB7D1-ADB0-F2C7-5358-5D6CB4148FB0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B75109A-DED0-13C3-17DE-7387AE08F36A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9C576C4-0778-CC71-8598-33EF52A886CA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ADBE1D5-7749-4A80-8AFF-F271765B3162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B8727D2-E2D8-8E18-DFD0-6C4118BC1DC3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4383E1-055B-6AC5-E23F-610B8478B9CC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F1F820-BF23-BD4A-950E-1159F45ED12C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0A96BD8-59E3-6179-9C0F-91D6A60ECF06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8325E03-C0C0-2994-FF65-7CA4955532D1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BDA0BFD-3980-A4D1-DE75-C13422BBA56F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8EE885F-7F06-0A9D-7E66-9282EAFAB0F6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A0F80FA-CA91-2100-BD85-8720F7FC20FD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D42C08E-1650-5255-5E03-FA1B0E5073A5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9BAFA85-544A-7A3E-EAEA-248959053CF1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6DB6143-0525-191E-2DF9-B394E3B2AC83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6EE97C-3D29-0E79-E0A3-2279FD94B876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EDE6A2-3274-3E97-ACA7-81382B12ADCF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B54D320-7AAA-D087-47A9-B1B6F3BD6DBB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125ABF7-9C02-F83A-8950-1F99F6734731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AF085B-9174-2278-BD03-D9DF20A9514D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FBAF97-6E0F-B66A-0040-C78A2E2246E3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C98573E-348D-A6E1-B7D3-67E482200BD1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DED087A-4C40-0278-BE86-78BDD59B60FB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13D23A-69E4-B0F2-AF4E-D0CAB4E14C96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BD1CA1-C2A4-25C7-473C-661EF67057EA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CFACE51-D35A-A91F-F596-70EDCEA88EEF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1A6BF5F-A985-B3A3-F193-0685496AAEEC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016493D-11A2-BEB0-FD5C-999E1B85F184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BF406E3-EC43-FC01-0C90-422BCEB85C98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0BBDFE8-EFFD-C4C5-D315-790A6558F807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11036B5-9627-B26F-5691-E3CCD2F1C77F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7767106-6751-EC7B-BB92-926CBF0EEA2D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02DBD39-68E6-B242-6DAD-436E8153308F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A662D6E-3829-ABDA-9872-BB9AAD4EB0D5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D278BC0-E21E-334B-F3C2-ECCAD21A4743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6A926CC-F903-E88F-9E71-459F96F63B72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E82CDA-44F5-EC40-6D1F-6CA9950BFEA9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3524535-8E29-5921-C602-705F6EC53E0F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DCC0193-B7EE-FFBD-3513-0E9A3614BAA3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9E9136-00ED-6474-A67E-DE72922A3D7F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757EC63-A0E8-6D7E-3770-8971B78112E0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83EE3CF-69D2-4B9E-5933-4A19843ED61A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945146B-5D97-3037-AC8B-33B84E7F9C65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EFA0077-0B2F-2280-F2F3-6C58948211AB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7C75051-B621-5D6B-C0CA-628C393113C2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82" name="Title 1">
            <a:extLst>
              <a:ext uri="{FF2B5EF4-FFF2-40B4-BE49-F238E27FC236}">
                <a16:creationId xmlns:a16="http://schemas.microsoft.com/office/drawing/2014/main" id="{546F1C80-15E6-0233-2EE9-C7CD61F5B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95550"/>
            <a:ext cx="2749550" cy="186690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Today’s</a:t>
            </a:r>
            <a:br>
              <a:rPr lang="en-US"/>
            </a:br>
            <a:r>
              <a:rPr lang="en-US"/>
              <a:t>Agenda</a:t>
            </a: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2AEC927-229A-0AC7-AC50-E017B39E5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  <p:sp>
        <p:nvSpPr>
          <p:cNvPr id="6" name="Text Placeholder 70">
            <a:extLst>
              <a:ext uri="{FF2B5EF4-FFF2-40B4-BE49-F238E27FC236}">
                <a16:creationId xmlns:a16="http://schemas.microsoft.com/office/drawing/2014/main" id="{AC9FD8E7-7602-956F-0F2B-F486141EA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5948" y="448925"/>
            <a:ext cx="6954429" cy="5839227"/>
          </a:xfrm>
        </p:spPr>
        <p:txBody>
          <a:bodyPr anchor="ctr" anchorCtr="0"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b="1">
                <a:latin typeface="Avenir Next LT Pro Demi" panose="020B0704020202020204" pitchFamily="34" charset="0"/>
              </a:defRPr>
            </a:lvl1pPr>
            <a:lvl2pPr marL="457200" indent="0">
              <a:buFont typeface="Courier New" panose="02070309020205020404" pitchFamily="49" charset="0"/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Agenda Item 1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2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3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4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5</a:t>
            </a:r>
          </a:p>
          <a:p>
            <a:pPr lvl="1"/>
            <a:r>
              <a:rPr lang="en-US" sz="2200"/>
              <a:t>Sub Item</a:t>
            </a:r>
          </a:p>
        </p:txBody>
      </p:sp>
    </p:spTree>
    <p:extLst>
      <p:ext uri="{BB962C8B-B14F-4D97-AF65-F5344CB8AC3E}">
        <p14:creationId xmlns:p14="http://schemas.microsoft.com/office/powerpoint/2010/main" val="1499455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9DF89A6-7DE7-6E76-AB17-00A75233A2F2}"/>
              </a:ext>
            </a:extLst>
          </p:cNvPr>
          <p:cNvSpPr/>
          <p:nvPr userDrawn="1"/>
        </p:nvSpPr>
        <p:spPr>
          <a:xfrm>
            <a:off x="1" y="0"/>
            <a:ext cx="4114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C8D0E1-CA61-0BE2-67DB-490917CD5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81075-96A7-95A6-04BB-7206BACB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25D5E-DDFC-4461-6CF8-400C10A9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994EB6-6369-4EA5-3F0A-91A6FB539AA8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0A5988-B21B-318A-BA1C-D63E1D798159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A9AB50-8A0C-BA8F-6B0E-10C9AF0C287C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63F8442-CFF4-4430-B48D-FD5F13124F2A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B6D8E4-6C61-2161-23BE-639589C24561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7823C71-BB37-6AD9-40EE-CAFE3DD78C6C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BE6783-9F81-C41F-21CD-4CFEE830ADF2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6F9854-EC48-CD27-E3D2-41E589B49CBD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177A76-1672-E3FD-D7C4-85DA84C3BFD5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E92F9D-9007-CD7F-2185-8BFF557BE6FA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B97764-391A-7DE7-05EC-4285F16602A6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ABB7D1-ADB0-F2C7-5358-5D6CB4148FB0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B75109A-DED0-13C3-17DE-7387AE08F36A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9C576C4-0778-CC71-8598-33EF52A886CA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ADBE1D5-7749-4A80-8AFF-F271765B3162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B8727D2-E2D8-8E18-DFD0-6C4118BC1DC3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4383E1-055B-6AC5-E23F-610B8478B9CC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F1F820-BF23-BD4A-950E-1159F45ED12C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0A96BD8-59E3-6179-9C0F-91D6A60ECF06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8325E03-C0C0-2994-FF65-7CA4955532D1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BDA0BFD-3980-A4D1-DE75-C13422BBA56F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8EE885F-7F06-0A9D-7E66-9282EAFAB0F6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A0F80FA-CA91-2100-BD85-8720F7FC20FD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D42C08E-1650-5255-5E03-FA1B0E5073A5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9BAFA85-544A-7A3E-EAEA-248959053CF1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6DB6143-0525-191E-2DF9-B394E3B2AC83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6EE97C-3D29-0E79-E0A3-2279FD94B876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EDE6A2-3274-3E97-ACA7-81382B12ADCF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B54D320-7AAA-D087-47A9-B1B6F3BD6DBB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125ABF7-9C02-F83A-8950-1F99F6734731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AF085B-9174-2278-BD03-D9DF20A9514D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FBAF97-6E0F-B66A-0040-C78A2E2246E3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C98573E-348D-A6E1-B7D3-67E482200BD1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DED087A-4C40-0278-BE86-78BDD59B60FB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13D23A-69E4-B0F2-AF4E-D0CAB4E14C96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BD1CA1-C2A4-25C7-473C-661EF67057EA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CFACE51-D35A-A91F-F596-70EDCEA88EEF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1A6BF5F-A985-B3A3-F193-0685496AAEEC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016493D-11A2-BEB0-FD5C-999E1B85F184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BF406E3-EC43-FC01-0C90-422BCEB85C98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0BBDFE8-EFFD-C4C5-D315-790A6558F807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11036B5-9627-B26F-5691-E3CCD2F1C77F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7767106-6751-EC7B-BB92-926CBF0EEA2D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02DBD39-68E6-B242-6DAD-436E8153308F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A662D6E-3829-ABDA-9872-BB9AAD4EB0D5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D278BC0-E21E-334B-F3C2-ECCAD21A4743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6A926CC-F903-E88F-9E71-459F96F63B72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E82CDA-44F5-EC40-6D1F-6CA9950BFEA9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3524535-8E29-5921-C602-705F6EC53E0F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DCC0193-B7EE-FFBD-3513-0E9A3614BAA3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9E9136-00ED-6474-A67E-DE72922A3D7F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757EC63-A0E8-6D7E-3770-8971B78112E0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83EE3CF-69D2-4B9E-5933-4A19843ED61A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945146B-5D97-3037-AC8B-33B84E7F9C65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EFA0077-0B2F-2280-F2F3-6C58948211AB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7C75051-B621-5D6B-C0CA-628C393113C2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82" name="Title 1">
            <a:extLst>
              <a:ext uri="{FF2B5EF4-FFF2-40B4-BE49-F238E27FC236}">
                <a16:creationId xmlns:a16="http://schemas.microsoft.com/office/drawing/2014/main" id="{546F1C80-15E6-0233-2EE9-C7CD61F5B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95550"/>
            <a:ext cx="2749550" cy="186690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Today’s</a:t>
            </a:r>
            <a:br>
              <a:rPr lang="en-US"/>
            </a:br>
            <a:r>
              <a:rPr lang="en-US"/>
              <a:t>Agenda</a:t>
            </a: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2AEC927-229A-0AC7-AC50-E017B39E5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  <p:sp>
        <p:nvSpPr>
          <p:cNvPr id="6" name="Text Placeholder 70">
            <a:extLst>
              <a:ext uri="{FF2B5EF4-FFF2-40B4-BE49-F238E27FC236}">
                <a16:creationId xmlns:a16="http://schemas.microsoft.com/office/drawing/2014/main" id="{AC9FD8E7-7602-956F-0F2B-F486141EA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5948" y="448925"/>
            <a:ext cx="6954429" cy="5839227"/>
          </a:xfrm>
        </p:spPr>
        <p:txBody>
          <a:bodyPr anchor="ctr" anchorCtr="0"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b="1">
                <a:latin typeface="Avenir Next LT Pro Demi" panose="020B0704020202020204" pitchFamily="34" charset="0"/>
              </a:defRPr>
            </a:lvl1pPr>
            <a:lvl2pPr marL="457200" indent="0">
              <a:buFont typeface="Courier New" panose="02070309020205020404" pitchFamily="49" charset="0"/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Agenda Item 1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2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3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4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5</a:t>
            </a:r>
          </a:p>
          <a:p>
            <a:pPr lvl="1"/>
            <a:r>
              <a:rPr lang="en-US" sz="2200"/>
              <a:t>Sub Item</a:t>
            </a:r>
          </a:p>
        </p:txBody>
      </p:sp>
    </p:spTree>
    <p:extLst>
      <p:ext uri="{BB962C8B-B14F-4D97-AF65-F5344CB8AC3E}">
        <p14:creationId xmlns:p14="http://schemas.microsoft.com/office/powerpoint/2010/main" val="22451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3DF34-C5F3-8DE6-F126-C6DD331A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CCFD8-6541-68C6-9985-13C8FF21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0FB76-E443-D0F6-C58A-6F9DC771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9062D-D157-59EC-3ACF-89A1D46C9533}"/>
              </a:ext>
            </a:extLst>
          </p:cNvPr>
          <p:cNvSpPr/>
          <p:nvPr userDrawn="1"/>
        </p:nvSpPr>
        <p:spPr>
          <a:xfrm>
            <a:off x="9588137" y="0"/>
            <a:ext cx="26038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15ACA5E-6AF4-75CD-6BD8-CCC0C068D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6561" y="840582"/>
            <a:ext cx="3716156" cy="493723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BD2FA70-C3F3-DDAE-648D-918E8029A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2676" y="2494691"/>
            <a:ext cx="5584461" cy="3505200"/>
          </a:xfrm>
        </p:spPr>
        <p:txBody>
          <a:bodyPr>
            <a:normAutofit/>
          </a:bodyPr>
          <a:lstStyle>
            <a:lvl1pPr marL="0" indent="0">
              <a:lnSpc>
                <a:spcPct val="108000"/>
              </a:lnSpc>
              <a:spcAft>
                <a:spcPts val="600"/>
              </a:spcAft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maximus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Aenean </a:t>
            </a:r>
            <a:r>
              <a:rPr lang="en-US" err="1"/>
              <a:t>tincidunt</a:t>
            </a:r>
            <a:r>
              <a:rPr lang="en-US"/>
              <a:t>, dolor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ligula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dui. </a:t>
            </a:r>
            <a:r>
              <a:rPr lang="en-US" err="1"/>
              <a:t>Nulla</a:t>
            </a:r>
            <a:r>
              <a:rPr lang="en-US"/>
              <a:t> id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Duis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porta </a:t>
            </a:r>
            <a:r>
              <a:rPr lang="en-US" err="1"/>
              <a:t>ornare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6E0617-6AED-0D6A-D7E1-7735E1081995}"/>
              </a:ext>
            </a:extLst>
          </p:cNvPr>
          <p:cNvCxnSpPr>
            <a:cxnSpLocks/>
          </p:cNvCxnSpPr>
          <p:nvPr userDrawn="1"/>
        </p:nvCxnSpPr>
        <p:spPr>
          <a:xfrm>
            <a:off x="774928" y="2325191"/>
            <a:ext cx="5532209" cy="417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AA021-6A0F-D929-D4D3-BFB6E7CBEF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700" y="1641741"/>
            <a:ext cx="5532438" cy="670931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ED793E08-00E0-43FD-9517-3E1726A0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5620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45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3DF34-C5F3-8DE6-F126-C6DD331A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CCFD8-6541-68C6-9985-13C8FF21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0FB76-E443-D0F6-C58A-6F9DC771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9062D-D157-59EC-3ACF-89A1D46C9533}"/>
              </a:ext>
            </a:extLst>
          </p:cNvPr>
          <p:cNvSpPr/>
          <p:nvPr userDrawn="1"/>
        </p:nvSpPr>
        <p:spPr>
          <a:xfrm>
            <a:off x="1" y="0"/>
            <a:ext cx="55298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15ACA5E-6AF4-75CD-6BD8-CCC0C068D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2677" y="1619794"/>
            <a:ext cx="4114800" cy="448528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BD2FA70-C3F3-DDAE-648D-918E8029A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7008" y="1480990"/>
            <a:ext cx="5584461" cy="4624084"/>
          </a:xfrm>
        </p:spPr>
        <p:txBody>
          <a:bodyPr>
            <a:normAutofit/>
          </a:bodyPr>
          <a:lstStyle>
            <a:lvl1pPr marL="0" indent="0">
              <a:lnSpc>
                <a:spcPct val="108000"/>
              </a:lnSpc>
              <a:spcAft>
                <a:spcPts val="600"/>
              </a:spcAft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maximus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Aenean </a:t>
            </a:r>
            <a:r>
              <a:rPr lang="en-US" err="1"/>
              <a:t>tincidunt</a:t>
            </a:r>
            <a:r>
              <a:rPr lang="en-US"/>
              <a:t>, dolor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ligula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dui. </a:t>
            </a:r>
            <a:r>
              <a:rPr lang="en-US" err="1"/>
              <a:t>Nulla</a:t>
            </a:r>
            <a:r>
              <a:rPr lang="en-US"/>
              <a:t> id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Duis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porta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. Integer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at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Morbi vel </a:t>
            </a:r>
            <a:r>
              <a:rPr lang="en-US" err="1"/>
              <a:t>ultricies</a:t>
            </a:r>
            <a:r>
              <a:rPr lang="en-US"/>
              <a:t> ligula, a </a:t>
            </a:r>
            <a:r>
              <a:rPr lang="en-US" err="1"/>
              <a:t>sodales</a:t>
            </a:r>
            <a:r>
              <a:rPr lang="en-US"/>
              <a:t> eros. Vestibulum </a:t>
            </a:r>
            <a:r>
              <a:rPr lang="en-US" err="1"/>
              <a:t>porttitor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6E0617-6AED-0D6A-D7E1-7735E1081995}"/>
              </a:ext>
            </a:extLst>
          </p:cNvPr>
          <p:cNvCxnSpPr>
            <a:cxnSpLocks/>
          </p:cNvCxnSpPr>
          <p:nvPr userDrawn="1"/>
        </p:nvCxnSpPr>
        <p:spPr>
          <a:xfrm>
            <a:off x="6039260" y="1311490"/>
            <a:ext cx="5532209" cy="417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51CAB81-8032-EFFB-08AD-70A7AE58CC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87008" y="630782"/>
            <a:ext cx="5532438" cy="670931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78" name="Picture 7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DDC9E88-3C39-99D5-47A7-F4BAD4A31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15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6BC767-8E55-66FA-1A85-94D68BA11700}"/>
              </a:ext>
            </a:extLst>
          </p:cNvPr>
          <p:cNvSpPr/>
          <p:nvPr userDrawn="1"/>
        </p:nvSpPr>
        <p:spPr>
          <a:xfrm>
            <a:off x="0" y="3365711"/>
            <a:ext cx="12192000" cy="130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F9D600-967F-E6E8-2FC9-6BED05673841}"/>
              </a:ext>
            </a:extLst>
          </p:cNvPr>
          <p:cNvSpPr/>
          <p:nvPr userDrawn="1"/>
        </p:nvSpPr>
        <p:spPr>
          <a:xfrm>
            <a:off x="4952246" y="3074850"/>
            <a:ext cx="2182296" cy="665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1396EFC-3DDF-B977-210F-EA169DCCCD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71064" y="759970"/>
            <a:ext cx="4336868" cy="1976817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B0E53AD5-488F-5769-D479-4D6A5539B9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4126114"/>
            <a:ext cx="4336868" cy="226695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26D3F4-424B-F605-795A-FF3F1DE721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838200" y="614539"/>
            <a:ext cx="5889171" cy="2267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/>
              <a:t>PROJECT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000" b="0" i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Lorem ipsum dolor sit amet, consectetur adipiscing elit, sed do eiusmod tempor incididunt ut labore et dolore </a:t>
            </a:r>
            <a:endParaRPr lang="en-US" sz="2000">
              <a:latin typeface="Avenir Next LT Pro" panose="020B05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5D39D6-CD70-E9AE-791C-4C94BDEF05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5524137" y="4079761"/>
            <a:ext cx="5683795" cy="2267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/>
              <a:t>GOAL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000" b="0" i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Lorem ipsum dolor sit amet, consectetur adipiscing elit, sed do eiusmod tempor incididunt ut labore et dolore adipiscing elit</a:t>
            </a:r>
            <a:endParaRPr lang="en-US" sz="2000">
              <a:latin typeface="Avenir Next LT Pro" panose="020B0504020202020204" pitchFamily="34" charset="0"/>
            </a:endParaRPr>
          </a:p>
        </p:txBody>
      </p:sp>
      <p:pic>
        <p:nvPicPr>
          <p:cNvPr id="14" name="Picture 13" descr="WaTech logo">
            <a:extLst>
              <a:ext uri="{FF2B5EF4-FFF2-40B4-BE49-F238E27FC236}">
                <a16:creationId xmlns:a16="http://schemas.microsoft.com/office/drawing/2014/main" id="{6F26407F-683A-F1EB-4057-A2D043327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57" y="3125875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39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E9C94-7942-EB0B-02DF-4367F71D8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2400" y="2469833"/>
            <a:ext cx="2749550" cy="1866900"/>
          </a:xfrm>
        </p:spPr>
        <p:txBody>
          <a:bodyPr anchor="t">
            <a:noAutofit/>
          </a:bodyPr>
          <a:lstStyle>
            <a:lvl1pPr>
              <a:defRPr sz="4400"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Callout an idea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B60D0-D045-4644-605F-6986EB3A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32074-E18E-2509-F951-08D3270D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71D5C-F289-BB90-A715-EA14ED6C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07D8E-CC15-891A-5766-F76BBA57D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0075" y="1852296"/>
            <a:ext cx="9525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75954B-F462-A346-C92F-DB9E4E42D871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7D524D8-A161-3578-004F-A87CD4A842AD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73F35A-FE44-E118-6094-11B19E4ECEBC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F704743-1F4B-03BA-E2A4-88B89AED1A79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D10E761-17A6-F1A1-D526-EE5166D5C314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178AB44-F41E-BEE7-2262-A2C0B6B8E126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E39490A-AAD5-1FB8-9371-747F5FFA4870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22EE01-C698-1EF3-4C22-71CE6C108469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C796768-1DD3-6C89-601C-F15981A12F51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252E00E-5460-3087-F94E-755B0BE37B28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C1EF66-E0CD-A682-4CB9-02015D746620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64045C1-AE9A-DD4A-1726-B74CBF331A2E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9B4D1C-7012-5601-5525-88E932942FD5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80EE8C-2383-E3A8-EB27-2B7FFE2778AA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3924AD0-D7A5-1312-BA73-9F6F6ED44A30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381A50B-6D71-8D93-668B-9E9D095165F1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A21764D-0915-C4A2-085A-ACB95900F34E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996596A-D828-13DC-C35E-EEFDF6E07F10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9FAB772-D6B9-AFDA-FC43-05B9FCC94342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13250F-E786-18A6-5CDD-987E9632CE9F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F00E09-7DF5-0352-0564-06584C5EE5C3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E9938B6-C883-8CD7-36B3-C9F89CFD490E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A6E70B2-56F2-FEC2-0D04-2027B8169958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F944614-47AD-D5C9-3926-1B8979A334B8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F123942-3B06-5501-2BDA-B6F9133F8072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0E7A54-969A-93F8-DEB9-FE7C23AD69C1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E1039EA-B955-AECF-A90C-26A9475F113D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942D4C-362C-23C4-8F99-36EC80A00A4A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6C87BE7-ECD2-342E-4945-920A0C8826DC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3DB8BDF-E19D-AAB0-46E7-4BF8255A89AF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7FBA727-0978-18AC-3A5A-0EBAB76909F3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2FD1D50-2344-BF4A-FFE7-BF7C3D9BE7FF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FB383DC-9CF4-9AC1-1EB2-4E4A5385C444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D535C25-1AF1-E640-2BD9-5E298B62ACC9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ECB3621-30FD-6C7F-A56D-A5A659AFBD55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014073F-7832-2D69-EBFE-24974E55702B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D91F6EF-3BB7-A174-1FD7-B11B7F893E9C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441068A-BEC0-668F-9518-B6055067E003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53B0C98-4E03-9E06-9234-1611F8DF6DF9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5926E67-4555-92C0-1B2D-C0DE27C7D539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E78682A-3BD9-ACE6-C767-14F4DF11C393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E40B6A4-B088-FE61-7CA0-8371557C620D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CA91E58-1683-F734-948E-022DEC2F4859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739C658-6848-44EE-DFB7-532DE7CA4A51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F016F10-429E-CC0D-2F29-CEE098B65CA7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B7BF92-AE33-1A5B-2D40-95C548496655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936F836-670E-05EB-E09F-983B5464E3A1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40DE7D4-91FE-CAE9-EF97-DBFB28445049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5EBB6F5-F311-2DEB-315C-D990A1E60ADD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13BB171-1C11-D55C-B2F2-827A1D1C4D01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A90A0D9-FA74-5AFC-0765-E58481462278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0F09AA9-067E-B38D-935A-D7A6BA0458CE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EF89810-40F1-B723-3AE4-6FC75B34CCFC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7507A0B-23B8-CF8B-7142-6DC7B3052D46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11E45BE-9C3A-188A-D6C7-F0815961508E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26AF2DF-EE01-6E22-2F05-441F0D9F4BAB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67" name="Text Placeholder 15">
            <a:extLst>
              <a:ext uri="{FF2B5EF4-FFF2-40B4-BE49-F238E27FC236}">
                <a16:creationId xmlns:a16="http://schemas.microsoft.com/office/drawing/2014/main" id="{235ECA96-EBAA-1148-053A-87129DB08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9721" y="2036079"/>
            <a:ext cx="5167472" cy="2958986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maximus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Aenean </a:t>
            </a:r>
            <a:r>
              <a:rPr lang="en-US" err="1"/>
              <a:t>tincidunt</a:t>
            </a:r>
            <a:r>
              <a:rPr lang="en-US"/>
              <a:t>, dolor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ligula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dui.</a:t>
            </a:r>
          </a:p>
        </p:txBody>
      </p:sp>
    </p:spTree>
    <p:extLst>
      <p:ext uri="{BB962C8B-B14F-4D97-AF65-F5344CB8AC3E}">
        <p14:creationId xmlns:p14="http://schemas.microsoft.com/office/powerpoint/2010/main" val="1363582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4339C-0FDF-7C25-33FE-5D752F1F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1056F2-03A2-FBE3-23BB-E60F70A8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D80A9-FE49-CA0C-ECBE-9A7912EF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DEBF1-F281-2346-8BBF-7F93D85F5870}"/>
              </a:ext>
            </a:extLst>
          </p:cNvPr>
          <p:cNvSpPr/>
          <p:nvPr userDrawn="1"/>
        </p:nvSpPr>
        <p:spPr>
          <a:xfrm>
            <a:off x="9588137" y="0"/>
            <a:ext cx="26038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673BD8F0-4A55-C2F0-C732-AD450E2E72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7189" y="840582"/>
            <a:ext cx="3585527" cy="467518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6F6E50-5004-F827-DCB0-368960F31C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682" y="1499930"/>
            <a:ext cx="5468937" cy="66085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44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3600">
                <a:solidFill>
                  <a:schemeClr val="accent6">
                    <a:lumMod val="50000"/>
                  </a:schemeClr>
                </a:solidFill>
              </a:defRPr>
            </a:lvl2pPr>
            <a:lvl3pPr marL="914400" indent="0">
              <a:buNone/>
              <a:defRPr sz="32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2400" b="1"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BA111E-95A1-18AC-9294-93486E1910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682" y="2242101"/>
            <a:ext cx="5468937" cy="35052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maximus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Aenean </a:t>
            </a:r>
            <a:r>
              <a:rPr lang="en-US" err="1"/>
              <a:t>tincidunt</a:t>
            </a:r>
            <a:r>
              <a:rPr lang="en-US"/>
              <a:t>, dolor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ligula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dui. </a:t>
            </a:r>
            <a:r>
              <a:rPr lang="en-US" err="1"/>
              <a:t>Nulla</a:t>
            </a:r>
            <a:r>
              <a:rPr lang="en-US"/>
              <a:t> id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Duis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porta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. Integer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at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E1A1A4D-5618-48EE-88C9-41F0883169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5620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34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0070944-0EC7-D2E8-7C44-A0AEB3447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BFA903-F88F-3934-1879-A3217FF7FDD0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4D31A3-8B3F-64E1-93F0-A722B07598D7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28D503-354B-9388-FBCD-2870016A3B47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5579329-3985-6693-BE81-D2833FFC51B2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D0E956-A8E6-B498-5D05-C9AA3784D263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DBC1B6-0DFE-FA16-E9E4-C11A1C147113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9CE2C4-E922-B8A2-FA8D-238DA2BDB110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FC401E-721E-B4DC-18C6-550F2D6F8266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D561F3-821E-14AE-F769-9DF698E300B6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1946140-A0D2-CD22-C82C-823F2B7A532D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752258E-6EC2-0192-E10A-2A972E5F428F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FF754E-01A9-95D0-4B11-07810A6EFD29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5CB1C3E-053E-E733-43A1-3E7B79F642BD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18719D-EB8E-332A-10A4-FC656D83E0EE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1560571-63E7-85B9-5DD8-5526606435D8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0B6BCE1-84B1-AF6F-4974-6D307CD3B807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A760D3D-6DC8-3B67-7374-DAAF55AC6E12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E545369-53D0-29E9-11C9-F6CF3E77B68A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EE154FA-CD30-A687-8F7C-916D7C06DAFF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80A579A-6664-05B3-38AB-96A84A59C2F1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47C7CB7-6FFC-88E6-F589-03539763E8C8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54270A-9FEE-CCA7-B9B3-C9209845DFEA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1BC6563-8CB0-FA75-6A21-C2BD3EBBFBA4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9951024-913A-1525-0EC2-06F1541C45C6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B0F172D-89EB-15F7-01D0-30F0140F0E56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71976E0-8F86-82A4-7367-7BBF38696412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5DA14D6-ACAA-E3AE-3AD8-8A52BCC7095A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C4118D-775C-F72D-4AD7-F892FA6DF1FF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E8022B4-1ED7-3E44-7BD3-D29E4CAEE373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2342DC6-4759-3638-D04B-6D6F5172C29F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92F135-0609-B6DD-BCBB-241FA60D10A7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9B984E-5686-4FC3-2F1C-F108AC0DEC5E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ACDEE85-DBDB-67DA-D9E5-59722D3037F8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D237301-C100-9BE2-A6A1-1C93F8E4E96D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6F80A01-9758-200E-6833-141038C0068B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BA8F4E4-17BB-82B9-D857-9A43357951E2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7FA247C-7C3E-09D4-7EE8-4BFEB0313B55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AD6E53B-7C52-9CE0-AF36-420F19D45CFD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DC7718A-3100-0DEF-005F-7E5B335568E5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72581E7-2A05-195E-6AEF-611DB46AC05B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5B0895C4-6FFE-7221-5B05-1D7954EB1640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0719662-3109-492A-F70C-07879A5E13E9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ADBA911-AD86-A89A-0C26-A0D53571C7B9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C229E63-1AB5-DB07-BFCF-D77B5310F63A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C0A4C4B-C231-051B-FD59-B2FC345EF82D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5F7F80E-BFDC-67AE-9317-1FA3289D811C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104E71C-8F9D-A719-4D5F-1C31DA684672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40AC05C-8ACF-5316-9A2B-727E5E62E92B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9AD8192-2B6A-C9B0-CDE0-21E9508F62AA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2D68273-91EF-87F4-1F95-FF98C95F2972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C57F0D1C-61F2-41E8-BA2D-75E64DC07220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DDDEDAB-584E-E381-5604-4B10BDE5B97F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7F1DAF5-7195-1B85-5BB1-9D2658260DA5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1CA4C0C-F334-9A4B-4941-4345B27B4A78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05AB99C-8404-561D-A35A-FF9EF664D4E0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135" name="Title 1">
            <a:extLst>
              <a:ext uri="{FF2B5EF4-FFF2-40B4-BE49-F238E27FC236}">
                <a16:creationId xmlns:a16="http://schemas.microsoft.com/office/drawing/2014/main" id="{B2DAC0BB-C249-A0BE-5909-DF8B1253D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108" y="569231"/>
            <a:ext cx="10515600" cy="739107"/>
          </a:xfrm>
        </p:spPr>
        <p:txBody>
          <a:bodyPr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6" name="Date Placeholder 2">
            <a:extLst>
              <a:ext uri="{FF2B5EF4-FFF2-40B4-BE49-F238E27FC236}">
                <a16:creationId xmlns:a16="http://schemas.microsoft.com/office/drawing/2014/main" id="{A1B0ED56-999D-47D6-D9B5-0FF8F66C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7" name="Footer Placeholder 3">
            <a:extLst>
              <a:ext uri="{FF2B5EF4-FFF2-40B4-BE49-F238E27FC236}">
                <a16:creationId xmlns:a16="http://schemas.microsoft.com/office/drawing/2014/main" id="{CBC071BC-5007-474B-A8BE-CCB227430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8" name="Slide Number Placeholder 4">
            <a:extLst>
              <a:ext uri="{FF2B5EF4-FFF2-40B4-BE49-F238E27FC236}">
                <a16:creationId xmlns:a16="http://schemas.microsoft.com/office/drawing/2014/main" id="{2E579A33-7A90-557F-F1CD-1FA6E341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DDC4EE1-E616-D34E-2CB2-4E41C2425221}"/>
              </a:ext>
            </a:extLst>
          </p:cNvPr>
          <p:cNvGrpSpPr/>
          <p:nvPr userDrawn="1"/>
        </p:nvGrpSpPr>
        <p:grpSpPr>
          <a:xfrm>
            <a:off x="835018" y="1962141"/>
            <a:ext cx="6613731" cy="3385734"/>
            <a:chOff x="1658938" y="3478213"/>
            <a:chExt cx="13114296" cy="6713537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72C81F8-1310-E0CD-4F8A-CD7019D883F0}"/>
                </a:ext>
              </a:extLst>
            </p:cNvPr>
            <p:cNvSpPr/>
            <p:nvPr userDrawn="1"/>
          </p:nvSpPr>
          <p:spPr>
            <a:xfrm>
              <a:off x="12436433" y="7854950"/>
              <a:ext cx="2336799" cy="233680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198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5B045F6-19C8-9DCA-8BB0-B280164DF1FA}"/>
                </a:ext>
              </a:extLst>
            </p:cNvPr>
            <p:cNvSpPr/>
            <p:nvPr userDrawn="1"/>
          </p:nvSpPr>
          <p:spPr>
            <a:xfrm>
              <a:off x="12436435" y="3478213"/>
              <a:ext cx="2336799" cy="233680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198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6F8048DD-CE6C-87B9-6207-2B5928616AD3}"/>
                </a:ext>
              </a:extLst>
            </p:cNvPr>
            <p:cNvSpPr/>
            <p:nvPr userDrawn="1"/>
          </p:nvSpPr>
          <p:spPr>
            <a:xfrm>
              <a:off x="1660380" y="7854950"/>
              <a:ext cx="2336799" cy="233680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198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952F08D1-ABBF-0B6E-EAEB-A66BBE1AAFA9}"/>
                </a:ext>
              </a:extLst>
            </p:cNvPr>
            <p:cNvSpPr/>
            <p:nvPr userDrawn="1"/>
          </p:nvSpPr>
          <p:spPr>
            <a:xfrm>
              <a:off x="1658938" y="3478213"/>
              <a:ext cx="2336800" cy="233680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198"/>
            </a:p>
          </p:txBody>
        </p:sp>
        <p:pic>
          <p:nvPicPr>
            <p:cNvPr id="144" name="Graphic 4">
              <a:extLst>
                <a:ext uri="{FF2B5EF4-FFF2-40B4-BE49-F238E27FC236}">
                  <a16:creationId xmlns:a16="http://schemas.microsoft.com/office/drawing/2014/main" id="{AA0724AE-BF01-7FFF-FC02-113289FD2D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100000"/>
            </a:blip>
            <a:stretch>
              <a:fillRect/>
            </a:stretch>
          </p:blipFill>
          <p:spPr>
            <a:xfrm>
              <a:off x="1850880" y="8066088"/>
              <a:ext cx="1914525" cy="1914526"/>
            </a:xfrm>
            <a:prstGeom prst="rect">
              <a:avLst/>
            </a:prstGeom>
          </p:spPr>
        </p:pic>
        <p:pic>
          <p:nvPicPr>
            <p:cNvPr id="145" name="Picture 5" descr="A blue line drawing of a circular object with circles around it&#10;&#10;Description automatically generated">
              <a:extLst>
                <a:ext uri="{FF2B5EF4-FFF2-40B4-BE49-F238E27FC236}">
                  <a16:creationId xmlns:a16="http://schemas.microsoft.com/office/drawing/2014/main" id="{9F1DDDB9-4F60-4031-E788-09EFB3552F8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400" y="3716338"/>
              <a:ext cx="1795463" cy="1795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6" descr="A blue key with circuit board and a key&#10;&#10;Description automatically generated">
              <a:extLst>
                <a:ext uri="{FF2B5EF4-FFF2-40B4-BE49-F238E27FC236}">
                  <a16:creationId xmlns:a16="http://schemas.microsoft.com/office/drawing/2014/main" id="{C90AAC86-EA66-8EF9-86CC-51A524BE7D1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6310" y="3832224"/>
              <a:ext cx="1795463" cy="179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4ABCFB93-D543-3412-E36E-910DBDD0A12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6312" y="8213724"/>
              <a:ext cx="1795463" cy="179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8" name="Text Placeholder 109">
            <a:extLst>
              <a:ext uri="{FF2B5EF4-FFF2-40B4-BE49-F238E27FC236}">
                <a16:creationId xmlns:a16="http://schemas.microsoft.com/office/drawing/2014/main" id="{769410A3-A5BB-9844-9306-E90EDBA2B7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116" y="2363702"/>
            <a:ext cx="3726284" cy="10759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149" name="Text Placeholder 109">
            <a:extLst>
              <a:ext uri="{FF2B5EF4-FFF2-40B4-BE49-F238E27FC236}">
                <a16:creationId xmlns:a16="http://schemas.microsoft.com/office/drawing/2014/main" id="{2A6E462C-1FA6-2AA4-B579-D9F3CC6F0B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116" y="1821199"/>
            <a:ext cx="3726284" cy="44426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50" name="Text Placeholder 109">
            <a:extLst>
              <a:ext uri="{FF2B5EF4-FFF2-40B4-BE49-F238E27FC236}">
                <a16:creationId xmlns:a16="http://schemas.microsoft.com/office/drawing/2014/main" id="{17181AD8-30F5-4096-F2C0-F6477443DC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116" y="4609946"/>
            <a:ext cx="3726284" cy="10759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151" name="Text Placeholder 109">
            <a:extLst>
              <a:ext uri="{FF2B5EF4-FFF2-40B4-BE49-F238E27FC236}">
                <a16:creationId xmlns:a16="http://schemas.microsoft.com/office/drawing/2014/main" id="{7FBDE5A6-8FB0-FCA7-7DB9-6F5D640DFC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74116" y="4067443"/>
            <a:ext cx="3726284" cy="44426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52" name="Text Placeholder 109">
            <a:extLst>
              <a:ext uri="{FF2B5EF4-FFF2-40B4-BE49-F238E27FC236}">
                <a16:creationId xmlns:a16="http://schemas.microsoft.com/office/drawing/2014/main" id="{87501BE3-EED3-1619-8096-69F81F99A2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0698" y="4609946"/>
            <a:ext cx="3726284" cy="10759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153" name="Text Placeholder 109">
            <a:extLst>
              <a:ext uri="{FF2B5EF4-FFF2-40B4-BE49-F238E27FC236}">
                <a16:creationId xmlns:a16="http://schemas.microsoft.com/office/drawing/2014/main" id="{0DB49D0A-15ED-4121-FE10-C91B80A8CF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30698" y="4067443"/>
            <a:ext cx="3726284" cy="44426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54" name="Text Placeholder 109">
            <a:extLst>
              <a:ext uri="{FF2B5EF4-FFF2-40B4-BE49-F238E27FC236}">
                <a16:creationId xmlns:a16="http://schemas.microsoft.com/office/drawing/2014/main" id="{6C18D6EC-3338-4530-3029-B84FE716FB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55341" y="2357254"/>
            <a:ext cx="3698459" cy="10759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155" name="Text Placeholder 109">
            <a:extLst>
              <a:ext uri="{FF2B5EF4-FFF2-40B4-BE49-F238E27FC236}">
                <a16:creationId xmlns:a16="http://schemas.microsoft.com/office/drawing/2014/main" id="{7910415A-1362-4F4A-63B4-9EADD8B4BA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0698" y="1821199"/>
            <a:ext cx="3726284" cy="44426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pic>
        <p:nvPicPr>
          <p:cNvPr id="156" name="Picture 155" descr="WaTech logo">
            <a:extLst>
              <a:ext uri="{FF2B5EF4-FFF2-40B4-BE49-F238E27FC236}">
                <a16:creationId xmlns:a16="http://schemas.microsoft.com/office/drawing/2014/main" id="{97BE6E57-5E1B-F6E9-ABFF-E767E4B224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00" y="615620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68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DA74344-B842-ABE4-4B5D-68EFC868A1E1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07A2835-5AB5-CF87-4F1A-34C24863D7A2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1D24347-BAB0-65A7-9079-3CF3D3ED2C14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77E3C48-91FB-1E99-2814-3B224783F38C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DF7FD1-F265-FA21-0EB5-73088184A010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FEF37AE-5ED8-C4C6-B365-BBB3F93FDCDA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21A9005-D295-AEB3-9DE5-F88A2005CDC9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50F10A9-62F5-AE0F-E97C-0D993EA09DB7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9AACCBA-7FFD-0890-A8DA-CC08866BEFFF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EB780FC-8973-1853-A4A5-4B4B726DC203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69A8E9-762C-6164-6445-FF52531523E4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08C4CA1-7FD5-9896-2714-0E4F647D29AE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D1FD83-9E1F-2BB9-C0C1-92AED0575B8C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D990F0C-BB1F-A44A-4D71-00F6E61A23B9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CB6A0EA-F9C9-9C92-6190-5AC442792671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7AD1FA6-1744-43DE-B05D-38C9D4A1F2BA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29FEA58-ADBE-4D9B-695C-352CED787CF0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8E4B14B-8E19-FE4E-81CB-EDC8F0F4087F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D2F384A-F688-BC96-A571-0866602401A3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094DAC7-8763-AFFE-C4CC-FD7B2B164286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92F3A07-7B3A-7CAC-4FF5-BB759FFDE07A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863F18-C510-743F-24D0-BB99A7E70EAC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FCE7E4-3A27-3D45-5F8C-2D7254F28904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9D3EB71-C261-95C0-CC6E-E96ECBA712B5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76735A1-CFC7-0BC9-A367-4F243786DDC7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9AE896-D57E-1F9A-73FD-D89185A7B4E3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7E061A3-4400-6D06-A8C1-0E3E81557A70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D439213-655C-7F88-DB2B-F339D3DD2A21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55C8FE-D127-26ED-2BF6-15C074244261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FBACEC8-7E8E-02ED-F87A-D33627A3A5E7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7E631FE-B587-9E04-5254-4F0C8AE005BC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62A34A0-C5F2-794E-1C8F-03293F851490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307B06D-A8DD-8A9F-DDE1-BDF9AA916B5F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CF6DEFD-F44A-17DC-54DE-10EF22452CBE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4561FD9-FC05-E75C-61C0-0A059B7E5B8B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1B65B57-D701-FB81-2213-7222D69DE5CD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8D6C52D-FB17-B206-3E73-61396D267850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A2BB906-E2EB-8169-CB9C-FB939E30329A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AD33801-2EF6-B966-99E5-F350904A9DFD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DE732EB-B05A-2288-A16F-B45308051948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6127BA9-8E73-6778-3A31-3678334A64A6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2965B46-C9F8-7463-14CD-6A133BC5E634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99E3A87-F603-159D-8C93-93D9ACEB61BC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73177FC-1DFB-6E3C-C6FE-647470272BCE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475F3FA-FF38-31EB-B847-0AC27CD8AF74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605A8E5-7DC5-D3BA-68AD-6EFB70A340E7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A81822F-9E00-AC69-5EB6-53243854EBF0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1331649-5D4F-CAC6-D574-7379E633E7F6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8840B1D-A1FF-E9DC-4C39-D2CB9653550D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7041F4A-001F-9827-5AD5-5B08EEA70637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0E80AF6-5162-1F73-82A8-C883333778AC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FFE3472-5FE8-843D-55AC-868CCFF65A07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351E3F8-523C-A189-F446-A4B0EAF39C4A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05A5D4C-FD95-3A29-84ED-4B28C7C84A50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06F54A-02D4-D106-0598-E5A74E16D441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4F1247C-7F00-54CA-6393-6C73ADA1AE18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2A16B-4966-6295-0971-5E55F2B0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57B9B-5A89-F2AC-1042-6B4E3B0E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DAC58-4817-5BE7-11AD-508AD0EA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28CF7-3B2C-73FC-2DAD-252CBFC6537E}"/>
              </a:ext>
            </a:extLst>
          </p:cNvPr>
          <p:cNvSpPr/>
          <p:nvPr userDrawn="1"/>
        </p:nvSpPr>
        <p:spPr>
          <a:xfrm>
            <a:off x="-2113" y="0"/>
            <a:ext cx="3289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2DD7260-D38F-D5DE-DA33-8D0503795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5620"/>
            <a:ext cx="2077085" cy="584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65573-82E4-E585-2216-DEC33C61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628" y="565567"/>
            <a:ext cx="8158171" cy="778321"/>
          </a:xfrm>
        </p:spPr>
        <p:txBody>
          <a:bodyPr anchor="b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6B5186-6C73-09DF-4B23-EEC5E29DEB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8" y="1825625"/>
            <a:ext cx="5037501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03B3EF-9E98-9878-75D2-CB5417F8DD5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82849" y="1825625"/>
            <a:ext cx="5037501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9442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2A16B-4966-6295-0971-5E55F2B0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57B9B-5A89-F2AC-1042-6B4E3B0E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DAC58-4817-5BE7-11AD-508AD0EA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28CF7-3B2C-73FC-2DAD-252CBFC6537E}"/>
              </a:ext>
            </a:extLst>
          </p:cNvPr>
          <p:cNvSpPr/>
          <p:nvPr userDrawn="1"/>
        </p:nvSpPr>
        <p:spPr>
          <a:xfrm>
            <a:off x="-2113" y="0"/>
            <a:ext cx="3289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2DD7260-D38F-D5DE-DA33-8D0503795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498" y="6247893"/>
            <a:ext cx="1683403" cy="473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8C8B29-32AD-4F3A-5340-2C2600A5E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628" y="565567"/>
            <a:ext cx="8158171" cy="778321"/>
          </a:xfrm>
        </p:spPr>
        <p:txBody>
          <a:bodyPr anchor="b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13D40-5F6F-927A-7CFC-DF56E1C69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10515601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867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DA74344-B842-ABE4-4B5D-68EFC868A1E1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07A2835-5AB5-CF87-4F1A-34C24863D7A2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1D24347-BAB0-65A7-9079-3CF3D3ED2C14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77E3C48-91FB-1E99-2814-3B224783F38C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DF7FD1-F265-FA21-0EB5-73088184A010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FEF37AE-5ED8-C4C6-B365-BBB3F93FDCDA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21A9005-D295-AEB3-9DE5-F88A2005CDC9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50F10A9-62F5-AE0F-E97C-0D993EA09DB7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9AACCBA-7FFD-0890-A8DA-CC08866BEFFF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EB780FC-8973-1853-A4A5-4B4B726DC203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69A8E9-762C-6164-6445-FF52531523E4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08C4CA1-7FD5-9896-2714-0E4F647D29AE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D1FD83-9E1F-2BB9-C0C1-92AED0575B8C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D990F0C-BB1F-A44A-4D71-00F6E61A23B9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CB6A0EA-F9C9-9C92-6190-5AC442792671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7AD1FA6-1744-43DE-B05D-38C9D4A1F2BA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29FEA58-ADBE-4D9B-695C-352CED787CF0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8E4B14B-8E19-FE4E-81CB-EDC8F0F4087F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D2F384A-F688-BC96-A571-0866602401A3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094DAC7-8763-AFFE-C4CC-FD7B2B164286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92F3A07-7B3A-7CAC-4FF5-BB759FFDE07A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863F18-C510-743F-24D0-BB99A7E70EAC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FCE7E4-3A27-3D45-5F8C-2D7254F28904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9D3EB71-C261-95C0-CC6E-E96ECBA712B5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76735A1-CFC7-0BC9-A367-4F243786DDC7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9AE896-D57E-1F9A-73FD-D89185A7B4E3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7E061A3-4400-6D06-A8C1-0E3E81557A70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D439213-655C-7F88-DB2B-F339D3DD2A21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55C8FE-D127-26ED-2BF6-15C074244261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FBACEC8-7E8E-02ED-F87A-D33627A3A5E7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7E631FE-B587-9E04-5254-4F0C8AE005BC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62A34A0-C5F2-794E-1C8F-03293F851490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307B06D-A8DD-8A9F-DDE1-BDF9AA916B5F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CF6DEFD-F44A-17DC-54DE-10EF22452CBE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4561FD9-FC05-E75C-61C0-0A059B7E5B8B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1B65B57-D701-FB81-2213-7222D69DE5CD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8D6C52D-FB17-B206-3E73-61396D267850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A2BB906-E2EB-8169-CB9C-FB939E30329A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AD33801-2EF6-B966-99E5-F350904A9DFD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DE732EB-B05A-2288-A16F-B45308051948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6127BA9-8E73-6778-3A31-3678334A64A6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2965B46-C9F8-7463-14CD-6A133BC5E634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99E3A87-F603-159D-8C93-93D9ACEB61BC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73177FC-1DFB-6E3C-C6FE-647470272BCE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475F3FA-FF38-31EB-B847-0AC27CD8AF74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605A8E5-7DC5-D3BA-68AD-6EFB70A340E7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A81822F-9E00-AC69-5EB6-53243854EBF0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1331649-5D4F-CAC6-D574-7379E633E7F6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8840B1D-A1FF-E9DC-4C39-D2CB9653550D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7041F4A-001F-9827-5AD5-5B08EEA70637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0E80AF6-5162-1F73-82A8-C883333778AC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FFE3472-5FE8-843D-55AC-868CCFF65A07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351E3F8-523C-A189-F446-A4B0EAF39C4A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05A5D4C-FD95-3A29-84ED-4B28C7C84A50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06F54A-02D4-D106-0598-E5A74E16D441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4F1247C-7F00-54CA-6393-6C73ADA1AE18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1DAD7-7C95-E9E1-3E91-BF6F9C196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3381104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2A16B-4966-6295-0971-5E55F2B0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57B9B-5A89-F2AC-1042-6B4E3B0E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DAC58-4817-5BE7-11AD-508AD0EA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28CF7-3B2C-73FC-2DAD-252CBFC6537E}"/>
              </a:ext>
            </a:extLst>
          </p:cNvPr>
          <p:cNvSpPr/>
          <p:nvPr userDrawn="1"/>
        </p:nvSpPr>
        <p:spPr>
          <a:xfrm>
            <a:off x="-2113" y="0"/>
            <a:ext cx="3289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BE5B3456-6B56-BFD3-0CB6-2F71AE3135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5620"/>
            <a:ext cx="2077085" cy="5843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DEE9A5-2494-625F-1E26-FE26781A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628" y="565567"/>
            <a:ext cx="8158171" cy="778321"/>
          </a:xfrm>
        </p:spPr>
        <p:txBody>
          <a:bodyPr anchor="b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04D614-2E81-A2D8-E5A9-1C189ED56DF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14318" y="1825625"/>
            <a:ext cx="3381104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52FC59-8757-EF96-7707-72F302528C7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99274" y="1825625"/>
            <a:ext cx="3381104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412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86828D-4642-DB40-002A-521A564DE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6F06B-2631-31E3-9FEA-150AB6BF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37DBA-3ED5-1E19-7420-1B6DE6AB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A897D9-4D72-B2A3-9BB9-ED4116D24C1D}"/>
              </a:ext>
            </a:extLst>
          </p:cNvPr>
          <p:cNvSpPr/>
          <p:nvPr userDrawn="1"/>
        </p:nvSpPr>
        <p:spPr>
          <a:xfrm>
            <a:off x="-2113" y="0"/>
            <a:ext cx="3289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7F417E20-37C1-9827-FEFB-E340C91D4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657" y="6137141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05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4BBE3-F457-41F7-A5C8-98A5B3CB8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630" y="1462465"/>
            <a:ext cx="11266170" cy="452635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720FF2-4B35-A6FB-3D1D-00CEBECC8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437F0-1C7D-42E9-B30E-7C0BBC42B5C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AB36DDC-A0E8-0C41-F954-7FDD13B73645}"/>
              </a:ext>
            </a:extLst>
          </p:cNvPr>
          <p:cNvSpPr txBox="1">
            <a:spLocks/>
          </p:cNvSpPr>
          <p:nvPr userDrawn="1"/>
        </p:nvSpPr>
        <p:spPr>
          <a:xfrm>
            <a:off x="8781661" y="64437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A437F0-1C7D-42E9-B30E-7C0BBC42B5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C0C0367-3359-638A-3616-F0DD83E3B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2486" y="6460761"/>
            <a:ext cx="4239670" cy="30735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Name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574B51-C195-E4A0-EF00-C173D1C5D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2" y="60418"/>
            <a:ext cx="9061938" cy="788352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6B14A7C-E351-782A-D984-97C979F3AE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2" y="5988818"/>
            <a:ext cx="1576188" cy="4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4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211D87-E962-3FF9-9B54-D923D5A7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4F21584-3479-897F-CB59-ADF3D34A1D30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BC237ED-6474-0D70-5C70-50CE341E6589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873F67E-96A8-BF81-8C50-DA238776FAC3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F5E37DD-3FB1-7614-3FA0-5E7A8DCBFDA2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7B1EF80-7276-81EC-1B76-6CF72B5D3EC2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9678C4D-D9F2-41FD-6F61-8B0FA5895477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254F8C7-F9DF-CF33-E1C3-1DA43CB976DE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E14F180-A140-B816-D4FE-BE16A9301534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C8FD592-053B-F127-2413-74EB03D3811C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BFCA79D-4C8B-1743-FB52-B73434D2BF05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DBCC39A-AB0F-73F3-6460-FDF273C96116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5B58450-4DDC-217D-C976-1EF628944EED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4C02493-84E3-F2C5-6CE8-6A627273E3A2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819E895-1F68-53AC-9333-C40558D27249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D10F942-8647-5BFD-7B57-6A8FBEAF2A31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3F4676B-B5CC-E3AF-1C19-1CE815A21C26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FAD53B4-F25E-3B20-F404-D6EA1106FF2A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6E3BF6E-C7C6-A197-E300-30A239E0D7E0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9286765-AF45-C8DD-D160-E4CD402F5F69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0C5859F-42A6-24A0-12C6-D2B5D7DB276F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9F9ED-F11F-D816-C254-230F9D751196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EF2ECFD-094E-AC50-BFB6-73BAE4986197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B818245-11D5-3EB3-336A-0995D0CA65D4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B2136D4-12B1-B62E-A027-AA5CBA2FD12C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01F00CD-17AD-4B02-8AD0-BA85B1144FE9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51D1F77-8399-4826-3F30-14DF1D845F79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6030040-7022-24DC-846C-F483FBAFAC11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4D50145-9D85-34D1-FF96-0652105FBBEA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FB6A542-2FEF-B25C-28CA-1BA4EE7248D2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29D78D1-0E11-47B2-6912-7A08E956674E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8662B8D-49DF-DCCB-E76B-0562E4A9F2EE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019CD32-22FB-4B80-48E9-D41935D7FE86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17D0556-97D7-320E-AB9C-FAF76D2CE319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C5E7E1D-20E7-CEDB-9E3B-C19080D303AE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DD4EBC0-3988-FF19-FFCC-A85B6D65D11C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492F444-21FB-6D2F-1818-F662C1F8719F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BAB25F9-FF26-365E-D7A1-1680DA4D9D45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72F006E-5267-1892-F43B-E5933EF5C4F6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24EA2FE-2153-5684-511B-0F6ADEC711AD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C066AB77-31D0-10EC-8A52-D2E8FDC5B1F3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0E56875-5C23-8F54-9C91-A8224EC3AFD1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CE0E374-477D-3785-6286-C6E24CE718EE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32A16F6-A9FB-897C-5642-B871BDF06CAA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257B43F-4FAD-F0AC-1B19-48993B78BE04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4548CFC-8C44-1535-7BB6-C304CC49AA0E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3BD1656-DFD7-4BF0-9A32-1E6A7A21D689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E9ECC922-F0F7-16D6-D55A-2F86ADB4417B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35FC1AE-FD41-7F26-451E-6CEEB48221B4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7BBF2AC-71D3-4F01-776B-388E8B1A9233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96C56F06-B3EE-6A63-A628-EB7B135F3997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C446EB5-8E56-CC42-2DEC-AD0ECA715695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F64822FC-D7E4-FA8E-649D-2A83CDD57DD1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37A8E72-8C33-2917-4AEE-46C775067D69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0843815-A139-7B2A-467C-928CEDCB720A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85693C5-4F4D-7B2F-5A0D-FCA0E1260C11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422E14C-E8AD-68A1-DECE-C597CE247D7B}"/>
              </a:ext>
            </a:extLst>
          </p:cNvPr>
          <p:cNvSpPr/>
          <p:nvPr userDrawn="1"/>
        </p:nvSpPr>
        <p:spPr>
          <a:xfrm>
            <a:off x="0" y="0"/>
            <a:ext cx="65637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2A32C-23E3-165B-CC88-9CA2FB93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402A3-307A-232F-8ABA-24C9496A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8EB1F-6C1A-9430-EE79-21E5AC14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659C01-ADBA-AD47-79F4-5B259994B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016" y="1735327"/>
            <a:ext cx="4524834" cy="3362884"/>
          </a:xfrm>
        </p:spPr>
        <p:txBody>
          <a:bodyPr anchor="ctr"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Introduce a new subject here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C4C26C4-7547-4E11-746D-C9F8B97CB0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5518" y="819730"/>
            <a:ext cx="5350164" cy="5218542"/>
          </a:xfrm>
          <a:prstGeom prst="roundRect">
            <a:avLst/>
          </a:prstGeom>
          <a:ln w="762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DDC9E88-3C39-99D5-47A7-F4BAD4A31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5E4358-77D5-A470-53AE-0CA51A566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08840" y="6447101"/>
            <a:ext cx="4239670" cy="30735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Technology Management Council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42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5BC9EE7-160B-0B5A-3D1D-DDB8D21C87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outdoor, sky, building, city&#10;&#10;Description automatically generated">
            <a:extLst>
              <a:ext uri="{FF2B5EF4-FFF2-40B4-BE49-F238E27FC236}">
                <a16:creationId xmlns:a16="http://schemas.microsoft.com/office/drawing/2014/main" id="{DCD47E2B-3B81-2B5E-2461-DCF619C73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" y="-503583"/>
            <a:ext cx="12197008" cy="81302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30054D3-B4EF-4824-BDC6-58440AB895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12504" y="3822024"/>
            <a:ext cx="7566991" cy="61744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2D671-C3FF-550E-EB88-657410EDC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2505" y="2607364"/>
            <a:ext cx="7566991" cy="954157"/>
          </a:xfrm>
        </p:spPr>
        <p:txBody>
          <a:bodyPr>
            <a:noAutofit/>
          </a:bodyPr>
          <a:lstStyle>
            <a:lvl1pPr marL="0" indent="0" algn="l">
              <a:buNone/>
              <a:defRPr sz="600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EE0A8B-2692-867F-6ED7-27F227E75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6" y="173774"/>
            <a:ext cx="2609875" cy="117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01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4BBE3-F457-41F7-A5C8-98A5B3CB8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630" y="1462465"/>
            <a:ext cx="11266170" cy="4526353"/>
          </a:xfrm>
        </p:spPr>
        <p:txBody>
          <a:bodyPr/>
          <a:lstStyle>
            <a:lvl1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2pPr>
            <a:lvl3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720FF2-4B35-A6FB-3D1D-00CEBECC8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437F0-1C7D-42E9-B30E-7C0BBC42B5C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574B51-C195-E4A0-EF00-C173D1C5D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2" y="60418"/>
            <a:ext cx="9061938" cy="788352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B14A7C-E351-782A-D984-97C979F3AE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0402" y="5913911"/>
            <a:ext cx="1569747" cy="4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3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B60D0-D045-4644-605F-6986EB3A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32074-E18E-2509-F951-08D3270D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71D5C-F289-BB90-A715-EA14ED6C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11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E86B-D241-A425-DB3E-D506598A6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4780C-0C0B-AFE8-5BE6-2ED9AC6D1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08B98-DD1A-D105-FA32-FB3F438C8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A57DB-263A-0C22-010A-A7B5C71F8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701D2-0BDE-90A0-A6D9-EFF3EBC0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3C0EB-5161-E659-3AD5-14D41CB1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A4C89-AD08-4726-8D15-EC7390AE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65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6BB0-F6CC-2FC4-EC90-931FD589B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B8BDA-E5AC-D821-4949-785640E10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D0072-CDF5-DD64-C2E4-0C4A33CF2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D7218-A48D-FA18-5ABC-1E46B387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FE8B1-A42A-CFD8-4D2D-0888EF60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F50C1-4BAC-462A-8F34-00C6F98A7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90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lake surrounded by trees and mountains&#10;&#10;Description automatically generated">
            <a:extLst>
              <a:ext uri="{FF2B5EF4-FFF2-40B4-BE49-F238E27FC236}">
                <a16:creationId xmlns:a16="http://schemas.microsoft.com/office/drawing/2014/main" id="{C57CB017-20DF-A751-622B-02F9396BC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1" r="40941"/>
          <a:stretch>
            <a:fillRect/>
          </a:stretch>
        </p:blipFill>
        <p:spPr>
          <a:xfrm>
            <a:off x="9358809" y="0"/>
            <a:ext cx="1863725" cy="6858000"/>
          </a:xfrm>
          <a:prstGeom prst="rect">
            <a:avLst/>
          </a:prstGeom>
        </p:spPr>
      </p:pic>
      <p:pic>
        <p:nvPicPr>
          <p:cNvPr id="12" name="Picture Placeholder 11" descr="A building with many windows&#10;&#10;Description automatically generated">
            <a:extLst>
              <a:ext uri="{FF2B5EF4-FFF2-40B4-BE49-F238E27FC236}">
                <a16:creationId xmlns:a16="http://schemas.microsoft.com/office/drawing/2014/main" id="{57F2E068-8DB6-73CA-5E67-44F059F676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0" r="33412"/>
          <a:stretch/>
        </p:blipFill>
        <p:spPr>
          <a:xfrm>
            <a:off x="7460776" y="0"/>
            <a:ext cx="1863725" cy="6858000"/>
          </a:xfrm>
          <a:prstGeom prst="rect">
            <a:avLst/>
          </a:prstGeom>
        </p:spPr>
      </p:pic>
      <p:pic>
        <p:nvPicPr>
          <p:cNvPr id="8" name="Picture Placeholder 7" descr="A building with a domed roof and a fountain in front of it&#10;&#10;Description automatically generated">
            <a:extLst>
              <a:ext uri="{FF2B5EF4-FFF2-40B4-BE49-F238E27FC236}">
                <a16:creationId xmlns:a16="http://schemas.microsoft.com/office/drawing/2014/main" id="{FB2ECD22-CBB9-BC53-66BD-FC1A2C3FB1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8" r="42358"/>
          <a:stretch>
            <a:fillRect/>
          </a:stretch>
        </p:blipFill>
        <p:spPr>
          <a:xfrm>
            <a:off x="5547451" y="0"/>
            <a:ext cx="1863725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28E668-A62B-0066-737F-371A9F45D258}"/>
              </a:ext>
            </a:extLst>
          </p:cNvPr>
          <p:cNvSpPr/>
          <p:nvPr userDrawn="1"/>
        </p:nvSpPr>
        <p:spPr>
          <a:xfrm>
            <a:off x="11262802" y="0"/>
            <a:ext cx="9291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8296BEB5-5ACC-1FA1-7F60-39400BDEA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2" y="369036"/>
            <a:ext cx="2673955" cy="75224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381E8A-5AB4-3F12-212C-9043FEABEE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068" y="1833148"/>
            <a:ext cx="4787660" cy="2822712"/>
          </a:xfrm>
        </p:spPr>
        <p:txBody>
          <a:bodyPr anchor="b">
            <a:normAutofit/>
          </a:bodyPr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02676D7-9FF8-3E61-DC21-8035A9A31C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068" y="4909929"/>
            <a:ext cx="4787660" cy="144642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6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Subtitle &amp; Date (example: Aug. 10, 2024)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C96E87-D054-E9D7-6272-D4712851E7D4}"/>
              </a:ext>
            </a:extLst>
          </p:cNvPr>
          <p:cNvCxnSpPr>
            <a:cxnSpLocks/>
          </p:cNvCxnSpPr>
          <p:nvPr userDrawn="1"/>
        </p:nvCxnSpPr>
        <p:spPr>
          <a:xfrm>
            <a:off x="414068" y="4740549"/>
            <a:ext cx="478766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098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A211D87-E962-3FF9-9B54-D923D5A7D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4F21584-3479-897F-CB59-ADF3D34A1D30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BC237ED-6474-0D70-5C70-50CE341E6589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873F67E-96A8-BF81-8C50-DA238776FAC3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F5E37DD-3FB1-7614-3FA0-5E7A8DCBFDA2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7B1EF80-7276-81EC-1B76-6CF72B5D3EC2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9678C4D-D9F2-41FD-6F61-8B0FA5895477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254F8C7-F9DF-CF33-E1C3-1DA43CB976DE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E14F180-A140-B816-D4FE-BE16A9301534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C8FD592-053B-F127-2413-74EB03D3811C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BFCA79D-4C8B-1743-FB52-B73434D2BF05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DBCC39A-AB0F-73F3-6460-FDF273C96116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5B58450-4DDC-217D-C976-1EF628944EED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4C02493-84E3-F2C5-6CE8-6A627273E3A2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819E895-1F68-53AC-9333-C40558D27249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D10F942-8647-5BFD-7B57-6A8FBEAF2A31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3F4676B-B5CC-E3AF-1C19-1CE815A21C26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FAD53B4-F25E-3B20-F404-D6EA1106FF2A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6E3BF6E-C7C6-A197-E300-30A239E0D7E0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9286765-AF45-C8DD-D160-E4CD402F5F69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0C5859F-42A6-24A0-12C6-D2B5D7DB276F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9F9ED-F11F-D816-C254-230F9D751196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EF2ECFD-094E-AC50-BFB6-73BAE4986197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B818245-11D5-3EB3-336A-0995D0CA65D4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B2136D4-12B1-B62E-A027-AA5CBA2FD12C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01F00CD-17AD-4B02-8AD0-BA85B1144FE9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51D1F77-8399-4826-3F30-14DF1D845F79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6030040-7022-24DC-846C-F483FBAFAC11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4D50145-9D85-34D1-FF96-0652105FBBEA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FB6A542-2FEF-B25C-28CA-1BA4EE7248D2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29D78D1-0E11-47B2-6912-7A08E956674E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8662B8D-49DF-DCCB-E76B-0562E4A9F2EE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019CD32-22FB-4B80-48E9-D41935D7FE86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17D0556-97D7-320E-AB9C-FAF76D2CE319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C5E7E1D-20E7-CEDB-9E3B-C19080D303AE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DD4EBC0-3988-FF19-FFCC-A85B6D65D11C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492F444-21FB-6D2F-1818-F662C1F8719F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BAB25F9-FF26-365E-D7A1-1680DA4D9D45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72F006E-5267-1892-F43B-E5933EF5C4F6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24EA2FE-2153-5684-511B-0F6ADEC711AD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C066AB77-31D0-10EC-8A52-D2E8FDC5B1F3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0E56875-5C23-8F54-9C91-A8224EC3AFD1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4CE0E374-477D-3785-6286-C6E24CE718EE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32A16F6-A9FB-897C-5642-B871BDF06CAA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257B43F-4FAD-F0AC-1B19-48993B78BE04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4548CFC-8C44-1535-7BB6-C304CC49AA0E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3BD1656-DFD7-4BF0-9A32-1E6A7A21D689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E9ECC922-F0F7-16D6-D55A-2F86ADB4417B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35FC1AE-FD41-7F26-451E-6CEEB48221B4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7BBF2AC-71D3-4F01-776B-388E8B1A9233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96C56F06-B3EE-6A63-A628-EB7B135F3997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C446EB5-8E56-CC42-2DEC-AD0ECA715695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F64822FC-D7E4-FA8E-649D-2A83CDD57DD1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37A8E72-8C33-2917-4AEE-46C775067D69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0843815-A139-7B2A-467C-928CEDCB720A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85693C5-4F4D-7B2F-5A0D-FCA0E1260C11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422E14C-E8AD-68A1-DECE-C597CE247D7B}"/>
              </a:ext>
            </a:extLst>
          </p:cNvPr>
          <p:cNvSpPr/>
          <p:nvPr userDrawn="1"/>
        </p:nvSpPr>
        <p:spPr>
          <a:xfrm>
            <a:off x="0" y="0"/>
            <a:ext cx="656376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2A32C-23E3-165B-CC88-9CA2FB930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402A3-307A-232F-8ABA-24C9496A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8EB1F-6C1A-9430-EE79-21E5AC14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659C01-ADBA-AD47-79F4-5B259994B7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9016" y="1735327"/>
            <a:ext cx="4524834" cy="3362884"/>
          </a:xfrm>
        </p:spPr>
        <p:txBody>
          <a:bodyPr anchor="ctr"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Introduce a new subject here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C4C26C4-7547-4E11-746D-C9F8B97CB0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35518" y="819730"/>
            <a:ext cx="5350164" cy="5218542"/>
          </a:xfrm>
          <a:prstGeom prst="roundRect">
            <a:avLst/>
          </a:prstGeom>
          <a:ln w="76200">
            <a:solidFill>
              <a:schemeClr val="accent5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DDC9E88-3C39-99D5-47A7-F4BAD4A31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12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E9C94-7942-EB0B-02DF-4367F71D8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2400" y="2469833"/>
            <a:ext cx="2749550" cy="1866900"/>
          </a:xfrm>
        </p:spPr>
        <p:txBody>
          <a:bodyPr anchor="t">
            <a:noAutofit/>
          </a:bodyPr>
          <a:lstStyle>
            <a:lvl1pPr>
              <a:defRPr sz="4400"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Callout an idea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B60D0-D045-4644-605F-6986EB3A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32074-E18E-2509-F951-08D3270D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71D5C-F289-BB90-A715-EA14ED6C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07D8E-CC15-891A-5766-F76BBA57D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10075" y="1852296"/>
            <a:ext cx="9525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75954B-F462-A346-C92F-DB9E4E42D871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7D524D8-A161-3578-004F-A87CD4A842AD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73F35A-FE44-E118-6094-11B19E4ECEBC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F704743-1F4B-03BA-E2A4-88B89AED1A79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D10E761-17A6-F1A1-D526-EE5166D5C314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178AB44-F41E-BEE7-2262-A2C0B6B8E126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E39490A-AAD5-1FB8-9371-747F5FFA4870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22EE01-C698-1EF3-4C22-71CE6C108469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C796768-1DD3-6C89-601C-F15981A12F51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252E00E-5460-3087-F94E-755B0BE37B28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C1EF66-E0CD-A682-4CB9-02015D746620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64045C1-AE9A-DD4A-1726-B74CBF331A2E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9B4D1C-7012-5601-5525-88E932942FD5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80EE8C-2383-E3A8-EB27-2B7FFE2778AA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3924AD0-D7A5-1312-BA73-9F6F6ED44A30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381A50B-6D71-8D93-668B-9E9D095165F1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A21764D-0915-C4A2-085A-ACB95900F34E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996596A-D828-13DC-C35E-EEFDF6E07F10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9FAB772-D6B9-AFDA-FC43-05B9FCC94342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513250F-E786-18A6-5CDD-987E9632CE9F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F00E09-7DF5-0352-0564-06584C5EE5C3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E9938B6-C883-8CD7-36B3-C9F89CFD490E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A6E70B2-56F2-FEC2-0D04-2027B8169958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F944614-47AD-D5C9-3926-1B8979A334B8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F123942-3B06-5501-2BDA-B6F9133F8072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0E7A54-969A-93F8-DEB9-FE7C23AD69C1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E1039EA-B955-AECF-A90C-26A9475F113D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942D4C-362C-23C4-8F99-36EC80A00A4A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6C87BE7-ECD2-342E-4945-920A0C8826DC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3DB8BDF-E19D-AAB0-46E7-4BF8255A89AF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7FBA727-0978-18AC-3A5A-0EBAB76909F3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2FD1D50-2344-BF4A-FFE7-BF7C3D9BE7FF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FB383DC-9CF4-9AC1-1EB2-4E4A5385C444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D535C25-1AF1-E640-2BD9-5E298B62ACC9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ECB3621-30FD-6C7F-A56D-A5A659AFBD55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014073F-7832-2D69-EBFE-24974E55702B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D91F6EF-3BB7-A174-1FD7-B11B7F893E9C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441068A-BEC0-668F-9518-B6055067E003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53B0C98-4E03-9E06-9234-1611F8DF6DF9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5926E67-4555-92C0-1B2D-C0DE27C7D539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E78682A-3BD9-ACE6-C767-14F4DF11C393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E40B6A4-B088-FE61-7CA0-8371557C620D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CA91E58-1683-F734-948E-022DEC2F4859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739C658-6848-44EE-DFB7-532DE7CA4A51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F016F10-429E-CC0D-2F29-CEE098B65CA7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B7BF92-AE33-1A5B-2D40-95C548496655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936F836-670E-05EB-E09F-983B5464E3A1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40DE7D4-91FE-CAE9-EF97-DBFB28445049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5EBB6F5-F311-2DEB-315C-D990A1E60ADD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13BB171-1C11-D55C-B2F2-827A1D1C4D01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A90A0D9-FA74-5AFC-0765-E58481462278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0F09AA9-067E-B38D-935A-D7A6BA0458CE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EF89810-40F1-B723-3AE4-6FC75B34CCFC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7507A0B-23B8-CF8B-7142-6DC7B3052D46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11E45BE-9C3A-188A-D6C7-F0815961508E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26AF2DF-EE01-6E22-2F05-441F0D9F4BAB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67" name="Text Placeholder 15">
            <a:extLst>
              <a:ext uri="{FF2B5EF4-FFF2-40B4-BE49-F238E27FC236}">
                <a16:creationId xmlns:a16="http://schemas.microsoft.com/office/drawing/2014/main" id="{235ECA96-EBAA-1148-053A-87129DB08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9721" y="2036079"/>
            <a:ext cx="5167472" cy="2958986"/>
          </a:xfrm>
        </p:spPr>
        <p:txBody>
          <a:bodyPr>
            <a:noAutofit/>
          </a:bodyPr>
          <a:lstStyle>
            <a:lvl1pPr marL="0" indent="0">
              <a:buNone/>
              <a:defRPr sz="2600"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maximus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Aenean </a:t>
            </a:r>
            <a:r>
              <a:rPr lang="en-US" err="1"/>
              <a:t>tincidunt</a:t>
            </a:r>
            <a:r>
              <a:rPr lang="en-US"/>
              <a:t>, dolor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ligula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dui.</a:t>
            </a:r>
          </a:p>
        </p:txBody>
      </p:sp>
    </p:spTree>
    <p:extLst>
      <p:ext uri="{BB962C8B-B14F-4D97-AF65-F5344CB8AC3E}">
        <p14:creationId xmlns:p14="http://schemas.microsoft.com/office/powerpoint/2010/main" val="645857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B60D0-D045-4644-605F-6986EB3A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32074-E18E-2509-F951-08D3270D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71D5C-F289-BB90-A715-EA14ED6C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00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9DF89A6-7DE7-6E76-AB17-00A75233A2F2}"/>
              </a:ext>
            </a:extLst>
          </p:cNvPr>
          <p:cNvSpPr/>
          <p:nvPr userDrawn="1"/>
        </p:nvSpPr>
        <p:spPr>
          <a:xfrm>
            <a:off x="1" y="0"/>
            <a:ext cx="4114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C8D0E1-CA61-0BE2-67DB-490917CD5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81075-96A7-95A6-04BB-7206BACB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25D5E-DDFC-4461-6CF8-400C10A9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994EB6-6369-4EA5-3F0A-91A6FB539AA8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0A5988-B21B-318A-BA1C-D63E1D798159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A9AB50-8A0C-BA8F-6B0E-10C9AF0C287C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63F8442-CFF4-4430-B48D-FD5F13124F2A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B6D8E4-6C61-2161-23BE-639589C24561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7823C71-BB37-6AD9-40EE-CAFE3DD78C6C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BE6783-9F81-C41F-21CD-4CFEE830ADF2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6F9854-EC48-CD27-E3D2-41E589B49CBD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177A76-1672-E3FD-D7C4-85DA84C3BFD5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E92F9D-9007-CD7F-2185-8BFF557BE6FA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B97764-391A-7DE7-05EC-4285F16602A6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ABB7D1-ADB0-F2C7-5358-5D6CB4148FB0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B75109A-DED0-13C3-17DE-7387AE08F36A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9C576C4-0778-CC71-8598-33EF52A886CA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ADBE1D5-7749-4A80-8AFF-F271765B3162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B8727D2-E2D8-8E18-DFD0-6C4118BC1DC3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4383E1-055B-6AC5-E23F-610B8478B9CC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F1F820-BF23-BD4A-950E-1159F45ED12C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0A96BD8-59E3-6179-9C0F-91D6A60ECF06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8325E03-C0C0-2994-FF65-7CA4955532D1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BDA0BFD-3980-A4D1-DE75-C13422BBA56F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8EE885F-7F06-0A9D-7E66-9282EAFAB0F6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A0F80FA-CA91-2100-BD85-8720F7FC20FD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D42C08E-1650-5255-5E03-FA1B0E5073A5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9BAFA85-544A-7A3E-EAEA-248959053CF1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6DB6143-0525-191E-2DF9-B394E3B2AC83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6EE97C-3D29-0E79-E0A3-2279FD94B876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EDE6A2-3274-3E97-ACA7-81382B12ADCF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B54D320-7AAA-D087-47A9-B1B6F3BD6DBB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125ABF7-9C02-F83A-8950-1F99F6734731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AF085B-9174-2278-BD03-D9DF20A9514D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FBAF97-6E0F-B66A-0040-C78A2E2246E3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C98573E-348D-A6E1-B7D3-67E482200BD1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DED087A-4C40-0278-BE86-78BDD59B60FB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13D23A-69E4-B0F2-AF4E-D0CAB4E14C96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BD1CA1-C2A4-25C7-473C-661EF67057EA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CFACE51-D35A-A91F-F596-70EDCEA88EEF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1A6BF5F-A985-B3A3-F193-0685496AAEEC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016493D-11A2-BEB0-FD5C-999E1B85F184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BF406E3-EC43-FC01-0C90-422BCEB85C98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0BBDFE8-EFFD-C4C5-D315-790A6558F807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11036B5-9627-B26F-5691-E3CCD2F1C77F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7767106-6751-EC7B-BB92-926CBF0EEA2D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02DBD39-68E6-B242-6DAD-436E8153308F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A662D6E-3829-ABDA-9872-BB9AAD4EB0D5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D278BC0-E21E-334B-F3C2-ECCAD21A4743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6A926CC-F903-E88F-9E71-459F96F63B72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E82CDA-44F5-EC40-6D1F-6CA9950BFEA9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3524535-8E29-5921-C602-705F6EC53E0F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DCC0193-B7EE-FFBD-3513-0E9A3614BAA3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9E9136-00ED-6474-A67E-DE72922A3D7F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757EC63-A0E8-6D7E-3770-8971B78112E0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83EE3CF-69D2-4B9E-5933-4A19843ED61A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945146B-5D97-3037-AC8B-33B84E7F9C65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EFA0077-0B2F-2280-F2F3-6C58948211AB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7C75051-B621-5D6B-C0CA-628C393113C2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82" name="Title 1">
            <a:extLst>
              <a:ext uri="{FF2B5EF4-FFF2-40B4-BE49-F238E27FC236}">
                <a16:creationId xmlns:a16="http://schemas.microsoft.com/office/drawing/2014/main" id="{546F1C80-15E6-0233-2EE9-C7CD61F5B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95550"/>
            <a:ext cx="2749550" cy="186690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Today’s</a:t>
            </a:r>
            <a:br>
              <a:rPr lang="en-US"/>
            </a:br>
            <a:r>
              <a:rPr lang="en-US"/>
              <a:t>Agenda</a:t>
            </a: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2AEC927-229A-0AC7-AC50-E017B39E5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  <p:sp>
        <p:nvSpPr>
          <p:cNvPr id="6" name="Text Placeholder 70">
            <a:extLst>
              <a:ext uri="{FF2B5EF4-FFF2-40B4-BE49-F238E27FC236}">
                <a16:creationId xmlns:a16="http://schemas.microsoft.com/office/drawing/2014/main" id="{AC9FD8E7-7602-956F-0F2B-F486141EA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5948" y="448925"/>
            <a:ext cx="6954429" cy="5839227"/>
          </a:xfrm>
        </p:spPr>
        <p:txBody>
          <a:bodyPr anchor="ctr" anchorCtr="0"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b="1">
                <a:latin typeface="Avenir Next LT Pro Demi" panose="020B0704020202020204" pitchFamily="34" charset="0"/>
              </a:defRPr>
            </a:lvl1pPr>
            <a:lvl2pPr marL="457200" indent="0">
              <a:buFont typeface="Courier New" panose="02070309020205020404" pitchFamily="49" charset="0"/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Agenda Item 1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2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3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4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5</a:t>
            </a:r>
          </a:p>
          <a:p>
            <a:pPr lvl="1"/>
            <a:r>
              <a:rPr lang="en-US" sz="2200"/>
              <a:t>Sub Item</a:t>
            </a:r>
          </a:p>
        </p:txBody>
      </p:sp>
    </p:spTree>
    <p:extLst>
      <p:ext uri="{BB962C8B-B14F-4D97-AF65-F5344CB8AC3E}">
        <p14:creationId xmlns:p14="http://schemas.microsoft.com/office/powerpoint/2010/main" val="4517398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9DF89A6-7DE7-6E76-AB17-00A75233A2F2}"/>
              </a:ext>
            </a:extLst>
          </p:cNvPr>
          <p:cNvSpPr/>
          <p:nvPr userDrawn="1"/>
        </p:nvSpPr>
        <p:spPr>
          <a:xfrm>
            <a:off x="1" y="0"/>
            <a:ext cx="4114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C8D0E1-CA61-0BE2-67DB-490917CD5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81075-96A7-95A6-04BB-7206BACB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25D5E-DDFC-4461-6CF8-400C10A9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994EB6-6369-4EA5-3F0A-91A6FB539AA8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0A5988-B21B-318A-BA1C-D63E1D798159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A9AB50-8A0C-BA8F-6B0E-10C9AF0C287C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63F8442-CFF4-4430-B48D-FD5F13124F2A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B6D8E4-6C61-2161-23BE-639589C24561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7823C71-BB37-6AD9-40EE-CAFE3DD78C6C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BE6783-9F81-C41F-21CD-4CFEE830ADF2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6F9854-EC48-CD27-E3D2-41E589B49CBD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177A76-1672-E3FD-D7C4-85DA84C3BFD5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E92F9D-9007-CD7F-2185-8BFF557BE6FA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B97764-391A-7DE7-05EC-4285F16602A6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ABB7D1-ADB0-F2C7-5358-5D6CB4148FB0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B75109A-DED0-13C3-17DE-7387AE08F36A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9C576C4-0778-CC71-8598-33EF52A886CA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ADBE1D5-7749-4A80-8AFF-F271765B3162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B8727D2-E2D8-8E18-DFD0-6C4118BC1DC3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4383E1-055B-6AC5-E23F-610B8478B9CC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F1F820-BF23-BD4A-950E-1159F45ED12C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0A96BD8-59E3-6179-9C0F-91D6A60ECF06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8325E03-C0C0-2994-FF65-7CA4955532D1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BDA0BFD-3980-A4D1-DE75-C13422BBA56F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8EE885F-7F06-0A9D-7E66-9282EAFAB0F6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A0F80FA-CA91-2100-BD85-8720F7FC20FD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D42C08E-1650-5255-5E03-FA1B0E5073A5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9BAFA85-544A-7A3E-EAEA-248959053CF1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6DB6143-0525-191E-2DF9-B394E3B2AC83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6EE97C-3D29-0E79-E0A3-2279FD94B876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EDE6A2-3274-3E97-ACA7-81382B12ADCF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B54D320-7AAA-D087-47A9-B1B6F3BD6DBB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125ABF7-9C02-F83A-8950-1F99F6734731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AF085B-9174-2278-BD03-D9DF20A9514D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FBAF97-6E0F-B66A-0040-C78A2E2246E3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C98573E-348D-A6E1-B7D3-67E482200BD1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DED087A-4C40-0278-BE86-78BDD59B60FB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13D23A-69E4-B0F2-AF4E-D0CAB4E14C96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BD1CA1-C2A4-25C7-473C-661EF67057EA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CFACE51-D35A-A91F-F596-70EDCEA88EEF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1A6BF5F-A985-B3A3-F193-0685496AAEEC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016493D-11A2-BEB0-FD5C-999E1B85F184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BF406E3-EC43-FC01-0C90-422BCEB85C98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0BBDFE8-EFFD-C4C5-D315-790A6558F807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11036B5-9627-B26F-5691-E3CCD2F1C77F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7767106-6751-EC7B-BB92-926CBF0EEA2D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02DBD39-68E6-B242-6DAD-436E8153308F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A662D6E-3829-ABDA-9872-BB9AAD4EB0D5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D278BC0-E21E-334B-F3C2-ECCAD21A4743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6A926CC-F903-E88F-9E71-459F96F63B72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E82CDA-44F5-EC40-6D1F-6CA9950BFEA9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3524535-8E29-5921-C602-705F6EC53E0F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DCC0193-B7EE-FFBD-3513-0E9A3614BAA3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9E9136-00ED-6474-A67E-DE72922A3D7F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757EC63-A0E8-6D7E-3770-8971B78112E0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83EE3CF-69D2-4B9E-5933-4A19843ED61A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945146B-5D97-3037-AC8B-33B84E7F9C65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EFA0077-0B2F-2280-F2F3-6C58948211AB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7C75051-B621-5D6B-C0CA-628C393113C2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82" name="Title 1">
            <a:extLst>
              <a:ext uri="{FF2B5EF4-FFF2-40B4-BE49-F238E27FC236}">
                <a16:creationId xmlns:a16="http://schemas.microsoft.com/office/drawing/2014/main" id="{546F1C80-15E6-0233-2EE9-C7CD61F5B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95550"/>
            <a:ext cx="2749550" cy="186690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Today’s</a:t>
            </a:r>
            <a:br>
              <a:rPr lang="en-US"/>
            </a:br>
            <a:r>
              <a:rPr lang="en-US"/>
              <a:t>Agenda</a:t>
            </a: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2AEC927-229A-0AC7-AC50-E017B39E5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  <p:sp>
        <p:nvSpPr>
          <p:cNvPr id="6" name="Text Placeholder 70">
            <a:extLst>
              <a:ext uri="{FF2B5EF4-FFF2-40B4-BE49-F238E27FC236}">
                <a16:creationId xmlns:a16="http://schemas.microsoft.com/office/drawing/2014/main" id="{AC9FD8E7-7602-956F-0F2B-F486141EA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5948" y="448925"/>
            <a:ext cx="6954429" cy="5839227"/>
          </a:xfrm>
        </p:spPr>
        <p:txBody>
          <a:bodyPr anchor="ctr" anchorCtr="0"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b="1">
                <a:latin typeface="Avenir Next LT Pro Demi" panose="020B0704020202020204" pitchFamily="34" charset="0"/>
              </a:defRPr>
            </a:lvl1pPr>
            <a:lvl2pPr marL="457200" indent="0">
              <a:buFont typeface="Courier New" panose="02070309020205020404" pitchFamily="49" charset="0"/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Agenda Item 1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2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3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4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5</a:t>
            </a:r>
          </a:p>
          <a:p>
            <a:pPr lvl="1"/>
            <a:r>
              <a:rPr lang="en-US" sz="2200"/>
              <a:t>Sub Item</a:t>
            </a:r>
          </a:p>
        </p:txBody>
      </p:sp>
    </p:spTree>
    <p:extLst>
      <p:ext uri="{BB962C8B-B14F-4D97-AF65-F5344CB8AC3E}">
        <p14:creationId xmlns:p14="http://schemas.microsoft.com/office/powerpoint/2010/main" val="187886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3DF34-C5F3-8DE6-F126-C6DD331A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CCFD8-6541-68C6-9985-13C8FF21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0FB76-E443-D0F6-C58A-6F9DC771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9062D-D157-59EC-3ACF-89A1D46C9533}"/>
              </a:ext>
            </a:extLst>
          </p:cNvPr>
          <p:cNvSpPr/>
          <p:nvPr userDrawn="1"/>
        </p:nvSpPr>
        <p:spPr>
          <a:xfrm>
            <a:off x="9588137" y="0"/>
            <a:ext cx="26038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15ACA5E-6AF4-75CD-6BD8-CCC0C068D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6561" y="840582"/>
            <a:ext cx="3716156" cy="493723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BD2FA70-C3F3-DDAE-648D-918E8029A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2676" y="2494691"/>
            <a:ext cx="5584461" cy="3505200"/>
          </a:xfrm>
        </p:spPr>
        <p:txBody>
          <a:bodyPr>
            <a:normAutofit/>
          </a:bodyPr>
          <a:lstStyle>
            <a:lvl1pPr marL="0" indent="0">
              <a:lnSpc>
                <a:spcPct val="108000"/>
              </a:lnSpc>
              <a:spcAft>
                <a:spcPts val="600"/>
              </a:spcAft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maximus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Aenean </a:t>
            </a:r>
            <a:r>
              <a:rPr lang="en-US" err="1"/>
              <a:t>tincidunt</a:t>
            </a:r>
            <a:r>
              <a:rPr lang="en-US"/>
              <a:t>, dolor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ligula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dui. </a:t>
            </a:r>
            <a:r>
              <a:rPr lang="en-US" err="1"/>
              <a:t>Nulla</a:t>
            </a:r>
            <a:r>
              <a:rPr lang="en-US"/>
              <a:t> id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Duis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porta </a:t>
            </a:r>
            <a:r>
              <a:rPr lang="en-US" err="1"/>
              <a:t>ornare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6E0617-6AED-0D6A-D7E1-7735E1081995}"/>
              </a:ext>
            </a:extLst>
          </p:cNvPr>
          <p:cNvCxnSpPr>
            <a:cxnSpLocks/>
          </p:cNvCxnSpPr>
          <p:nvPr userDrawn="1"/>
        </p:nvCxnSpPr>
        <p:spPr>
          <a:xfrm>
            <a:off x="774928" y="2325191"/>
            <a:ext cx="5532209" cy="417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AA021-6A0F-D929-D4D3-BFB6E7CBEF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700" y="1641741"/>
            <a:ext cx="5532438" cy="670931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ED793E08-00E0-43FD-9517-3E1726A0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5620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72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3DF34-C5F3-8DE6-F126-C6DD331A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CCFD8-6541-68C6-9985-13C8FF21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0FB76-E443-D0F6-C58A-6F9DC771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9062D-D157-59EC-3ACF-89A1D46C9533}"/>
              </a:ext>
            </a:extLst>
          </p:cNvPr>
          <p:cNvSpPr/>
          <p:nvPr userDrawn="1"/>
        </p:nvSpPr>
        <p:spPr>
          <a:xfrm>
            <a:off x="1" y="0"/>
            <a:ext cx="55298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15ACA5E-6AF4-75CD-6BD8-CCC0C068D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2677" y="1619794"/>
            <a:ext cx="4114800" cy="448528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BD2FA70-C3F3-DDAE-648D-918E8029A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7008" y="1480990"/>
            <a:ext cx="5584461" cy="4624084"/>
          </a:xfrm>
        </p:spPr>
        <p:txBody>
          <a:bodyPr>
            <a:normAutofit/>
          </a:bodyPr>
          <a:lstStyle>
            <a:lvl1pPr marL="0" indent="0">
              <a:lnSpc>
                <a:spcPct val="108000"/>
              </a:lnSpc>
              <a:spcAft>
                <a:spcPts val="600"/>
              </a:spcAft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maximus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Aenean </a:t>
            </a:r>
            <a:r>
              <a:rPr lang="en-US" err="1"/>
              <a:t>tincidunt</a:t>
            </a:r>
            <a:r>
              <a:rPr lang="en-US"/>
              <a:t>, dolor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ligula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dui. </a:t>
            </a:r>
            <a:r>
              <a:rPr lang="en-US" err="1"/>
              <a:t>Nulla</a:t>
            </a:r>
            <a:r>
              <a:rPr lang="en-US"/>
              <a:t> id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Duis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porta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. Integer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at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Morbi vel </a:t>
            </a:r>
            <a:r>
              <a:rPr lang="en-US" err="1"/>
              <a:t>ultricies</a:t>
            </a:r>
            <a:r>
              <a:rPr lang="en-US"/>
              <a:t> ligula, a </a:t>
            </a:r>
            <a:r>
              <a:rPr lang="en-US" err="1"/>
              <a:t>sodales</a:t>
            </a:r>
            <a:r>
              <a:rPr lang="en-US"/>
              <a:t> eros. Vestibulum </a:t>
            </a:r>
            <a:r>
              <a:rPr lang="en-US" err="1"/>
              <a:t>porttitor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6E0617-6AED-0D6A-D7E1-7735E1081995}"/>
              </a:ext>
            </a:extLst>
          </p:cNvPr>
          <p:cNvCxnSpPr>
            <a:cxnSpLocks/>
          </p:cNvCxnSpPr>
          <p:nvPr userDrawn="1"/>
        </p:nvCxnSpPr>
        <p:spPr>
          <a:xfrm>
            <a:off x="6039260" y="1311490"/>
            <a:ext cx="5532209" cy="417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51CAB81-8032-EFFB-08AD-70A7AE58CC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87008" y="630782"/>
            <a:ext cx="5532438" cy="670931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78" name="Picture 7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DDC9E88-3C39-99D5-47A7-F4BAD4A31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6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9DF89A6-7DE7-6E76-AB17-00A75233A2F2}"/>
              </a:ext>
            </a:extLst>
          </p:cNvPr>
          <p:cNvSpPr/>
          <p:nvPr userDrawn="1"/>
        </p:nvSpPr>
        <p:spPr>
          <a:xfrm>
            <a:off x="1" y="0"/>
            <a:ext cx="4114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C8D0E1-CA61-0BE2-67DB-490917CD5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81075-96A7-95A6-04BB-7206BACB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25D5E-DDFC-4461-6CF8-400C10A9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994EB6-6369-4EA5-3F0A-91A6FB539AA8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0A5988-B21B-318A-BA1C-D63E1D798159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A9AB50-8A0C-BA8F-6B0E-10C9AF0C287C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63F8442-CFF4-4430-B48D-FD5F13124F2A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B6D8E4-6C61-2161-23BE-639589C24561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7823C71-BB37-6AD9-40EE-CAFE3DD78C6C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BE6783-9F81-C41F-21CD-4CFEE830ADF2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6F9854-EC48-CD27-E3D2-41E589B49CBD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177A76-1672-E3FD-D7C4-85DA84C3BFD5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E92F9D-9007-CD7F-2185-8BFF557BE6FA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B97764-391A-7DE7-05EC-4285F16602A6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ABB7D1-ADB0-F2C7-5358-5D6CB4148FB0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B75109A-DED0-13C3-17DE-7387AE08F36A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9C576C4-0778-CC71-8598-33EF52A886CA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ADBE1D5-7749-4A80-8AFF-F271765B3162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B8727D2-E2D8-8E18-DFD0-6C4118BC1DC3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4383E1-055B-6AC5-E23F-610B8478B9CC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F1F820-BF23-BD4A-950E-1159F45ED12C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0A96BD8-59E3-6179-9C0F-91D6A60ECF06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8325E03-C0C0-2994-FF65-7CA4955532D1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BDA0BFD-3980-A4D1-DE75-C13422BBA56F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8EE885F-7F06-0A9D-7E66-9282EAFAB0F6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A0F80FA-CA91-2100-BD85-8720F7FC20FD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D42C08E-1650-5255-5E03-FA1B0E5073A5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9BAFA85-544A-7A3E-EAEA-248959053CF1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6DB6143-0525-191E-2DF9-B394E3B2AC83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6EE97C-3D29-0E79-E0A3-2279FD94B876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EDE6A2-3274-3E97-ACA7-81382B12ADCF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B54D320-7AAA-D087-47A9-B1B6F3BD6DBB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125ABF7-9C02-F83A-8950-1F99F6734731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AF085B-9174-2278-BD03-D9DF20A9514D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FBAF97-6E0F-B66A-0040-C78A2E2246E3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C98573E-348D-A6E1-B7D3-67E482200BD1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DED087A-4C40-0278-BE86-78BDD59B60FB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13D23A-69E4-B0F2-AF4E-D0CAB4E14C96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BD1CA1-C2A4-25C7-473C-661EF67057EA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CFACE51-D35A-A91F-F596-70EDCEA88EEF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1A6BF5F-A985-B3A3-F193-0685496AAEEC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016493D-11A2-BEB0-FD5C-999E1B85F184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BF406E3-EC43-FC01-0C90-422BCEB85C98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0BBDFE8-EFFD-C4C5-D315-790A6558F807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11036B5-9627-B26F-5691-E3CCD2F1C77F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7767106-6751-EC7B-BB92-926CBF0EEA2D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02DBD39-68E6-B242-6DAD-436E8153308F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A662D6E-3829-ABDA-9872-BB9AAD4EB0D5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D278BC0-E21E-334B-F3C2-ECCAD21A4743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6A926CC-F903-E88F-9E71-459F96F63B72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E82CDA-44F5-EC40-6D1F-6CA9950BFEA9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3524535-8E29-5921-C602-705F6EC53E0F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DCC0193-B7EE-FFBD-3513-0E9A3614BAA3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9E9136-00ED-6474-A67E-DE72922A3D7F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757EC63-A0E8-6D7E-3770-8971B78112E0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83EE3CF-69D2-4B9E-5933-4A19843ED61A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945146B-5D97-3037-AC8B-33B84E7F9C65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EFA0077-0B2F-2280-F2F3-6C58948211AB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7C75051-B621-5D6B-C0CA-628C393113C2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82" name="Title 1">
            <a:extLst>
              <a:ext uri="{FF2B5EF4-FFF2-40B4-BE49-F238E27FC236}">
                <a16:creationId xmlns:a16="http://schemas.microsoft.com/office/drawing/2014/main" id="{546F1C80-15E6-0233-2EE9-C7CD61F5B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95550"/>
            <a:ext cx="2749550" cy="186690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Today’s</a:t>
            </a:r>
            <a:br>
              <a:rPr lang="en-US"/>
            </a:br>
            <a:r>
              <a:rPr lang="en-US"/>
              <a:t>Agenda</a:t>
            </a: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2AEC927-229A-0AC7-AC50-E017B39E5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  <p:sp>
        <p:nvSpPr>
          <p:cNvPr id="6" name="Text Placeholder 70">
            <a:extLst>
              <a:ext uri="{FF2B5EF4-FFF2-40B4-BE49-F238E27FC236}">
                <a16:creationId xmlns:a16="http://schemas.microsoft.com/office/drawing/2014/main" id="{AC9FD8E7-7602-956F-0F2B-F486141EA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5948" y="448925"/>
            <a:ext cx="6954429" cy="5839227"/>
          </a:xfrm>
        </p:spPr>
        <p:txBody>
          <a:bodyPr anchor="ctr" anchorCtr="0"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b="1">
                <a:latin typeface="Avenir Next LT Pro Demi" panose="020B0704020202020204" pitchFamily="34" charset="0"/>
              </a:defRPr>
            </a:lvl1pPr>
            <a:lvl2pPr marL="457200" indent="0">
              <a:buFont typeface="Courier New" panose="02070309020205020404" pitchFamily="49" charset="0"/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Agenda Item 1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2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3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4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5</a:t>
            </a:r>
          </a:p>
          <a:p>
            <a:pPr lvl="1"/>
            <a:r>
              <a:rPr lang="en-US" sz="2200"/>
              <a:t>Sub Item</a:t>
            </a:r>
          </a:p>
        </p:txBody>
      </p:sp>
    </p:spTree>
    <p:extLst>
      <p:ext uri="{BB962C8B-B14F-4D97-AF65-F5344CB8AC3E}">
        <p14:creationId xmlns:p14="http://schemas.microsoft.com/office/powerpoint/2010/main" val="2748640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6BC767-8E55-66FA-1A85-94D68BA11700}"/>
              </a:ext>
            </a:extLst>
          </p:cNvPr>
          <p:cNvSpPr/>
          <p:nvPr userDrawn="1"/>
        </p:nvSpPr>
        <p:spPr>
          <a:xfrm>
            <a:off x="0" y="3365711"/>
            <a:ext cx="12192000" cy="130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F9D600-967F-E6E8-2FC9-6BED05673841}"/>
              </a:ext>
            </a:extLst>
          </p:cNvPr>
          <p:cNvSpPr/>
          <p:nvPr userDrawn="1"/>
        </p:nvSpPr>
        <p:spPr>
          <a:xfrm>
            <a:off x="4952246" y="3074850"/>
            <a:ext cx="2182296" cy="665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1396EFC-3DDF-B977-210F-EA169DCCCD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71064" y="759970"/>
            <a:ext cx="4336868" cy="1976817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B0E53AD5-488F-5769-D479-4D6A5539B9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4126114"/>
            <a:ext cx="4336868" cy="226695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26D3F4-424B-F605-795A-FF3F1DE721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838200" y="614539"/>
            <a:ext cx="5889171" cy="2267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/>
              <a:t>PROJECT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000" b="0" i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Lorem ipsum dolor sit amet, consectetur adipiscing elit, sed do eiusmod tempor incididunt ut labore et dolore </a:t>
            </a:r>
            <a:endParaRPr lang="en-US" sz="2000">
              <a:latin typeface="Avenir Next LT Pro" panose="020B05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5D39D6-CD70-E9AE-791C-4C94BDEF05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5524137" y="4079761"/>
            <a:ext cx="5683795" cy="2267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/>
              <a:t>GOAL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000" b="0" i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Lorem ipsum dolor sit amet, consectetur adipiscing elit, sed do eiusmod tempor incididunt ut labore et dolore adipiscing elit</a:t>
            </a:r>
            <a:endParaRPr lang="en-US" sz="2000">
              <a:latin typeface="Avenir Next LT Pro" panose="020B0504020202020204" pitchFamily="34" charset="0"/>
            </a:endParaRPr>
          </a:p>
        </p:txBody>
      </p:sp>
      <p:pic>
        <p:nvPicPr>
          <p:cNvPr id="14" name="Picture 13" descr="WaTech logo">
            <a:extLst>
              <a:ext uri="{FF2B5EF4-FFF2-40B4-BE49-F238E27FC236}">
                <a16:creationId xmlns:a16="http://schemas.microsoft.com/office/drawing/2014/main" id="{6F26407F-683A-F1EB-4057-A2D043327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57" y="3125875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6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4339C-0FDF-7C25-33FE-5D752F1F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1056F2-03A2-FBE3-23BB-E60F70A8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D80A9-FE49-CA0C-ECBE-9A7912EF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4DEBF1-F281-2346-8BBF-7F93D85F5870}"/>
              </a:ext>
            </a:extLst>
          </p:cNvPr>
          <p:cNvSpPr/>
          <p:nvPr userDrawn="1"/>
        </p:nvSpPr>
        <p:spPr>
          <a:xfrm>
            <a:off x="9588137" y="0"/>
            <a:ext cx="26038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673BD8F0-4A55-C2F0-C732-AD450E2E72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7189" y="840582"/>
            <a:ext cx="3585527" cy="467518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6F6E50-5004-F827-DCB0-368960F31C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682" y="1499930"/>
            <a:ext cx="5468937" cy="66085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44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3600">
                <a:solidFill>
                  <a:schemeClr val="accent6">
                    <a:lumMod val="50000"/>
                  </a:schemeClr>
                </a:solidFill>
              </a:defRPr>
            </a:lvl2pPr>
            <a:lvl3pPr marL="914400" indent="0">
              <a:buNone/>
              <a:defRPr sz="32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2400" b="1"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BA111E-95A1-18AC-9294-93486E1910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682" y="2242101"/>
            <a:ext cx="5468937" cy="35052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maximus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Aenean </a:t>
            </a:r>
            <a:r>
              <a:rPr lang="en-US" err="1"/>
              <a:t>tincidunt</a:t>
            </a:r>
            <a:r>
              <a:rPr lang="en-US"/>
              <a:t>, dolor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ligula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dui. </a:t>
            </a:r>
            <a:r>
              <a:rPr lang="en-US" err="1"/>
              <a:t>Nulla</a:t>
            </a:r>
            <a:r>
              <a:rPr lang="en-US"/>
              <a:t> id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Duis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porta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. Integer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at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</a:t>
            </a: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8E1A1A4D-5618-48EE-88C9-41F0883169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5620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89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0070944-0EC7-D2E8-7C44-A0AEB3447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BFA903-F88F-3934-1879-A3217FF7FDD0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4D31A3-8B3F-64E1-93F0-A722B07598D7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28D503-354B-9388-FBCD-2870016A3B47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5579329-3985-6693-BE81-D2833FFC51B2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3D0E956-A8E6-B498-5D05-C9AA3784D263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DBC1B6-0DFE-FA16-E9E4-C11A1C147113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9CE2C4-E922-B8A2-FA8D-238DA2BDB110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FC401E-721E-B4DC-18C6-550F2D6F8266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D561F3-821E-14AE-F769-9DF698E300B6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1946140-A0D2-CD22-C82C-823F2B7A532D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752258E-6EC2-0192-E10A-2A972E5F428F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FF754E-01A9-95D0-4B11-07810A6EFD29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5CB1C3E-053E-E733-43A1-3E7B79F642BD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18719D-EB8E-332A-10A4-FC656D83E0EE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1560571-63E7-85B9-5DD8-5526606435D8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0B6BCE1-84B1-AF6F-4974-6D307CD3B807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A760D3D-6DC8-3B67-7374-DAAF55AC6E12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E545369-53D0-29E9-11C9-F6CF3E77B68A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EE154FA-CD30-A687-8F7C-916D7C06DAFF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80A579A-6664-05B3-38AB-96A84A59C2F1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47C7CB7-6FFC-88E6-F589-03539763E8C8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54270A-9FEE-CCA7-B9B3-C9209845DFEA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1BC6563-8CB0-FA75-6A21-C2BD3EBBFBA4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9951024-913A-1525-0EC2-06F1541C45C6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B0F172D-89EB-15F7-01D0-30F0140F0E56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71976E0-8F86-82A4-7367-7BBF38696412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5DA14D6-ACAA-E3AE-3AD8-8A52BCC7095A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C4118D-775C-F72D-4AD7-F892FA6DF1FF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E8022B4-1ED7-3E44-7BD3-D29E4CAEE373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2342DC6-4759-3638-D04B-6D6F5172C29F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92F135-0609-B6DD-BCBB-241FA60D10A7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9B984E-5686-4FC3-2F1C-F108AC0DEC5E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ACDEE85-DBDB-67DA-D9E5-59722D3037F8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D237301-C100-9BE2-A6A1-1C93F8E4E96D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6F80A01-9758-200E-6833-141038C0068B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BA8F4E4-17BB-82B9-D857-9A43357951E2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7FA247C-7C3E-09D4-7EE8-4BFEB0313B55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AD6E53B-7C52-9CE0-AF36-420F19D45CFD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DC7718A-3100-0DEF-005F-7E5B335568E5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72581E7-2A05-195E-6AEF-611DB46AC05B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5B0895C4-6FFE-7221-5B05-1D7954EB1640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0719662-3109-492A-F70C-07879A5E13E9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ADBA911-AD86-A89A-0C26-A0D53571C7B9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C229E63-1AB5-DB07-BFCF-D77B5310F63A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C0A4C4B-C231-051B-FD59-B2FC345EF82D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5F7F80E-BFDC-67AE-9317-1FA3289D811C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104E71C-8F9D-A719-4D5F-1C31DA684672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40AC05C-8ACF-5316-9A2B-727E5E62E92B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9AD8192-2B6A-C9B0-CDE0-21E9508F62AA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2D68273-91EF-87F4-1F95-FF98C95F2972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C57F0D1C-61F2-41E8-BA2D-75E64DC07220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DDDEDAB-584E-E381-5604-4B10BDE5B97F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7F1DAF5-7195-1B85-5BB1-9D2658260DA5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1CA4C0C-F334-9A4B-4941-4345B27B4A78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05AB99C-8404-561D-A35A-FF9EF664D4E0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135" name="Title 1">
            <a:extLst>
              <a:ext uri="{FF2B5EF4-FFF2-40B4-BE49-F238E27FC236}">
                <a16:creationId xmlns:a16="http://schemas.microsoft.com/office/drawing/2014/main" id="{B2DAC0BB-C249-A0BE-5909-DF8B1253D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108" y="569231"/>
            <a:ext cx="10515600" cy="739107"/>
          </a:xfrm>
        </p:spPr>
        <p:txBody>
          <a:bodyPr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6" name="Date Placeholder 2">
            <a:extLst>
              <a:ext uri="{FF2B5EF4-FFF2-40B4-BE49-F238E27FC236}">
                <a16:creationId xmlns:a16="http://schemas.microsoft.com/office/drawing/2014/main" id="{A1B0ED56-999D-47D6-D9B5-0FF8F66C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7" name="Footer Placeholder 3">
            <a:extLst>
              <a:ext uri="{FF2B5EF4-FFF2-40B4-BE49-F238E27FC236}">
                <a16:creationId xmlns:a16="http://schemas.microsoft.com/office/drawing/2014/main" id="{CBC071BC-5007-474B-A8BE-CCB227430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8" name="Slide Number Placeholder 4">
            <a:extLst>
              <a:ext uri="{FF2B5EF4-FFF2-40B4-BE49-F238E27FC236}">
                <a16:creationId xmlns:a16="http://schemas.microsoft.com/office/drawing/2014/main" id="{2E579A33-7A90-557F-F1CD-1FA6E341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DDC4EE1-E616-D34E-2CB2-4E41C2425221}"/>
              </a:ext>
            </a:extLst>
          </p:cNvPr>
          <p:cNvGrpSpPr/>
          <p:nvPr userDrawn="1"/>
        </p:nvGrpSpPr>
        <p:grpSpPr>
          <a:xfrm>
            <a:off x="835018" y="1962141"/>
            <a:ext cx="6613731" cy="3385734"/>
            <a:chOff x="1658938" y="3478213"/>
            <a:chExt cx="13114296" cy="6713537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72C81F8-1310-E0CD-4F8A-CD7019D883F0}"/>
                </a:ext>
              </a:extLst>
            </p:cNvPr>
            <p:cNvSpPr/>
            <p:nvPr userDrawn="1"/>
          </p:nvSpPr>
          <p:spPr>
            <a:xfrm>
              <a:off x="12436433" y="7854950"/>
              <a:ext cx="2336799" cy="233680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198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5B045F6-19C8-9DCA-8BB0-B280164DF1FA}"/>
                </a:ext>
              </a:extLst>
            </p:cNvPr>
            <p:cNvSpPr/>
            <p:nvPr userDrawn="1"/>
          </p:nvSpPr>
          <p:spPr>
            <a:xfrm>
              <a:off x="12436435" y="3478213"/>
              <a:ext cx="2336799" cy="233680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198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6F8048DD-CE6C-87B9-6207-2B5928616AD3}"/>
                </a:ext>
              </a:extLst>
            </p:cNvPr>
            <p:cNvSpPr/>
            <p:nvPr userDrawn="1"/>
          </p:nvSpPr>
          <p:spPr>
            <a:xfrm>
              <a:off x="1660380" y="7854950"/>
              <a:ext cx="2336799" cy="233680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198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952F08D1-ABBF-0B6E-EAEB-A66BBE1AAFA9}"/>
                </a:ext>
              </a:extLst>
            </p:cNvPr>
            <p:cNvSpPr/>
            <p:nvPr userDrawn="1"/>
          </p:nvSpPr>
          <p:spPr>
            <a:xfrm>
              <a:off x="1658938" y="3478213"/>
              <a:ext cx="2336800" cy="2336800"/>
            </a:xfrm>
            <a:prstGeom prst="ellipse">
              <a:avLst/>
            </a:prstGeom>
            <a:solidFill>
              <a:schemeClr val="tx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7198"/>
            </a:p>
          </p:txBody>
        </p:sp>
        <p:pic>
          <p:nvPicPr>
            <p:cNvPr id="144" name="Graphic 4">
              <a:extLst>
                <a:ext uri="{FF2B5EF4-FFF2-40B4-BE49-F238E27FC236}">
                  <a16:creationId xmlns:a16="http://schemas.microsoft.com/office/drawing/2014/main" id="{AA0724AE-BF01-7FFF-FC02-113289FD2D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lum bright="100000"/>
            </a:blip>
            <a:stretch>
              <a:fillRect/>
            </a:stretch>
          </p:blipFill>
          <p:spPr>
            <a:xfrm>
              <a:off x="1850880" y="8066088"/>
              <a:ext cx="1914525" cy="1914526"/>
            </a:xfrm>
            <a:prstGeom prst="rect">
              <a:avLst/>
            </a:prstGeom>
          </p:spPr>
        </p:pic>
        <p:pic>
          <p:nvPicPr>
            <p:cNvPr id="145" name="Picture 5" descr="A blue line drawing of a circular object with circles around it&#10;&#10;Description automatically generated">
              <a:extLst>
                <a:ext uri="{FF2B5EF4-FFF2-40B4-BE49-F238E27FC236}">
                  <a16:creationId xmlns:a16="http://schemas.microsoft.com/office/drawing/2014/main" id="{9F1DDDB9-4F60-4031-E788-09EFB3552F8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400" y="3716338"/>
              <a:ext cx="1795463" cy="1795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6" descr="A blue key with circuit board and a key&#10;&#10;Description automatically generated">
              <a:extLst>
                <a:ext uri="{FF2B5EF4-FFF2-40B4-BE49-F238E27FC236}">
                  <a16:creationId xmlns:a16="http://schemas.microsoft.com/office/drawing/2014/main" id="{C90AAC86-EA66-8EF9-86CC-51A524BE7D1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6310" y="3832224"/>
              <a:ext cx="1795463" cy="179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4ABCFB93-D543-3412-E36E-910DBDD0A12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6312" y="8213724"/>
              <a:ext cx="1795463" cy="179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8" name="Text Placeholder 109">
            <a:extLst>
              <a:ext uri="{FF2B5EF4-FFF2-40B4-BE49-F238E27FC236}">
                <a16:creationId xmlns:a16="http://schemas.microsoft.com/office/drawing/2014/main" id="{769410A3-A5BB-9844-9306-E90EDBA2B7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116" y="2363702"/>
            <a:ext cx="3726284" cy="10759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149" name="Text Placeholder 109">
            <a:extLst>
              <a:ext uri="{FF2B5EF4-FFF2-40B4-BE49-F238E27FC236}">
                <a16:creationId xmlns:a16="http://schemas.microsoft.com/office/drawing/2014/main" id="{2A6E462C-1FA6-2AA4-B579-D9F3CC6F0B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116" y="1821199"/>
            <a:ext cx="3726284" cy="44426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50" name="Text Placeholder 109">
            <a:extLst>
              <a:ext uri="{FF2B5EF4-FFF2-40B4-BE49-F238E27FC236}">
                <a16:creationId xmlns:a16="http://schemas.microsoft.com/office/drawing/2014/main" id="{17181AD8-30F5-4096-F2C0-F6477443DC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116" y="4609946"/>
            <a:ext cx="3726284" cy="10759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151" name="Text Placeholder 109">
            <a:extLst>
              <a:ext uri="{FF2B5EF4-FFF2-40B4-BE49-F238E27FC236}">
                <a16:creationId xmlns:a16="http://schemas.microsoft.com/office/drawing/2014/main" id="{7FBDE5A6-8FB0-FCA7-7DB9-6F5D640DFC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74116" y="4067443"/>
            <a:ext cx="3726284" cy="44426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52" name="Text Placeholder 109">
            <a:extLst>
              <a:ext uri="{FF2B5EF4-FFF2-40B4-BE49-F238E27FC236}">
                <a16:creationId xmlns:a16="http://schemas.microsoft.com/office/drawing/2014/main" id="{87501BE3-EED3-1619-8096-69F81F99A2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30698" y="4609946"/>
            <a:ext cx="3726284" cy="10759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153" name="Text Placeholder 109">
            <a:extLst>
              <a:ext uri="{FF2B5EF4-FFF2-40B4-BE49-F238E27FC236}">
                <a16:creationId xmlns:a16="http://schemas.microsoft.com/office/drawing/2014/main" id="{0DB49D0A-15ED-4121-FE10-C91B80A8CF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30698" y="4067443"/>
            <a:ext cx="3726284" cy="44426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54" name="Text Placeholder 109">
            <a:extLst>
              <a:ext uri="{FF2B5EF4-FFF2-40B4-BE49-F238E27FC236}">
                <a16:creationId xmlns:a16="http://schemas.microsoft.com/office/drawing/2014/main" id="{6C18D6EC-3338-4530-3029-B84FE716FB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55341" y="2357254"/>
            <a:ext cx="3698459" cy="107597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155" name="Text Placeholder 109">
            <a:extLst>
              <a:ext uri="{FF2B5EF4-FFF2-40B4-BE49-F238E27FC236}">
                <a16:creationId xmlns:a16="http://schemas.microsoft.com/office/drawing/2014/main" id="{7910415A-1362-4F4A-63B4-9EADD8B4BA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0698" y="1821199"/>
            <a:ext cx="3726284" cy="444269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Lorem ipsum</a:t>
            </a:r>
          </a:p>
        </p:txBody>
      </p:sp>
      <p:pic>
        <p:nvPicPr>
          <p:cNvPr id="156" name="Picture 155" descr="WaTech logo">
            <a:extLst>
              <a:ext uri="{FF2B5EF4-FFF2-40B4-BE49-F238E27FC236}">
                <a16:creationId xmlns:a16="http://schemas.microsoft.com/office/drawing/2014/main" id="{97BE6E57-5E1B-F6E9-ABFF-E767E4B224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00" y="615620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26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DA74344-B842-ABE4-4B5D-68EFC868A1E1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07A2835-5AB5-CF87-4F1A-34C24863D7A2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1D24347-BAB0-65A7-9079-3CF3D3ED2C14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77E3C48-91FB-1E99-2814-3B224783F38C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DF7FD1-F265-FA21-0EB5-73088184A010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FEF37AE-5ED8-C4C6-B365-BBB3F93FDCDA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21A9005-D295-AEB3-9DE5-F88A2005CDC9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50F10A9-62F5-AE0F-E97C-0D993EA09DB7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9AACCBA-7FFD-0890-A8DA-CC08866BEFFF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EB780FC-8973-1853-A4A5-4B4B726DC203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69A8E9-762C-6164-6445-FF52531523E4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08C4CA1-7FD5-9896-2714-0E4F647D29AE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D1FD83-9E1F-2BB9-C0C1-92AED0575B8C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D990F0C-BB1F-A44A-4D71-00F6E61A23B9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CB6A0EA-F9C9-9C92-6190-5AC442792671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7AD1FA6-1744-43DE-B05D-38C9D4A1F2BA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29FEA58-ADBE-4D9B-695C-352CED787CF0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8E4B14B-8E19-FE4E-81CB-EDC8F0F4087F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D2F384A-F688-BC96-A571-0866602401A3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094DAC7-8763-AFFE-C4CC-FD7B2B164286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92F3A07-7B3A-7CAC-4FF5-BB759FFDE07A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863F18-C510-743F-24D0-BB99A7E70EAC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FCE7E4-3A27-3D45-5F8C-2D7254F28904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9D3EB71-C261-95C0-CC6E-E96ECBA712B5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76735A1-CFC7-0BC9-A367-4F243786DDC7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9AE896-D57E-1F9A-73FD-D89185A7B4E3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7E061A3-4400-6D06-A8C1-0E3E81557A70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D439213-655C-7F88-DB2B-F339D3DD2A21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55C8FE-D127-26ED-2BF6-15C074244261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FBACEC8-7E8E-02ED-F87A-D33627A3A5E7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7E631FE-B587-9E04-5254-4F0C8AE005BC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62A34A0-C5F2-794E-1C8F-03293F851490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307B06D-A8DD-8A9F-DDE1-BDF9AA916B5F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CF6DEFD-F44A-17DC-54DE-10EF22452CBE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4561FD9-FC05-E75C-61C0-0A059B7E5B8B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1B65B57-D701-FB81-2213-7222D69DE5CD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8D6C52D-FB17-B206-3E73-61396D267850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A2BB906-E2EB-8169-CB9C-FB939E30329A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AD33801-2EF6-B966-99E5-F350904A9DFD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DE732EB-B05A-2288-A16F-B45308051948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6127BA9-8E73-6778-3A31-3678334A64A6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2965B46-C9F8-7463-14CD-6A133BC5E634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99E3A87-F603-159D-8C93-93D9ACEB61BC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73177FC-1DFB-6E3C-C6FE-647470272BCE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475F3FA-FF38-31EB-B847-0AC27CD8AF74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605A8E5-7DC5-D3BA-68AD-6EFB70A340E7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A81822F-9E00-AC69-5EB6-53243854EBF0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1331649-5D4F-CAC6-D574-7379E633E7F6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8840B1D-A1FF-E9DC-4C39-D2CB9653550D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7041F4A-001F-9827-5AD5-5B08EEA70637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0E80AF6-5162-1F73-82A8-C883333778AC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FFE3472-5FE8-843D-55AC-868CCFF65A07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351E3F8-523C-A189-F446-A4B0EAF39C4A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05A5D4C-FD95-3A29-84ED-4B28C7C84A50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06F54A-02D4-D106-0598-E5A74E16D441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4F1247C-7F00-54CA-6393-6C73ADA1AE18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2A16B-4966-6295-0971-5E55F2B0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57B9B-5A89-F2AC-1042-6B4E3B0E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DAC58-4817-5BE7-11AD-508AD0EA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28CF7-3B2C-73FC-2DAD-252CBFC6537E}"/>
              </a:ext>
            </a:extLst>
          </p:cNvPr>
          <p:cNvSpPr/>
          <p:nvPr userDrawn="1"/>
        </p:nvSpPr>
        <p:spPr>
          <a:xfrm>
            <a:off x="-2113" y="0"/>
            <a:ext cx="3289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2DD7260-D38F-D5DE-DA33-8D0503795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5620"/>
            <a:ext cx="2077085" cy="584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65573-82E4-E585-2216-DEC33C617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628" y="565567"/>
            <a:ext cx="8158171" cy="778321"/>
          </a:xfrm>
        </p:spPr>
        <p:txBody>
          <a:bodyPr anchor="b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6B5186-6C73-09DF-4B23-EEC5E29DEB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8" y="1825625"/>
            <a:ext cx="5037501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03B3EF-9E98-9878-75D2-CB5417F8DD5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82849" y="1825625"/>
            <a:ext cx="5037501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9575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2A16B-4966-6295-0971-5E55F2B0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57B9B-5A89-F2AC-1042-6B4E3B0E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28CF7-3B2C-73FC-2DAD-252CBFC6537E}"/>
              </a:ext>
            </a:extLst>
          </p:cNvPr>
          <p:cNvSpPr/>
          <p:nvPr userDrawn="1"/>
        </p:nvSpPr>
        <p:spPr>
          <a:xfrm>
            <a:off x="-2113" y="0"/>
            <a:ext cx="3289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52DD7260-D38F-D5DE-DA33-8D0503795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498" y="6247893"/>
            <a:ext cx="1683403" cy="4735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8C8B29-32AD-4F3A-5340-2C2600A5E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628" y="565567"/>
            <a:ext cx="8158171" cy="778321"/>
          </a:xfrm>
        </p:spPr>
        <p:txBody>
          <a:bodyPr anchor="b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13D40-5F6F-927A-7CFC-DF56E1C69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10515601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429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DA74344-B842-ABE4-4B5D-68EFC868A1E1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07A2835-5AB5-CF87-4F1A-34C24863D7A2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1D24347-BAB0-65A7-9079-3CF3D3ED2C14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77E3C48-91FB-1E99-2814-3B224783F38C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4DF7FD1-F265-FA21-0EB5-73088184A010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FEF37AE-5ED8-C4C6-B365-BBB3F93FDCDA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21A9005-D295-AEB3-9DE5-F88A2005CDC9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50F10A9-62F5-AE0F-E97C-0D993EA09DB7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9AACCBA-7FFD-0890-A8DA-CC08866BEFFF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EB780FC-8973-1853-A4A5-4B4B726DC203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69A8E9-762C-6164-6445-FF52531523E4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08C4CA1-7FD5-9896-2714-0E4F647D29AE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D1FD83-9E1F-2BB9-C0C1-92AED0575B8C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D990F0C-BB1F-A44A-4D71-00F6E61A23B9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CB6A0EA-F9C9-9C92-6190-5AC442792671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7AD1FA6-1744-43DE-B05D-38C9D4A1F2BA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29FEA58-ADBE-4D9B-695C-352CED787CF0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8E4B14B-8E19-FE4E-81CB-EDC8F0F4087F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D2F384A-F688-BC96-A571-0866602401A3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094DAC7-8763-AFFE-C4CC-FD7B2B164286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92F3A07-7B3A-7CAC-4FF5-BB759FFDE07A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F863F18-C510-743F-24D0-BB99A7E70EAC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FCE7E4-3A27-3D45-5F8C-2D7254F28904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9D3EB71-C261-95C0-CC6E-E96ECBA712B5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76735A1-CFC7-0BC9-A367-4F243786DDC7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9AE896-D57E-1F9A-73FD-D89185A7B4E3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7E061A3-4400-6D06-A8C1-0E3E81557A70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D439213-655C-7F88-DB2B-F339D3DD2A21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855C8FE-D127-26ED-2BF6-15C074244261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FBACEC8-7E8E-02ED-F87A-D33627A3A5E7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7E631FE-B587-9E04-5254-4F0C8AE005BC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62A34A0-C5F2-794E-1C8F-03293F851490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307B06D-A8DD-8A9F-DDE1-BDF9AA916B5F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CF6DEFD-F44A-17DC-54DE-10EF22452CBE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4561FD9-FC05-E75C-61C0-0A059B7E5B8B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1B65B57-D701-FB81-2213-7222D69DE5CD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8D6C52D-FB17-B206-3E73-61396D267850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A2BB906-E2EB-8169-CB9C-FB939E30329A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AD33801-2EF6-B966-99E5-F350904A9DFD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DE732EB-B05A-2288-A16F-B45308051948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6127BA9-8E73-6778-3A31-3678334A64A6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2965B46-C9F8-7463-14CD-6A133BC5E634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99E3A87-F603-159D-8C93-93D9ACEB61BC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73177FC-1DFB-6E3C-C6FE-647470272BCE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475F3FA-FF38-31EB-B847-0AC27CD8AF74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605A8E5-7DC5-D3BA-68AD-6EFB70A340E7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A81822F-9E00-AC69-5EB6-53243854EBF0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1331649-5D4F-CAC6-D574-7379E633E7F6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8840B1D-A1FF-E9DC-4C39-D2CB9653550D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7041F4A-001F-9827-5AD5-5B08EEA70637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0E80AF6-5162-1F73-82A8-C883333778AC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FFE3472-5FE8-843D-55AC-868CCFF65A07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351E3F8-523C-A189-F446-A4B0EAF39C4A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05A5D4C-FD95-3A29-84ED-4B28C7C84A50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06F54A-02D4-D106-0598-E5A74E16D441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4F1247C-7F00-54CA-6393-6C73ADA1AE18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1DAD7-7C95-E9E1-3E91-BF6F9C196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3381104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2A16B-4966-6295-0971-5E55F2B0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57B9B-5A89-F2AC-1042-6B4E3B0E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DAC58-4817-5BE7-11AD-508AD0EA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28CF7-3B2C-73FC-2DAD-252CBFC6537E}"/>
              </a:ext>
            </a:extLst>
          </p:cNvPr>
          <p:cNvSpPr/>
          <p:nvPr userDrawn="1"/>
        </p:nvSpPr>
        <p:spPr>
          <a:xfrm>
            <a:off x="-2113" y="0"/>
            <a:ext cx="3289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BE5B3456-6B56-BFD3-0CB6-2F71AE3135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5620"/>
            <a:ext cx="2077085" cy="5843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DEE9A5-2494-625F-1E26-FE26781AB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628" y="565567"/>
            <a:ext cx="8158171" cy="778321"/>
          </a:xfrm>
        </p:spPr>
        <p:txBody>
          <a:bodyPr anchor="b"/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04D614-2E81-A2D8-E5A9-1C189ED56DF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14318" y="1825625"/>
            <a:ext cx="3381104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52FC59-8757-EF96-7707-72F302528C7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99274" y="1825625"/>
            <a:ext cx="3381104" cy="4351338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683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86828D-4642-DB40-002A-521A564DE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6F06B-2631-31E3-9FEA-150AB6BF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37DBA-3ED5-1E19-7420-1B6DE6AB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A897D9-4D72-B2A3-9BB9-ED4116D24C1D}"/>
              </a:ext>
            </a:extLst>
          </p:cNvPr>
          <p:cNvSpPr/>
          <p:nvPr userDrawn="1"/>
        </p:nvSpPr>
        <p:spPr>
          <a:xfrm>
            <a:off x="-2113" y="0"/>
            <a:ext cx="32892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7F417E20-37C1-9827-FEFB-E340C91D4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657" y="6137141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28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5BC9EE7-160B-0B5A-3D1D-DDB8D21C87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outdoor, sky, building, city&#10;&#10;Description automatically generated">
            <a:extLst>
              <a:ext uri="{FF2B5EF4-FFF2-40B4-BE49-F238E27FC236}">
                <a16:creationId xmlns:a16="http://schemas.microsoft.com/office/drawing/2014/main" id="{DCD47E2B-3B81-2B5E-2461-DCF619C73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" y="-503583"/>
            <a:ext cx="12197008" cy="81302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30054D3-B4EF-4824-BDC6-58440AB895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12504" y="3822024"/>
            <a:ext cx="7566991" cy="61744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2D671-C3FF-550E-EB88-657410EDC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2505" y="2607364"/>
            <a:ext cx="7566991" cy="954157"/>
          </a:xfrm>
        </p:spPr>
        <p:txBody>
          <a:bodyPr>
            <a:noAutofit/>
          </a:bodyPr>
          <a:lstStyle>
            <a:lvl1pPr marL="0" indent="0" algn="l">
              <a:buNone/>
              <a:defRPr sz="600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EE0A8B-2692-867F-6ED7-27F227E75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6" y="173774"/>
            <a:ext cx="2609875" cy="117670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7E1B64D-C610-869A-81E9-8257378600E7}"/>
              </a:ext>
            </a:extLst>
          </p:cNvPr>
          <p:cNvSpPr/>
          <p:nvPr userDrawn="1"/>
        </p:nvSpPr>
        <p:spPr>
          <a:xfrm>
            <a:off x="2256183" y="3597661"/>
            <a:ext cx="7679635" cy="45719"/>
          </a:xfrm>
          <a:prstGeom prst="rect">
            <a:avLst/>
          </a:prstGeom>
          <a:gradFill>
            <a:gsLst>
              <a:gs pos="16000">
                <a:schemeClr val="tx2"/>
              </a:gs>
              <a:gs pos="88000">
                <a:schemeClr val="tx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299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5BC9EE7-160B-0B5A-3D1D-DDB8D21C87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outdoor, sky, building, city&#10;&#10;Description automatically generated">
            <a:extLst>
              <a:ext uri="{FF2B5EF4-FFF2-40B4-BE49-F238E27FC236}">
                <a16:creationId xmlns:a16="http://schemas.microsoft.com/office/drawing/2014/main" id="{DCD47E2B-3B81-2B5E-2461-DCF619C73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7" y="-503583"/>
            <a:ext cx="12197008" cy="81302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30054D3-B4EF-4824-BDC6-58440AB895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12504" y="3822024"/>
            <a:ext cx="7566991" cy="61744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2D671-C3FF-550E-EB88-657410EDC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12505" y="2607364"/>
            <a:ext cx="7566991" cy="954157"/>
          </a:xfrm>
        </p:spPr>
        <p:txBody>
          <a:bodyPr>
            <a:noAutofit/>
          </a:bodyPr>
          <a:lstStyle>
            <a:lvl1pPr marL="0" indent="0" algn="l">
              <a:buNone/>
              <a:defRPr sz="600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EE0A8B-2692-867F-6ED7-27F227E75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6" y="173774"/>
            <a:ext cx="2609875" cy="117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66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4BBE3-F457-41F7-A5C8-98A5B3CB8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630" y="1462465"/>
            <a:ext cx="11266170" cy="4526353"/>
          </a:xfrm>
        </p:spPr>
        <p:txBody>
          <a:bodyPr/>
          <a:lstStyle>
            <a:lvl1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  <a:lvl2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</a:defRPr>
            </a:lvl2pPr>
            <a:lvl3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lnSpc>
                <a:spcPct val="108000"/>
              </a:lnSpc>
              <a:spcBef>
                <a:spcPts val="0"/>
              </a:spcBef>
              <a:spcAft>
                <a:spcPts val="600"/>
              </a:spcAft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720FF2-4B35-A6FB-3D1D-00CEBECC8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437F0-1C7D-42E9-B30E-7C0BBC42B5C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574B51-C195-E4A0-EF00-C173D1C5D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2" y="60418"/>
            <a:ext cx="9061938" cy="788352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B14A7C-E351-782A-D984-97C979F3AE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0402" y="5913911"/>
            <a:ext cx="1569747" cy="4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4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59DF89A6-7DE7-6E76-AB17-00A75233A2F2}"/>
              </a:ext>
            </a:extLst>
          </p:cNvPr>
          <p:cNvSpPr/>
          <p:nvPr userDrawn="1"/>
        </p:nvSpPr>
        <p:spPr>
          <a:xfrm>
            <a:off x="1" y="0"/>
            <a:ext cx="4114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C8D0E1-CA61-0BE2-67DB-490917CD5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81075-96A7-95A6-04BB-7206BACB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25D5E-DDFC-4461-6CF8-400C10A91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994EB6-6369-4EA5-3F0A-91A6FB539AA8}"/>
              </a:ext>
            </a:extLst>
          </p:cNvPr>
          <p:cNvGrpSpPr/>
          <p:nvPr userDrawn="1"/>
        </p:nvGrpSpPr>
        <p:grpSpPr>
          <a:xfrm>
            <a:off x="9547847" y="326377"/>
            <a:ext cx="2317345" cy="2277088"/>
            <a:chOff x="9509747" y="250177"/>
            <a:chExt cx="2317345" cy="227708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0A5988-B21B-318A-BA1C-D63E1D798159}"/>
                </a:ext>
              </a:extLst>
            </p:cNvPr>
            <p:cNvSpPr/>
            <p:nvPr/>
          </p:nvSpPr>
          <p:spPr>
            <a:xfrm>
              <a:off x="9509747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A9AB50-8A0C-BA8F-6B0E-10C9AF0C287C}"/>
                </a:ext>
              </a:extLst>
            </p:cNvPr>
            <p:cNvSpPr/>
            <p:nvPr/>
          </p:nvSpPr>
          <p:spPr>
            <a:xfrm>
              <a:off x="9746544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63F8442-CFF4-4430-B48D-FD5F13124F2A}"/>
                </a:ext>
              </a:extLst>
            </p:cNvPr>
            <p:cNvSpPr/>
            <p:nvPr/>
          </p:nvSpPr>
          <p:spPr>
            <a:xfrm>
              <a:off x="9746544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B6D8E4-6C61-2161-23BE-639589C24561}"/>
                </a:ext>
              </a:extLst>
            </p:cNvPr>
            <p:cNvSpPr/>
            <p:nvPr/>
          </p:nvSpPr>
          <p:spPr>
            <a:xfrm>
              <a:off x="10005199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7823C71-BB37-6AD9-40EE-CAFE3DD78C6C}"/>
                </a:ext>
              </a:extLst>
            </p:cNvPr>
            <p:cNvSpPr/>
            <p:nvPr/>
          </p:nvSpPr>
          <p:spPr>
            <a:xfrm>
              <a:off x="10005199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BE6783-9F81-C41F-21CD-4CFEE830ADF2}"/>
                </a:ext>
              </a:extLst>
            </p:cNvPr>
            <p:cNvSpPr/>
            <p:nvPr/>
          </p:nvSpPr>
          <p:spPr>
            <a:xfrm>
              <a:off x="10005199" y="71089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6F9854-EC48-CD27-E3D2-41E589B49CBD}"/>
                </a:ext>
              </a:extLst>
            </p:cNvPr>
            <p:cNvSpPr/>
            <p:nvPr/>
          </p:nvSpPr>
          <p:spPr>
            <a:xfrm>
              <a:off x="10260211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177A76-1672-E3FD-D7C4-85DA84C3BFD5}"/>
                </a:ext>
              </a:extLst>
            </p:cNvPr>
            <p:cNvSpPr/>
            <p:nvPr/>
          </p:nvSpPr>
          <p:spPr>
            <a:xfrm>
              <a:off x="10260211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6E92F9D-9007-CD7F-2185-8BFF557BE6FA}"/>
                </a:ext>
              </a:extLst>
            </p:cNvPr>
            <p:cNvSpPr/>
            <p:nvPr/>
          </p:nvSpPr>
          <p:spPr>
            <a:xfrm>
              <a:off x="10260211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B97764-391A-7DE7-05EC-4285F16602A6}"/>
                </a:ext>
              </a:extLst>
            </p:cNvPr>
            <p:cNvSpPr/>
            <p:nvPr/>
          </p:nvSpPr>
          <p:spPr>
            <a:xfrm>
              <a:off x="10260211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ABB7D1-ADB0-F2C7-5358-5D6CB4148FB0}"/>
                </a:ext>
              </a:extLst>
            </p:cNvPr>
            <p:cNvSpPr/>
            <p:nvPr/>
          </p:nvSpPr>
          <p:spPr>
            <a:xfrm>
              <a:off x="1050491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B75109A-DED0-13C3-17DE-7387AE08F36A}"/>
                </a:ext>
              </a:extLst>
            </p:cNvPr>
            <p:cNvSpPr/>
            <p:nvPr/>
          </p:nvSpPr>
          <p:spPr>
            <a:xfrm>
              <a:off x="1050491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9C576C4-0778-CC71-8598-33EF52A886CA}"/>
                </a:ext>
              </a:extLst>
            </p:cNvPr>
            <p:cNvSpPr/>
            <p:nvPr/>
          </p:nvSpPr>
          <p:spPr>
            <a:xfrm>
              <a:off x="1050491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ADBE1D5-7749-4A80-8AFF-F271765B3162}"/>
                </a:ext>
              </a:extLst>
            </p:cNvPr>
            <p:cNvSpPr/>
            <p:nvPr/>
          </p:nvSpPr>
          <p:spPr>
            <a:xfrm>
              <a:off x="1050491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B8727D2-E2D8-8E18-DFD0-6C4118BC1DC3}"/>
                </a:ext>
              </a:extLst>
            </p:cNvPr>
            <p:cNvSpPr/>
            <p:nvPr/>
          </p:nvSpPr>
          <p:spPr>
            <a:xfrm>
              <a:off x="1050491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4383E1-055B-6AC5-E23F-610B8478B9CC}"/>
                </a:ext>
              </a:extLst>
            </p:cNvPr>
            <p:cNvSpPr/>
            <p:nvPr/>
          </p:nvSpPr>
          <p:spPr>
            <a:xfrm>
              <a:off x="1074703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F1F820-BF23-BD4A-950E-1159F45ED12C}"/>
                </a:ext>
              </a:extLst>
            </p:cNvPr>
            <p:cNvSpPr/>
            <p:nvPr/>
          </p:nvSpPr>
          <p:spPr>
            <a:xfrm>
              <a:off x="1074703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0A96BD8-59E3-6179-9C0F-91D6A60ECF06}"/>
                </a:ext>
              </a:extLst>
            </p:cNvPr>
            <p:cNvSpPr/>
            <p:nvPr/>
          </p:nvSpPr>
          <p:spPr>
            <a:xfrm>
              <a:off x="1074703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8325E03-C0C0-2994-FF65-7CA4955532D1}"/>
                </a:ext>
              </a:extLst>
            </p:cNvPr>
            <p:cNvSpPr/>
            <p:nvPr/>
          </p:nvSpPr>
          <p:spPr>
            <a:xfrm>
              <a:off x="1074703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BDA0BFD-3980-A4D1-DE75-C13422BBA56F}"/>
                </a:ext>
              </a:extLst>
            </p:cNvPr>
            <p:cNvSpPr/>
            <p:nvPr/>
          </p:nvSpPr>
          <p:spPr>
            <a:xfrm>
              <a:off x="1074703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8EE885F-7F06-0A9D-7E66-9282EAFAB0F6}"/>
                </a:ext>
              </a:extLst>
            </p:cNvPr>
            <p:cNvSpPr/>
            <p:nvPr/>
          </p:nvSpPr>
          <p:spPr>
            <a:xfrm>
              <a:off x="1074703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A0F80FA-CA91-2100-BD85-8720F7FC20FD}"/>
                </a:ext>
              </a:extLst>
            </p:cNvPr>
            <p:cNvSpPr/>
            <p:nvPr/>
          </p:nvSpPr>
          <p:spPr>
            <a:xfrm>
              <a:off x="10986580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D42C08E-1650-5255-5E03-FA1B0E5073A5}"/>
                </a:ext>
              </a:extLst>
            </p:cNvPr>
            <p:cNvSpPr/>
            <p:nvPr/>
          </p:nvSpPr>
          <p:spPr>
            <a:xfrm>
              <a:off x="10986580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9BAFA85-544A-7A3E-EAEA-248959053CF1}"/>
                </a:ext>
              </a:extLst>
            </p:cNvPr>
            <p:cNvSpPr/>
            <p:nvPr/>
          </p:nvSpPr>
          <p:spPr>
            <a:xfrm>
              <a:off x="10986580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6DB6143-0525-191E-2DF9-B394E3B2AC83}"/>
                </a:ext>
              </a:extLst>
            </p:cNvPr>
            <p:cNvSpPr/>
            <p:nvPr/>
          </p:nvSpPr>
          <p:spPr>
            <a:xfrm>
              <a:off x="10986580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6EE97C-3D29-0E79-E0A3-2279FD94B876}"/>
                </a:ext>
              </a:extLst>
            </p:cNvPr>
            <p:cNvSpPr/>
            <p:nvPr/>
          </p:nvSpPr>
          <p:spPr>
            <a:xfrm>
              <a:off x="10986580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EDE6A2-3274-3E97-ACA7-81382B12ADCF}"/>
                </a:ext>
              </a:extLst>
            </p:cNvPr>
            <p:cNvSpPr/>
            <p:nvPr/>
          </p:nvSpPr>
          <p:spPr>
            <a:xfrm>
              <a:off x="10986580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B54D320-7AAA-D087-47A9-B1B6F3BD6DBB}"/>
                </a:ext>
              </a:extLst>
            </p:cNvPr>
            <p:cNvSpPr/>
            <p:nvPr/>
          </p:nvSpPr>
          <p:spPr>
            <a:xfrm>
              <a:off x="10986580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125ABF7-9C02-F83A-8950-1F99F6734731}"/>
                </a:ext>
              </a:extLst>
            </p:cNvPr>
            <p:cNvSpPr/>
            <p:nvPr/>
          </p:nvSpPr>
          <p:spPr>
            <a:xfrm>
              <a:off x="1122097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AF085B-9174-2278-BD03-D9DF20A9514D}"/>
                </a:ext>
              </a:extLst>
            </p:cNvPr>
            <p:cNvSpPr/>
            <p:nvPr/>
          </p:nvSpPr>
          <p:spPr>
            <a:xfrm>
              <a:off x="1122097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FBAF97-6E0F-B66A-0040-C78A2E2246E3}"/>
                </a:ext>
              </a:extLst>
            </p:cNvPr>
            <p:cNvSpPr/>
            <p:nvPr/>
          </p:nvSpPr>
          <p:spPr>
            <a:xfrm>
              <a:off x="1122097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C98573E-348D-A6E1-B7D3-67E482200BD1}"/>
                </a:ext>
              </a:extLst>
            </p:cNvPr>
            <p:cNvSpPr/>
            <p:nvPr/>
          </p:nvSpPr>
          <p:spPr>
            <a:xfrm>
              <a:off x="1122097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DED087A-4C40-0278-BE86-78BDD59B60FB}"/>
                </a:ext>
              </a:extLst>
            </p:cNvPr>
            <p:cNvSpPr/>
            <p:nvPr/>
          </p:nvSpPr>
          <p:spPr>
            <a:xfrm>
              <a:off x="1122097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913D23A-69E4-B0F2-AF4E-D0CAB4E14C96}"/>
                </a:ext>
              </a:extLst>
            </p:cNvPr>
            <p:cNvSpPr/>
            <p:nvPr/>
          </p:nvSpPr>
          <p:spPr>
            <a:xfrm>
              <a:off x="1122097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BD1CA1-C2A4-25C7-473C-661EF67057EA}"/>
                </a:ext>
              </a:extLst>
            </p:cNvPr>
            <p:cNvSpPr/>
            <p:nvPr/>
          </p:nvSpPr>
          <p:spPr>
            <a:xfrm>
              <a:off x="1122097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CFACE51-D35A-A91F-F596-70EDCEA88EEF}"/>
                </a:ext>
              </a:extLst>
            </p:cNvPr>
            <p:cNvSpPr/>
            <p:nvPr/>
          </p:nvSpPr>
          <p:spPr>
            <a:xfrm>
              <a:off x="1122097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1A6BF5F-A985-B3A3-F193-0685496AAEEC}"/>
                </a:ext>
              </a:extLst>
            </p:cNvPr>
            <p:cNvSpPr/>
            <p:nvPr/>
          </p:nvSpPr>
          <p:spPr>
            <a:xfrm>
              <a:off x="11462136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016493D-11A2-BEB0-FD5C-999E1B85F184}"/>
                </a:ext>
              </a:extLst>
            </p:cNvPr>
            <p:cNvSpPr/>
            <p:nvPr/>
          </p:nvSpPr>
          <p:spPr>
            <a:xfrm>
              <a:off x="11462136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BF406E3-EC43-FC01-0C90-422BCEB85C98}"/>
                </a:ext>
              </a:extLst>
            </p:cNvPr>
            <p:cNvSpPr/>
            <p:nvPr/>
          </p:nvSpPr>
          <p:spPr>
            <a:xfrm>
              <a:off x="11462136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0BBDFE8-EFFD-C4C5-D315-790A6558F807}"/>
                </a:ext>
              </a:extLst>
            </p:cNvPr>
            <p:cNvSpPr/>
            <p:nvPr/>
          </p:nvSpPr>
          <p:spPr>
            <a:xfrm>
              <a:off x="11462136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11036B5-9627-B26F-5691-E3CCD2F1C77F}"/>
                </a:ext>
              </a:extLst>
            </p:cNvPr>
            <p:cNvSpPr/>
            <p:nvPr/>
          </p:nvSpPr>
          <p:spPr>
            <a:xfrm>
              <a:off x="11462136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7767106-6751-EC7B-BB92-926CBF0EEA2D}"/>
                </a:ext>
              </a:extLst>
            </p:cNvPr>
            <p:cNvSpPr/>
            <p:nvPr/>
          </p:nvSpPr>
          <p:spPr>
            <a:xfrm>
              <a:off x="11462136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02DBD39-68E6-B242-6DAD-436E8153308F}"/>
                </a:ext>
              </a:extLst>
            </p:cNvPr>
            <p:cNvSpPr/>
            <p:nvPr/>
          </p:nvSpPr>
          <p:spPr>
            <a:xfrm>
              <a:off x="11462136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A662D6E-3829-ABDA-9872-BB9AAD4EB0D5}"/>
                </a:ext>
              </a:extLst>
            </p:cNvPr>
            <p:cNvSpPr/>
            <p:nvPr/>
          </p:nvSpPr>
          <p:spPr>
            <a:xfrm>
              <a:off x="11462136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D278BC0-E21E-334B-F3C2-ECCAD21A4743}"/>
                </a:ext>
              </a:extLst>
            </p:cNvPr>
            <p:cNvSpPr/>
            <p:nvPr/>
          </p:nvSpPr>
          <p:spPr>
            <a:xfrm>
              <a:off x="11462136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6A926CC-F903-E88F-9E71-459F96F63B72}"/>
                </a:ext>
              </a:extLst>
            </p:cNvPr>
            <p:cNvSpPr/>
            <p:nvPr/>
          </p:nvSpPr>
          <p:spPr>
            <a:xfrm>
              <a:off x="11704543" y="25017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E82CDA-44F5-EC40-6D1F-6CA9950BFEA9}"/>
                </a:ext>
              </a:extLst>
            </p:cNvPr>
            <p:cNvSpPr/>
            <p:nvPr/>
          </p:nvSpPr>
          <p:spPr>
            <a:xfrm>
              <a:off x="11704543" y="47604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3524535-8E29-5921-C602-705F6EC53E0F}"/>
                </a:ext>
              </a:extLst>
            </p:cNvPr>
            <p:cNvSpPr/>
            <p:nvPr/>
          </p:nvSpPr>
          <p:spPr>
            <a:xfrm>
              <a:off x="11704543" y="70724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DCC0193-B7EE-FFBD-3513-0E9A3614BAA3}"/>
                </a:ext>
              </a:extLst>
            </p:cNvPr>
            <p:cNvSpPr/>
            <p:nvPr/>
          </p:nvSpPr>
          <p:spPr>
            <a:xfrm>
              <a:off x="11704543" y="93311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9E9136-00ED-6474-A67E-DE72922A3D7F}"/>
                </a:ext>
              </a:extLst>
            </p:cNvPr>
            <p:cNvSpPr/>
            <p:nvPr/>
          </p:nvSpPr>
          <p:spPr>
            <a:xfrm>
              <a:off x="11704543" y="1172304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757EC63-A0E8-6D7E-3770-8971B78112E0}"/>
                </a:ext>
              </a:extLst>
            </p:cNvPr>
            <p:cNvSpPr/>
            <p:nvPr/>
          </p:nvSpPr>
          <p:spPr>
            <a:xfrm>
              <a:off x="11704543" y="1414428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83EE3CF-69D2-4B9E-5933-4A19843ED61A}"/>
                </a:ext>
              </a:extLst>
            </p:cNvPr>
            <p:cNvSpPr/>
            <p:nvPr/>
          </p:nvSpPr>
          <p:spPr>
            <a:xfrm>
              <a:off x="11704543" y="1659127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945146B-5D97-3037-AC8B-33B84E7F9C65}"/>
                </a:ext>
              </a:extLst>
            </p:cNvPr>
            <p:cNvSpPr/>
            <p:nvPr/>
          </p:nvSpPr>
          <p:spPr>
            <a:xfrm>
              <a:off x="11704543" y="1901250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EFA0077-0B2F-2280-F2F3-6C58948211AB}"/>
                </a:ext>
              </a:extLst>
            </p:cNvPr>
            <p:cNvSpPr/>
            <p:nvPr/>
          </p:nvSpPr>
          <p:spPr>
            <a:xfrm>
              <a:off x="11704543" y="2152983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7C75051-B621-5D6B-C0CA-628C393113C2}"/>
                </a:ext>
              </a:extLst>
            </p:cNvPr>
            <p:cNvSpPr/>
            <p:nvPr/>
          </p:nvSpPr>
          <p:spPr>
            <a:xfrm>
              <a:off x="11704543" y="2404716"/>
              <a:ext cx="122549" cy="1225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</p:grpSp>
      <p:sp>
        <p:nvSpPr>
          <p:cNvPr id="82" name="Title 1">
            <a:extLst>
              <a:ext uri="{FF2B5EF4-FFF2-40B4-BE49-F238E27FC236}">
                <a16:creationId xmlns:a16="http://schemas.microsoft.com/office/drawing/2014/main" id="{546F1C80-15E6-0233-2EE9-C7CD61F5B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95550"/>
            <a:ext cx="2749550" cy="1866900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bg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US"/>
              <a:t>Today’s</a:t>
            </a:r>
            <a:br>
              <a:rPr lang="en-US"/>
            </a:br>
            <a:r>
              <a:rPr lang="en-US"/>
              <a:t>Agenda</a:t>
            </a: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2AEC927-229A-0AC7-AC50-E017B39E5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  <p:sp>
        <p:nvSpPr>
          <p:cNvPr id="6" name="Text Placeholder 70">
            <a:extLst>
              <a:ext uri="{FF2B5EF4-FFF2-40B4-BE49-F238E27FC236}">
                <a16:creationId xmlns:a16="http://schemas.microsoft.com/office/drawing/2014/main" id="{AC9FD8E7-7602-956F-0F2B-F486141EA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5948" y="448925"/>
            <a:ext cx="6954429" cy="5839227"/>
          </a:xfrm>
        </p:spPr>
        <p:txBody>
          <a:bodyPr anchor="ctr" anchorCtr="0">
            <a:normAutofit/>
          </a:bodyPr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400" b="1">
                <a:latin typeface="Avenir Next LT Pro Demi" panose="020B0704020202020204" pitchFamily="34" charset="0"/>
              </a:defRPr>
            </a:lvl1pPr>
            <a:lvl2pPr marL="457200" indent="0">
              <a:buFont typeface="Courier New" panose="02070309020205020404" pitchFamily="49" charset="0"/>
              <a:buNone/>
              <a:defRPr sz="24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Agenda Item 1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2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3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4</a:t>
            </a:r>
          </a:p>
          <a:p>
            <a:pPr lvl="1"/>
            <a:r>
              <a:rPr lang="en-US" sz="2200"/>
              <a:t>Sub Item</a:t>
            </a:r>
          </a:p>
          <a:p>
            <a:pPr lvl="0"/>
            <a:r>
              <a:rPr lang="en-US"/>
              <a:t>Agenda Item 5</a:t>
            </a:r>
          </a:p>
          <a:p>
            <a:pPr lvl="1"/>
            <a:r>
              <a:rPr lang="en-US" sz="2200"/>
              <a:t>Sub Item</a:t>
            </a:r>
          </a:p>
        </p:txBody>
      </p:sp>
    </p:spTree>
    <p:extLst>
      <p:ext uri="{BB962C8B-B14F-4D97-AF65-F5344CB8AC3E}">
        <p14:creationId xmlns:p14="http://schemas.microsoft.com/office/powerpoint/2010/main" val="1089463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11923-A3D4-D901-9117-3BAF798EE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13000"/>
              </a:lnSpc>
              <a:defRPr/>
            </a:lvl1pPr>
          </a:lstStyle>
          <a:p>
            <a:r>
              <a:rPr lang="en-US"/>
              <a:t>Blank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1BFD7-4667-A9FE-8E56-72CC31C1E4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437F0-1C7D-42E9-B30E-7C0BBC42B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73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3980BB-963A-0A90-BE8D-0ADEA0E69F24}"/>
              </a:ext>
            </a:extLst>
          </p:cNvPr>
          <p:cNvCxnSpPr>
            <a:cxnSpLocks/>
          </p:cNvCxnSpPr>
          <p:nvPr userDrawn="1"/>
        </p:nvCxnSpPr>
        <p:spPr>
          <a:xfrm>
            <a:off x="763683" y="971691"/>
            <a:ext cx="10514012" cy="0"/>
          </a:xfrm>
          <a:prstGeom prst="line">
            <a:avLst/>
          </a:prstGeom>
          <a:ln w="38100">
            <a:solidFill>
              <a:srgbClr val="1A818C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79C2531-196D-4965-4D64-ABAB6A40FFF3}"/>
              </a:ext>
            </a:extLst>
          </p:cNvPr>
          <p:cNvSpPr txBox="1">
            <a:spLocks/>
          </p:cNvSpPr>
          <p:nvPr userDrawn="1"/>
        </p:nvSpPr>
        <p:spPr>
          <a:xfrm>
            <a:off x="8630700" y="2176844"/>
            <a:ext cx="2330116" cy="3709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 cap="none" baseline="0">
                <a:solidFill>
                  <a:schemeClr val="tx1"/>
                </a:solidFill>
                <a:latin typeface="Aptos Display" panose="020B0004020202020204" pitchFamily="34" charset="0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14FAB-188C-703D-C36E-48A3A1095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287463"/>
            <a:ext cx="10439400" cy="4848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agenda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3970A0-4867-5D24-DF67-90301C861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648129"/>
          </a:xfrm>
        </p:spPr>
        <p:txBody>
          <a:bodyPr>
            <a:normAutofit/>
          </a:bodyPr>
          <a:lstStyle>
            <a:lvl1pPr>
              <a:defRPr sz="3200" b="0" cap="none" baseline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Alternative Agenda Slide</a:t>
            </a:r>
          </a:p>
        </p:txBody>
      </p:sp>
    </p:spTree>
    <p:extLst>
      <p:ext uri="{BB962C8B-B14F-4D97-AF65-F5344CB8AC3E}">
        <p14:creationId xmlns:p14="http://schemas.microsoft.com/office/powerpoint/2010/main" val="16567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3DF34-C5F3-8DE6-F126-C6DD331A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CCFD8-6541-68C6-9985-13C8FF21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0FB76-E443-D0F6-C58A-6F9DC771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9062D-D157-59EC-3ACF-89A1D46C9533}"/>
              </a:ext>
            </a:extLst>
          </p:cNvPr>
          <p:cNvSpPr/>
          <p:nvPr userDrawn="1"/>
        </p:nvSpPr>
        <p:spPr>
          <a:xfrm>
            <a:off x="9588137" y="0"/>
            <a:ext cx="260386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15ACA5E-6AF4-75CD-6BD8-CCC0C068D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66561" y="840582"/>
            <a:ext cx="3716156" cy="493723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BD2FA70-C3F3-DDAE-648D-918E8029A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2676" y="2494691"/>
            <a:ext cx="5584461" cy="3505200"/>
          </a:xfrm>
        </p:spPr>
        <p:txBody>
          <a:bodyPr>
            <a:normAutofit/>
          </a:bodyPr>
          <a:lstStyle>
            <a:lvl1pPr marL="0" indent="0">
              <a:lnSpc>
                <a:spcPct val="108000"/>
              </a:lnSpc>
              <a:spcAft>
                <a:spcPts val="600"/>
              </a:spcAft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maximus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Aenean </a:t>
            </a:r>
            <a:r>
              <a:rPr lang="en-US" err="1"/>
              <a:t>tincidunt</a:t>
            </a:r>
            <a:r>
              <a:rPr lang="en-US"/>
              <a:t>, dolor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ligula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dui. </a:t>
            </a:r>
            <a:r>
              <a:rPr lang="en-US" err="1"/>
              <a:t>Nulla</a:t>
            </a:r>
            <a:r>
              <a:rPr lang="en-US"/>
              <a:t> id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Duis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porta </a:t>
            </a:r>
            <a:r>
              <a:rPr lang="en-US" err="1"/>
              <a:t>ornare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6E0617-6AED-0D6A-D7E1-7735E1081995}"/>
              </a:ext>
            </a:extLst>
          </p:cNvPr>
          <p:cNvCxnSpPr>
            <a:cxnSpLocks/>
          </p:cNvCxnSpPr>
          <p:nvPr userDrawn="1"/>
        </p:nvCxnSpPr>
        <p:spPr>
          <a:xfrm>
            <a:off x="774928" y="2325191"/>
            <a:ext cx="5532209" cy="417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AA021-6A0F-D929-D4D3-BFB6E7CBEF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700" y="1641741"/>
            <a:ext cx="5532438" cy="670931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ED793E08-00E0-43FD-9517-3E1726A05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5620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28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3DF34-C5F3-8DE6-F126-C6DD331A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CCFD8-6541-68C6-9985-13C8FF21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0FB76-E443-D0F6-C58A-6F9DC771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9062D-D157-59EC-3ACF-89A1D46C9533}"/>
              </a:ext>
            </a:extLst>
          </p:cNvPr>
          <p:cNvSpPr/>
          <p:nvPr userDrawn="1"/>
        </p:nvSpPr>
        <p:spPr>
          <a:xfrm>
            <a:off x="1" y="0"/>
            <a:ext cx="55298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15ACA5E-6AF4-75CD-6BD8-CCC0C068D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2677" y="1619794"/>
            <a:ext cx="4114800" cy="448528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BD2FA70-C3F3-DDAE-648D-918E8029A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7008" y="1480990"/>
            <a:ext cx="5584461" cy="4624084"/>
          </a:xfrm>
        </p:spPr>
        <p:txBody>
          <a:bodyPr>
            <a:normAutofit/>
          </a:bodyPr>
          <a:lstStyle>
            <a:lvl1pPr marL="0" indent="0">
              <a:lnSpc>
                <a:spcPct val="108000"/>
              </a:lnSpc>
              <a:spcAft>
                <a:spcPts val="600"/>
              </a:spcAft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Mauris</a:t>
            </a:r>
            <a:r>
              <a:rPr lang="en-US"/>
              <a:t> maximus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hendrerit</a:t>
            </a:r>
            <a:r>
              <a:rPr lang="en-US"/>
              <a:t>. Aenean </a:t>
            </a:r>
            <a:r>
              <a:rPr lang="en-US" err="1"/>
              <a:t>tincidunt</a:t>
            </a:r>
            <a:r>
              <a:rPr lang="en-US"/>
              <a:t>, dolor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,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nunc</a:t>
            </a:r>
            <a:r>
              <a:rPr lang="en-US"/>
              <a:t>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 ligula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dui. </a:t>
            </a:r>
            <a:r>
              <a:rPr lang="en-US" err="1"/>
              <a:t>Nulla</a:t>
            </a:r>
            <a:r>
              <a:rPr lang="en-US"/>
              <a:t> id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. Duis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porta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. Integer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at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viverra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facilisi</a:t>
            </a:r>
            <a:r>
              <a:rPr lang="en-US"/>
              <a:t>. Morbi vel </a:t>
            </a:r>
            <a:r>
              <a:rPr lang="en-US" err="1"/>
              <a:t>ultricies</a:t>
            </a:r>
            <a:r>
              <a:rPr lang="en-US"/>
              <a:t> ligula, a </a:t>
            </a:r>
            <a:r>
              <a:rPr lang="en-US" err="1"/>
              <a:t>sodales</a:t>
            </a:r>
            <a:r>
              <a:rPr lang="en-US"/>
              <a:t> eros. Vestibulum </a:t>
            </a:r>
            <a:r>
              <a:rPr lang="en-US" err="1"/>
              <a:t>porttitor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6E0617-6AED-0D6A-D7E1-7735E1081995}"/>
              </a:ext>
            </a:extLst>
          </p:cNvPr>
          <p:cNvCxnSpPr>
            <a:cxnSpLocks/>
          </p:cNvCxnSpPr>
          <p:nvPr userDrawn="1"/>
        </p:nvCxnSpPr>
        <p:spPr>
          <a:xfrm>
            <a:off x="6039260" y="1311490"/>
            <a:ext cx="5532209" cy="417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51CAB81-8032-EFFB-08AD-70A7AE58CC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87008" y="630782"/>
            <a:ext cx="5532438" cy="670931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78" name="Picture 7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DDC9E88-3C39-99D5-47A7-F4BAD4A31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6" y="613829"/>
            <a:ext cx="2077084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3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6BC767-8E55-66FA-1A85-94D68BA11700}"/>
              </a:ext>
            </a:extLst>
          </p:cNvPr>
          <p:cNvSpPr/>
          <p:nvPr userDrawn="1"/>
        </p:nvSpPr>
        <p:spPr>
          <a:xfrm>
            <a:off x="0" y="3365711"/>
            <a:ext cx="12192000" cy="130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F9D600-967F-E6E8-2FC9-6BED05673841}"/>
              </a:ext>
            </a:extLst>
          </p:cNvPr>
          <p:cNvSpPr/>
          <p:nvPr userDrawn="1"/>
        </p:nvSpPr>
        <p:spPr>
          <a:xfrm>
            <a:off x="4952246" y="3074850"/>
            <a:ext cx="2182296" cy="665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1396EFC-3DDF-B977-210F-EA169DCCCD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71064" y="759970"/>
            <a:ext cx="4336868" cy="1976817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B0E53AD5-488F-5769-D479-4D6A5539B9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4126114"/>
            <a:ext cx="4336868" cy="226695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26D3F4-424B-F605-795A-FF3F1DE721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838200" y="614539"/>
            <a:ext cx="5889171" cy="2267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/>
              <a:t>PROJECT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000" b="0" i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Lorem ipsum dolor sit amet, consectetur adipiscing elit, sed do eiusmod tempor incididunt ut labore et dolore </a:t>
            </a:r>
            <a:endParaRPr lang="en-US" sz="2000">
              <a:latin typeface="Avenir Next LT Pro" panose="020B05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5D39D6-CD70-E9AE-791C-4C94BDEF05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5524137" y="4079761"/>
            <a:ext cx="5683795" cy="2267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/>
              <a:t>GOAL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000" b="0" i="0">
                <a:solidFill>
                  <a:srgbClr val="000000"/>
                </a:solidFill>
                <a:effectLst/>
                <a:latin typeface="Avenir Next LT Pro" panose="020B0504020202020204" pitchFamily="34" charset="0"/>
              </a:rPr>
              <a:t>Lorem ipsum dolor sit amet, consectetur adipiscing elit, sed do eiusmod tempor incididunt ut labore et dolore adipiscing elit</a:t>
            </a:r>
            <a:endParaRPr lang="en-US" sz="2000">
              <a:latin typeface="Avenir Next LT Pro" panose="020B0504020202020204" pitchFamily="34" charset="0"/>
            </a:endParaRPr>
          </a:p>
        </p:txBody>
      </p:sp>
      <p:pic>
        <p:nvPicPr>
          <p:cNvPr id="14" name="Picture 13" descr="WaTech logo">
            <a:extLst>
              <a:ext uri="{FF2B5EF4-FFF2-40B4-BE49-F238E27FC236}">
                <a16:creationId xmlns:a16="http://schemas.microsoft.com/office/drawing/2014/main" id="{6F26407F-683A-F1EB-4057-A2D043327C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57" y="3125875"/>
            <a:ext cx="2077085" cy="5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18C0B-3A5E-379E-819B-059F6782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44AC0-6F0F-9C1B-FD43-CD73B8FB1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A8B34-689C-A1CF-9253-355EF96FD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7830D-FE8A-9805-78AF-5BA0586C4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2A403-5287-5836-6DE6-4DAE4BAC4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2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 Demi" panose="020B07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18C0B-3A5E-379E-819B-059F6782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44AC0-6F0F-9C1B-FD43-CD73B8FB1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A8B34-689C-A1CF-9253-355EF96FD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7830D-FE8A-9805-78AF-5BA0586C4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2A403-5287-5836-6DE6-4DAE4BAC4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5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 Demi" panose="020B07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18C0B-3A5E-379E-819B-059F6782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44AC0-6F0F-9C1B-FD43-CD73B8FB1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A8B34-689C-A1CF-9253-355EF96FD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7830D-FE8A-9805-78AF-5BA0586C4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2A403-5287-5836-6DE6-4DAE4BAC4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6F42FF-CECC-4F0F-BEDA-D211917B8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2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  <p:sldLayoutId id="2147484004" r:id="rId18"/>
    <p:sldLayoutId id="2147484005" r:id="rId19"/>
    <p:sldLayoutId id="2147484006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 Demi" panose="020B07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b="1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Avenir Next LT Pro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30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16.png"/><Relationship Id="rId9" Type="http://schemas.openxmlformats.org/officeDocument/2006/relationships/image" Target="../media/image46.png"/><Relationship Id="rId1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hannah.burn@watech.wa.gov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of Washington state scenery including mountains and a lake">
            <a:extLst>
              <a:ext uri="{FF2B5EF4-FFF2-40B4-BE49-F238E27FC236}">
                <a16:creationId xmlns:a16="http://schemas.microsoft.com/office/drawing/2014/main" id="{1C313362-7951-93B5-E480-E2F103E758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" y="0"/>
            <a:ext cx="12187357" cy="5641675"/>
          </a:xfrm>
          <a:prstGeom prst="rect">
            <a:avLst/>
          </a:prstGeom>
        </p:spPr>
      </p:pic>
      <p:sp>
        <p:nvSpPr>
          <p:cNvPr id="1720" name="Google Shape;1720;p362"/>
          <p:cNvSpPr txBox="1"/>
          <p:nvPr/>
        </p:nvSpPr>
        <p:spPr>
          <a:xfrm>
            <a:off x="864921" y="3563116"/>
            <a:ext cx="10260800" cy="12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60967" rIns="60967" bIns="60967" anchor="t" anchorCtr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en-US" sz="4200" b="1" dirty="0">
                <a:solidFill>
                  <a:schemeClr val="accent1"/>
                </a:solidFill>
                <a:latin typeface="Libre Franklin"/>
              </a:rPr>
              <a:t>Who do we serve? Why CX makes it easier to serve everyone</a:t>
            </a:r>
            <a:endParaRPr lang="en" sz="4200" b="1" dirty="0">
              <a:solidFill>
                <a:schemeClr val="accen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5" name="Google Shape;1747;p365">
            <a:extLst>
              <a:ext uri="{FF2B5EF4-FFF2-40B4-BE49-F238E27FC236}">
                <a16:creationId xmlns:a16="http://schemas.microsoft.com/office/drawing/2014/main" id="{AA14BBAB-5CC2-B5A3-F9A6-2FD1527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56315" y="4820516"/>
            <a:ext cx="5644959" cy="553957"/>
            <a:chOff x="-2849911" y="5838539"/>
            <a:chExt cx="4233720" cy="415468"/>
          </a:xfrm>
        </p:grpSpPr>
        <p:sp>
          <p:nvSpPr>
            <p:cNvPr id="6" name="Google Shape;1748;p365">
              <a:extLst>
                <a:ext uri="{FF2B5EF4-FFF2-40B4-BE49-F238E27FC236}">
                  <a16:creationId xmlns:a16="http://schemas.microsoft.com/office/drawing/2014/main" id="{A3E52097-C18E-A88C-DFB9-2E7AC884AD9E}"/>
                </a:ext>
              </a:extLst>
            </p:cNvPr>
            <p:cNvSpPr txBox="1"/>
            <p:nvPr/>
          </p:nvSpPr>
          <p:spPr>
            <a:xfrm>
              <a:off x="-2485591" y="5838539"/>
              <a:ext cx="3869400" cy="415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-US" sz="2000" dirty="0">
                  <a:solidFill>
                    <a:srgbClr val="FF6600"/>
                  </a:solidFill>
                  <a:latin typeface="Libre Franklin" pitchFamily="2" charset="0"/>
                  <a:ea typeface="Permanent Marker"/>
                  <a:cs typeface="Permanent Marker"/>
                  <a:sym typeface="Permanent Marker"/>
                </a:rPr>
                <a:t>A</a:t>
              </a:r>
              <a:r>
                <a:rPr lang="en" sz="2000" dirty="0">
                  <a:solidFill>
                    <a:srgbClr val="FF6600"/>
                  </a:solidFill>
                  <a:latin typeface="Libre Franklin" pitchFamily="2" charset="0"/>
                  <a:ea typeface="Permanent Marker"/>
                  <a:cs typeface="Permanent Marker"/>
                  <a:sym typeface="Permanent Marker"/>
                </a:rPr>
                <a:t>nd faster and cheaper!</a:t>
              </a:r>
              <a:endParaRPr sz="2000" dirty="0">
                <a:solidFill>
                  <a:srgbClr val="FF6600"/>
                </a:solidFill>
                <a:latin typeface="Libre Franklin" pitchFamily="2" charset="0"/>
                <a:ea typeface="Permanent Marker"/>
                <a:cs typeface="Permanent Marker"/>
                <a:sym typeface="Permanent Marker"/>
              </a:endParaRPr>
            </a:p>
          </p:txBody>
        </p:sp>
        <p:pic>
          <p:nvPicPr>
            <p:cNvPr id="7" name="Google Shape;1749;p365">
              <a:extLst>
                <a:ext uri="{FF2B5EF4-FFF2-40B4-BE49-F238E27FC236}">
                  <a16:creationId xmlns:a16="http://schemas.microsoft.com/office/drawing/2014/main" id="{56FE3A62-C491-F6F6-2F92-7962E004AD2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1694107">
              <a:off x="-2849911" y="5842155"/>
              <a:ext cx="385266" cy="1646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 descr="Logo for WaTech">
            <a:extLst>
              <a:ext uri="{FF2B5EF4-FFF2-40B4-BE49-F238E27FC236}">
                <a16:creationId xmlns:a16="http://schemas.microsoft.com/office/drawing/2014/main" id="{1C061EC6-CC47-3439-1247-2EB2E2402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21" y="2534673"/>
            <a:ext cx="2064771" cy="581981"/>
          </a:xfrm>
          <a:prstGeom prst="rect">
            <a:avLst/>
          </a:prstGeom>
        </p:spPr>
      </p:pic>
      <p:pic>
        <p:nvPicPr>
          <p:cNvPr id="1723" name="Google Shape;1723;p362" descr="A plus sig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3126" y="2543261"/>
            <a:ext cx="496700" cy="48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2" name="Google Shape;1722;p362" descr="A logo from the company Qualtrics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3260" y="2612627"/>
            <a:ext cx="1759043" cy="504027"/>
          </a:xfrm>
          <a:prstGeom prst="rect">
            <a:avLst/>
          </a:prstGeom>
          <a:noFill/>
          <a:ln>
            <a:noFill/>
          </a:ln>
        </p:spPr>
      </p:pic>
      <p:sp>
        <p:nvSpPr>
          <p:cNvPr id="1725" name="Google Shape;1725;p362"/>
          <p:cNvSpPr txBox="1"/>
          <p:nvPr/>
        </p:nvSpPr>
        <p:spPr>
          <a:xfrm>
            <a:off x="6239739" y="6069788"/>
            <a:ext cx="5496800" cy="35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60967" rIns="60967" bIns="60967" anchor="t" anchorCtr="0">
            <a:spAutoFit/>
          </a:bodyPr>
          <a:lstStyle/>
          <a:p>
            <a:pPr algn="r">
              <a:lnSpc>
                <a:spcPct val="115000"/>
              </a:lnSpc>
            </a:pPr>
            <a:r>
              <a:rPr lang="en" sz="1333" dirty="0">
                <a:solidFill>
                  <a:schemeClr val="dk1"/>
                </a:solidFill>
                <a:latin typeface="Libre Franklin ExtraLight"/>
                <a:ea typeface="Libre Franklin ExtraLight"/>
                <a:cs typeface="Libre Franklin ExtraLight"/>
                <a:sym typeface="Libre Franklin ExtraLight"/>
              </a:rPr>
              <a:t>October, 2025</a:t>
            </a:r>
            <a:endParaRPr sz="400" dirty="0">
              <a:solidFill>
                <a:schemeClr val="dk1"/>
              </a:solidFill>
              <a:latin typeface="Libre Franklin ExtraLight"/>
              <a:ea typeface="Libre Franklin ExtraLight"/>
              <a:cs typeface="Libre Franklin ExtraLight"/>
              <a:sym typeface="Libre Franklin ExtraLight"/>
            </a:endParaRPr>
          </a:p>
        </p:txBody>
      </p:sp>
      <p:pic>
        <p:nvPicPr>
          <p:cNvPr id="8" name="Google Shape;2973;p558" descr="Four dog noses representing &quot;smell&quot;">
            <a:extLst>
              <a:ext uri="{FF2B5EF4-FFF2-40B4-BE49-F238E27FC236}">
                <a16:creationId xmlns:a16="http://schemas.microsoft.com/office/drawing/2014/main" id="{E7BF22D3-7026-5E4B-8DF4-514761AC365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rcRect r="59645" b="61360"/>
          <a:stretch>
            <a:fillRect/>
          </a:stretch>
        </p:blipFill>
        <p:spPr>
          <a:xfrm>
            <a:off x="621716" y="5852650"/>
            <a:ext cx="781057" cy="7933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48;p365">
            <a:extLst>
              <a:ext uri="{FF2B5EF4-FFF2-40B4-BE49-F238E27FC236}">
                <a16:creationId xmlns:a16="http://schemas.microsoft.com/office/drawing/2014/main" id="{86103C8E-C9BF-E086-3242-C15BB71E1DFF}"/>
              </a:ext>
            </a:extLst>
          </p:cNvPr>
          <p:cNvSpPr txBox="1"/>
          <p:nvPr/>
        </p:nvSpPr>
        <p:spPr>
          <a:xfrm>
            <a:off x="1646229" y="5972322"/>
            <a:ext cx="515919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000" dirty="0">
                <a:latin typeface="Permanent Marker"/>
                <a:ea typeface="Permanent Marker"/>
                <a:cs typeface="Permanent Marker"/>
                <a:sym typeface="Permanent Marker"/>
              </a:rPr>
              <a:t>Icebreaker: What’s your favorite smell?</a:t>
            </a:r>
            <a:endParaRPr sz="2000" dirty="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FEA7D8-2195-2E31-ABBB-C7FB802CC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4DFB47-74AF-B012-BC12-474E509AD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0031" y="6066532"/>
            <a:ext cx="2318368" cy="30857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F42FF-CECC-4F0F-BEDA-D211917B8E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53D8D">
                    <a:tint val="82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53D8D">
                  <a:tint val="82000"/>
                </a:srgb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9E8F9F-4219-B500-1B30-EC79E4B6E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55" y="5944125"/>
            <a:ext cx="2196974" cy="99054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308AFEE-1E7D-095B-75CE-3722A53EF418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venir Next LT Pro Demi"/>
              </a:rPr>
              <a:t>Vince, a customer of WA.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Picture 20" descr="A picture of Vince Vu, the owner of Anh Oi bake shop, holding a tray of cookies">
            <a:extLst>
              <a:ext uri="{FF2B5EF4-FFF2-40B4-BE49-F238E27FC236}">
                <a16:creationId xmlns:a16="http://schemas.microsoft.com/office/drawing/2014/main" id="{CAD88A68-42A8-FF75-5171-9BE20FC05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9" y="1660633"/>
            <a:ext cx="2994123" cy="3992165"/>
          </a:xfrm>
          <a:prstGeom prst="rect">
            <a:avLst/>
          </a:prstGeom>
        </p:spPr>
      </p:pic>
      <p:pic>
        <p:nvPicPr>
          <p:cNvPr id="19" name="Picture 18" descr="Logo for Ahn Oi Bake Shop">
            <a:extLst>
              <a:ext uri="{FF2B5EF4-FFF2-40B4-BE49-F238E27FC236}">
                <a16:creationId xmlns:a16="http://schemas.microsoft.com/office/drawing/2014/main" id="{2102F577-A1D5-B988-3CD1-344A638B7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84" y="1343888"/>
            <a:ext cx="1638473" cy="1638473"/>
          </a:xfrm>
          <a:prstGeom prst="rect">
            <a:avLst/>
          </a:prstGeom>
        </p:spPr>
      </p:pic>
      <p:sp>
        <p:nvSpPr>
          <p:cNvPr id="6" name="Google Shape;4172;p674">
            <a:extLst>
              <a:ext uri="{FF2B5EF4-FFF2-40B4-BE49-F238E27FC236}">
                <a16:creationId xmlns:a16="http://schemas.microsoft.com/office/drawing/2014/main" id="{BE9CC791-812E-D12E-F34D-FA08F5C29289}"/>
              </a:ext>
            </a:extLst>
          </p:cNvPr>
          <p:cNvSpPr txBox="1"/>
          <p:nvPr/>
        </p:nvSpPr>
        <p:spPr>
          <a:xfrm>
            <a:off x="951489" y="5646196"/>
            <a:ext cx="56572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02000"/>
              </a:lnSpc>
              <a:buClr>
                <a:srgbClr val="000000"/>
              </a:buClr>
            </a:pPr>
            <a:r>
              <a:rPr lang="en" sz="1400" b="1" kern="0" dirty="0">
                <a:solidFill>
                  <a:schemeClr val="bg1"/>
                </a:solidFill>
                <a:latin typeface="Libre Franklin" pitchFamily="2" charset="0"/>
                <a:ea typeface="Libre Franklin"/>
                <a:cs typeface="Libre Franklin"/>
                <a:sym typeface="Libre Franklin"/>
              </a:rPr>
              <a:t>VINCE VU</a:t>
            </a:r>
            <a:br>
              <a:rPr lang="en" sz="1400" b="1" kern="0" dirty="0">
                <a:solidFill>
                  <a:schemeClr val="bg1"/>
                </a:solidFill>
                <a:latin typeface="Libre Franklin" pitchFamily="2" charset="0"/>
                <a:ea typeface="Libre Franklin"/>
                <a:cs typeface="Libre Franklin"/>
                <a:sym typeface="Libre Franklin"/>
              </a:rPr>
            </a:br>
            <a:r>
              <a:rPr lang="vi-VN" sz="1400" dirty="0">
                <a:solidFill>
                  <a:schemeClr val="bg1"/>
                </a:solidFill>
                <a:latin typeface="Libre Franklin" pitchFamily="2" charset="0"/>
              </a:rPr>
              <a:t>Anh Ơi</a:t>
            </a:r>
            <a:r>
              <a:rPr lang="en-US" sz="1400" dirty="0">
                <a:solidFill>
                  <a:schemeClr val="bg1"/>
                </a:solidFill>
                <a:latin typeface="Libre Franklin" pitchFamily="2" charset="0"/>
              </a:rPr>
              <a:t> Bake Shop Owner</a:t>
            </a:r>
          </a:p>
          <a:p>
            <a:pPr defTabSz="1219170">
              <a:lnSpc>
                <a:spcPct val="102000"/>
              </a:lnSpc>
              <a:buClr>
                <a:srgbClr val="000000"/>
              </a:buClr>
            </a:pPr>
            <a:r>
              <a:rPr lang="en" sz="1400" kern="0" dirty="0">
                <a:solidFill>
                  <a:schemeClr val="bg1"/>
                </a:solidFill>
                <a:latin typeface="Libre Franklin" pitchFamily="2" charset="0"/>
                <a:ea typeface="Libre Franklin Light"/>
                <a:cs typeface="Libre Franklin Light"/>
                <a:sym typeface="Libre Franklin Light"/>
              </a:rPr>
              <a:t>@ohanoi</a:t>
            </a:r>
            <a:endParaRPr sz="1400" kern="0" dirty="0">
              <a:solidFill>
                <a:schemeClr val="bg1"/>
              </a:solidFill>
              <a:latin typeface="Libre Franklin" pitchFamily="2" charset="0"/>
              <a:ea typeface="Libre Franklin Light"/>
              <a:cs typeface="Libre Franklin Light"/>
              <a:sym typeface="Libre Franklin Light"/>
            </a:endParaRPr>
          </a:p>
        </p:txBody>
      </p:sp>
    </p:spTree>
    <p:extLst>
      <p:ext uri="{BB962C8B-B14F-4D97-AF65-F5344CB8AC3E}">
        <p14:creationId xmlns:p14="http://schemas.microsoft.com/office/powerpoint/2010/main" val="2480373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E57E1F-FC3E-2E2A-F05F-5E842CE58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EA6739-AC73-EF01-BD45-84FB2269D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0031" y="6066532"/>
            <a:ext cx="2318368" cy="30857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F42FF-CECC-4F0F-BEDA-D211917B8E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53D8D">
                    <a:tint val="82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53D8D">
                  <a:tint val="82000"/>
                </a:srgbClr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A3E4C9-60A4-A0B9-5629-3A26509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55" y="5944125"/>
            <a:ext cx="2196974" cy="99054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28349D6C-524D-4C84-47D8-A1E418590DF3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venir Next LT Pro Demi"/>
              </a:rPr>
              <a:t>Vince, a customer of WA.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Picture 20" descr="A picture of Vince Vu, owner of Ahn Oi Bake shop, holding a tray of cookies">
            <a:extLst>
              <a:ext uri="{FF2B5EF4-FFF2-40B4-BE49-F238E27FC236}">
                <a16:creationId xmlns:a16="http://schemas.microsoft.com/office/drawing/2014/main" id="{8A7A7EEC-396E-73CD-B6EF-C2F0382A3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9" y="1660633"/>
            <a:ext cx="2994123" cy="3992165"/>
          </a:xfrm>
          <a:prstGeom prst="rect">
            <a:avLst/>
          </a:prstGeom>
        </p:spPr>
      </p:pic>
      <p:pic>
        <p:nvPicPr>
          <p:cNvPr id="19" name="Picture 18" descr="Anh Oi bake shop logo">
            <a:extLst>
              <a:ext uri="{FF2B5EF4-FFF2-40B4-BE49-F238E27FC236}">
                <a16:creationId xmlns:a16="http://schemas.microsoft.com/office/drawing/2014/main" id="{4E2ED6CC-C2DB-658B-A981-0BF33FECA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84" y="1343888"/>
            <a:ext cx="1638473" cy="1638473"/>
          </a:xfrm>
          <a:prstGeom prst="rect">
            <a:avLst/>
          </a:prstGeom>
        </p:spPr>
      </p:pic>
      <p:sp>
        <p:nvSpPr>
          <p:cNvPr id="6" name="Google Shape;4172;p674">
            <a:extLst>
              <a:ext uri="{FF2B5EF4-FFF2-40B4-BE49-F238E27FC236}">
                <a16:creationId xmlns:a16="http://schemas.microsoft.com/office/drawing/2014/main" id="{B9C6DADE-D625-E741-C47C-B99108ACDB46}"/>
              </a:ext>
            </a:extLst>
          </p:cNvPr>
          <p:cNvSpPr txBox="1"/>
          <p:nvPr/>
        </p:nvSpPr>
        <p:spPr>
          <a:xfrm>
            <a:off x="951489" y="5646196"/>
            <a:ext cx="56572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02000"/>
              </a:lnSpc>
              <a:buClr>
                <a:srgbClr val="000000"/>
              </a:buClr>
            </a:pPr>
            <a:r>
              <a:rPr lang="en" sz="1400" b="1" kern="0" dirty="0">
                <a:solidFill>
                  <a:schemeClr val="bg1"/>
                </a:solidFill>
                <a:latin typeface="Libre Franklin" pitchFamily="2" charset="0"/>
                <a:ea typeface="Libre Franklin"/>
                <a:cs typeface="Libre Franklin"/>
                <a:sym typeface="Libre Franklin"/>
              </a:rPr>
              <a:t>VINCE VU</a:t>
            </a:r>
            <a:br>
              <a:rPr lang="en" sz="1400" b="1" kern="0" dirty="0">
                <a:solidFill>
                  <a:schemeClr val="bg1"/>
                </a:solidFill>
                <a:latin typeface="Libre Franklin" pitchFamily="2" charset="0"/>
                <a:ea typeface="Libre Franklin"/>
                <a:cs typeface="Libre Franklin"/>
                <a:sym typeface="Libre Franklin"/>
              </a:rPr>
            </a:br>
            <a:r>
              <a:rPr lang="vi-VN" sz="1400" dirty="0">
                <a:solidFill>
                  <a:schemeClr val="bg1"/>
                </a:solidFill>
                <a:latin typeface="Libre Franklin" pitchFamily="2" charset="0"/>
              </a:rPr>
              <a:t>Anh Ơi</a:t>
            </a:r>
            <a:r>
              <a:rPr lang="en-US" sz="1400" dirty="0">
                <a:solidFill>
                  <a:schemeClr val="bg1"/>
                </a:solidFill>
                <a:latin typeface="Libre Franklin" pitchFamily="2" charset="0"/>
              </a:rPr>
              <a:t> Bake Shop Owner</a:t>
            </a:r>
          </a:p>
          <a:p>
            <a:pPr defTabSz="1219170">
              <a:lnSpc>
                <a:spcPct val="102000"/>
              </a:lnSpc>
              <a:buClr>
                <a:srgbClr val="000000"/>
              </a:buClr>
            </a:pPr>
            <a:r>
              <a:rPr lang="en" sz="1400" kern="0" dirty="0">
                <a:solidFill>
                  <a:schemeClr val="bg1"/>
                </a:solidFill>
                <a:latin typeface="Libre Franklin" pitchFamily="2" charset="0"/>
                <a:ea typeface="Libre Franklin Light"/>
                <a:cs typeface="Libre Franklin Light"/>
                <a:sym typeface="Libre Franklin Light"/>
              </a:rPr>
              <a:t>@ohanoi</a:t>
            </a:r>
            <a:endParaRPr sz="1400" kern="0" dirty="0">
              <a:solidFill>
                <a:schemeClr val="bg1"/>
              </a:solidFill>
              <a:latin typeface="Libre Franklin" pitchFamily="2" charset="0"/>
              <a:ea typeface="Libre Franklin Light"/>
              <a:cs typeface="Libre Franklin Light"/>
              <a:sym typeface="Libre Franklin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71D581-F6BF-ECE6-EFA1-3799E28DC594}"/>
              </a:ext>
            </a:extLst>
          </p:cNvPr>
          <p:cNvSpPr txBox="1"/>
          <p:nvPr/>
        </p:nvSpPr>
        <p:spPr>
          <a:xfrm>
            <a:off x="5423556" y="2341653"/>
            <a:ext cx="5930244" cy="3582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defRPr>
            </a:lvl1pPr>
          </a:lstStyle>
          <a:p>
            <a:pPr defTabSz="1219170">
              <a:lnSpc>
                <a:spcPct val="102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 need the agencies to talk to each other. </a:t>
            </a:r>
            <a:r>
              <a:rPr lang="en-US" sz="3200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 understand – as a business owner – I’m going to have to file for different things. But it’s </a:t>
            </a:r>
            <a:r>
              <a:rPr lang="en-US" sz="3200" b="1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really frustrating </a:t>
            </a:r>
            <a:r>
              <a:rPr lang="en-US" sz="3200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that I have to piece it together myself.</a:t>
            </a:r>
            <a:endParaRPr lang="en-US" sz="3200" b="1" kern="0" dirty="0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" name="Google Shape;4171;p674">
            <a:extLst>
              <a:ext uri="{FF2B5EF4-FFF2-40B4-BE49-F238E27FC236}">
                <a16:creationId xmlns:a16="http://schemas.microsoft.com/office/drawing/2014/main" id="{6600E6DC-13D0-CD25-354F-339078CCB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3985" y="1660633"/>
            <a:ext cx="514067" cy="381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959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75166-4F8E-5642-C768-23D461C54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D21C785-BED5-98DE-A4AF-DB1152E4C808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Inside out vs outside in.</a:t>
            </a:r>
            <a:endParaRPr lang="en-US" dirty="0">
              <a:solidFill>
                <a:srgbClr val="253D8D"/>
              </a:solidFill>
            </a:endParaRPr>
          </a:p>
        </p:txBody>
      </p:sp>
      <p:sp>
        <p:nvSpPr>
          <p:cNvPr id="15" name="Google Shape;1217;p279">
            <a:extLst>
              <a:ext uri="{FF2B5EF4-FFF2-40B4-BE49-F238E27FC236}">
                <a16:creationId xmlns:a16="http://schemas.microsoft.com/office/drawing/2014/main" id="{DD3C325B-33C3-6960-CF95-060F02E907C6}"/>
              </a:ext>
            </a:extLst>
          </p:cNvPr>
          <p:cNvSpPr txBox="1"/>
          <p:nvPr/>
        </p:nvSpPr>
        <p:spPr>
          <a:xfrm>
            <a:off x="1236387" y="1735473"/>
            <a:ext cx="435408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 live with these acronyms everyday.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16" name="Group 15" descr="Image of a governor over 16 different agencies represented by agency acronyms">
            <a:extLst>
              <a:ext uri="{FF2B5EF4-FFF2-40B4-BE49-F238E27FC236}">
                <a16:creationId xmlns:a16="http://schemas.microsoft.com/office/drawing/2014/main" id="{1EC23E9D-B6C4-7F12-9A26-2B0F294D8330}"/>
              </a:ext>
            </a:extLst>
          </p:cNvPr>
          <p:cNvGrpSpPr/>
          <p:nvPr/>
        </p:nvGrpSpPr>
        <p:grpSpPr>
          <a:xfrm>
            <a:off x="1549407" y="2692139"/>
            <a:ext cx="3954636" cy="3297969"/>
            <a:chOff x="1549407" y="2692139"/>
            <a:chExt cx="3954636" cy="3297969"/>
          </a:xfrm>
        </p:grpSpPr>
        <p:sp>
          <p:nvSpPr>
            <p:cNvPr id="8" name="Google Shape;1203;p279">
              <a:extLst>
                <a:ext uri="{FF2B5EF4-FFF2-40B4-BE49-F238E27FC236}">
                  <a16:creationId xmlns:a16="http://schemas.microsoft.com/office/drawing/2014/main" id="{FBF1451E-3582-3713-DADC-2D3B0ABD6C38}"/>
                </a:ext>
              </a:extLst>
            </p:cNvPr>
            <p:cNvSpPr/>
            <p:nvPr/>
          </p:nvSpPr>
          <p:spPr>
            <a:xfrm>
              <a:off x="1549407" y="3612121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DOL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1" name="Google Shape;1204;p279">
              <a:extLst>
                <a:ext uri="{FF2B5EF4-FFF2-40B4-BE49-F238E27FC236}">
                  <a16:creationId xmlns:a16="http://schemas.microsoft.com/office/drawing/2014/main" id="{E0B80DB9-697C-AEE8-330A-8D48B81F7259}"/>
                </a:ext>
              </a:extLst>
            </p:cNvPr>
            <p:cNvSpPr/>
            <p:nvPr/>
          </p:nvSpPr>
          <p:spPr>
            <a:xfrm>
              <a:off x="2579893" y="3612121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DOR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4" name="Google Shape;1205;p279">
              <a:extLst>
                <a:ext uri="{FF2B5EF4-FFF2-40B4-BE49-F238E27FC236}">
                  <a16:creationId xmlns:a16="http://schemas.microsoft.com/office/drawing/2014/main" id="{E11ACECC-31D1-502C-7C72-11FBF5AE8017}"/>
                </a:ext>
              </a:extLst>
            </p:cNvPr>
            <p:cNvSpPr/>
            <p:nvPr/>
          </p:nvSpPr>
          <p:spPr>
            <a:xfrm>
              <a:off x="3625201" y="3612121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SOS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5" name="Google Shape;1213;p279">
              <a:extLst>
                <a:ext uri="{FF2B5EF4-FFF2-40B4-BE49-F238E27FC236}">
                  <a16:creationId xmlns:a16="http://schemas.microsoft.com/office/drawing/2014/main" id="{F1D71D84-0A4F-9489-C5ED-AE82CDE975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-5400000">
              <a:off x="3398173" y="1853979"/>
              <a:ext cx="228057" cy="3047482"/>
            </a:xfrm>
            <a:prstGeom prst="rightBrace">
              <a:avLst>
                <a:gd name="adj1" fmla="val 50000"/>
                <a:gd name="adj2" fmla="val 50690"/>
              </a:avLst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8" name="Google Shape;1216;p279">
              <a:extLst>
                <a:ext uri="{FF2B5EF4-FFF2-40B4-BE49-F238E27FC236}">
                  <a16:creationId xmlns:a16="http://schemas.microsoft.com/office/drawing/2014/main" id="{3E5DD2D1-CF4F-7D4B-6CF6-A9CD0F40818A}"/>
                </a:ext>
              </a:extLst>
            </p:cNvPr>
            <p:cNvSpPr/>
            <p:nvPr/>
          </p:nvSpPr>
          <p:spPr>
            <a:xfrm>
              <a:off x="2855461" y="2692139"/>
              <a:ext cx="1314000" cy="4800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Governor</a:t>
              </a:r>
              <a:endParaRPr sz="533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3" name="Google Shape;1205;p279">
              <a:extLst>
                <a:ext uri="{FF2B5EF4-FFF2-40B4-BE49-F238E27FC236}">
                  <a16:creationId xmlns:a16="http://schemas.microsoft.com/office/drawing/2014/main" id="{900BC25D-F0C7-1FBD-2F60-84849943C6FF}"/>
                </a:ext>
              </a:extLst>
            </p:cNvPr>
            <p:cNvSpPr/>
            <p:nvPr/>
          </p:nvSpPr>
          <p:spPr>
            <a:xfrm>
              <a:off x="4670509" y="3611106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WSDA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4" name="Google Shape;1203;p279">
              <a:extLst>
                <a:ext uri="{FF2B5EF4-FFF2-40B4-BE49-F238E27FC236}">
                  <a16:creationId xmlns:a16="http://schemas.microsoft.com/office/drawing/2014/main" id="{D1F45CCF-DD9A-E3F6-E59B-9572AE3C66AC}"/>
                </a:ext>
              </a:extLst>
            </p:cNvPr>
            <p:cNvSpPr/>
            <p:nvPr/>
          </p:nvSpPr>
          <p:spPr>
            <a:xfrm>
              <a:off x="1549407" y="4234431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DOH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5" name="Google Shape;1204;p279">
              <a:extLst>
                <a:ext uri="{FF2B5EF4-FFF2-40B4-BE49-F238E27FC236}">
                  <a16:creationId xmlns:a16="http://schemas.microsoft.com/office/drawing/2014/main" id="{EEB69138-638C-2CBE-9AB7-AC1F90E43729}"/>
                </a:ext>
              </a:extLst>
            </p:cNvPr>
            <p:cNvSpPr/>
            <p:nvPr/>
          </p:nvSpPr>
          <p:spPr>
            <a:xfrm>
              <a:off x="2579893" y="4234431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DOC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6" name="Google Shape;1205;p279">
              <a:extLst>
                <a:ext uri="{FF2B5EF4-FFF2-40B4-BE49-F238E27FC236}">
                  <a16:creationId xmlns:a16="http://schemas.microsoft.com/office/drawing/2014/main" id="{40EE2154-2983-2999-E217-0B0806907EF2}"/>
                </a:ext>
              </a:extLst>
            </p:cNvPr>
            <p:cNvSpPr/>
            <p:nvPr/>
          </p:nvSpPr>
          <p:spPr>
            <a:xfrm>
              <a:off x="3625201" y="4234431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DOT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9" name="Google Shape;1205;p279">
              <a:extLst>
                <a:ext uri="{FF2B5EF4-FFF2-40B4-BE49-F238E27FC236}">
                  <a16:creationId xmlns:a16="http://schemas.microsoft.com/office/drawing/2014/main" id="{42A5A55B-B7A2-EFF1-5CD5-446989DC9734}"/>
                </a:ext>
              </a:extLst>
            </p:cNvPr>
            <p:cNvSpPr/>
            <p:nvPr/>
          </p:nvSpPr>
          <p:spPr>
            <a:xfrm>
              <a:off x="4670509" y="4233416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SAO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" name="Google Shape;1203;p279">
              <a:extLst>
                <a:ext uri="{FF2B5EF4-FFF2-40B4-BE49-F238E27FC236}">
                  <a16:creationId xmlns:a16="http://schemas.microsoft.com/office/drawing/2014/main" id="{56544950-2F78-4D68-2EF6-8E3329BDD5A9}"/>
                </a:ext>
              </a:extLst>
            </p:cNvPr>
            <p:cNvSpPr/>
            <p:nvPr/>
          </p:nvSpPr>
          <p:spPr>
            <a:xfrm>
              <a:off x="1549407" y="4892151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ESD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" name="Google Shape;1204;p279">
              <a:extLst>
                <a:ext uri="{FF2B5EF4-FFF2-40B4-BE49-F238E27FC236}">
                  <a16:creationId xmlns:a16="http://schemas.microsoft.com/office/drawing/2014/main" id="{4C28A5CE-039A-D1BE-3423-4E28A2E04A9E}"/>
                </a:ext>
              </a:extLst>
            </p:cNvPr>
            <p:cNvSpPr/>
            <p:nvPr/>
          </p:nvSpPr>
          <p:spPr>
            <a:xfrm>
              <a:off x="2579893" y="4892151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DCYF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6" name="Google Shape;1205;p279">
              <a:extLst>
                <a:ext uri="{FF2B5EF4-FFF2-40B4-BE49-F238E27FC236}">
                  <a16:creationId xmlns:a16="http://schemas.microsoft.com/office/drawing/2014/main" id="{51AF7E70-5638-9236-764F-BB2185C5302A}"/>
                </a:ext>
              </a:extLst>
            </p:cNvPr>
            <p:cNvSpPr/>
            <p:nvPr/>
          </p:nvSpPr>
          <p:spPr>
            <a:xfrm>
              <a:off x="3625201" y="4892151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DSHS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7" name="Google Shape;1205;p279">
              <a:extLst>
                <a:ext uri="{FF2B5EF4-FFF2-40B4-BE49-F238E27FC236}">
                  <a16:creationId xmlns:a16="http://schemas.microsoft.com/office/drawing/2014/main" id="{17C0F469-0258-937C-AF79-1C8332B64A8B}"/>
                </a:ext>
              </a:extLst>
            </p:cNvPr>
            <p:cNvSpPr/>
            <p:nvPr/>
          </p:nvSpPr>
          <p:spPr>
            <a:xfrm>
              <a:off x="4670509" y="4891136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CDHY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" name="Google Shape;1203;p279">
              <a:extLst>
                <a:ext uri="{FF2B5EF4-FFF2-40B4-BE49-F238E27FC236}">
                  <a16:creationId xmlns:a16="http://schemas.microsoft.com/office/drawing/2014/main" id="{F10D8917-0E40-7B91-0E23-B43C739605EC}"/>
                </a:ext>
              </a:extLst>
            </p:cNvPr>
            <p:cNvSpPr/>
            <p:nvPr/>
          </p:nvSpPr>
          <p:spPr>
            <a:xfrm>
              <a:off x="1549407" y="5510108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OFM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0" name="Google Shape;1204;p279">
              <a:extLst>
                <a:ext uri="{FF2B5EF4-FFF2-40B4-BE49-F238E27FC236}">
                  <a16:creationId xmlns:a16="http://schemas.microsoft.com/office/drawing/2014/main" id="{B3DFA1CB-19FF-FC4B-0EC3-31C1FA7C6C46}"/>
                </a:ext>
              </a:extLst>
            </p:cNvPr>
            <p:cNvSpPr/>
            <p:nvPr/>
          </p:nvSpPr>
          <p:spPr>
            <a:xfrm>
              <a:off x="2579893" y="5510108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DNR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2" name="Google Shape;1205;p279">
              <a:extLst>
                <a:ext uri="{FF2B5EF4-FFF2-40B4-BE49-F238E27FC236}">
                  <a16:creationId xmlns:a16="http://schemas.microsoft.com/office/drawing/2014/main" id="{CAC25AD4-1E76-9D23-921C-F7DC95D02B9D}"/>
                </a:ext>
              </a:extLst>
            </p:cNvPr>
            <p:cNvSpPr/>
            <p:nvPr/>
          </p:nvSpPr>
          <p:spPr>
            <a:xfrm>
              <a:off x="3625201" y="5510108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DFW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13" name="Google Shape;1205;p279">
              <a:extLst>
                <a:ext uri="{FF2B5EF4-FFF2-40B4-BE49-F238E27FC236}">
                  <a16:creationId xmlns:a16="http://schemas.microsoft.com/office/drawing/2014/main" id="{9B9CDC77-047D-170F-3BB6-082AC06F9A7C}"/>
                </a:ext>
              </a:extLst>
            </p:cNvPr>
            <p:cNvSpPr/>
            <p:nvPr/>
          </p:nvSpPr>
          <p:spPr>
            <a:xfrm>
              <a:off x="4670509" y="5509093"/>
              <a:ext cx="833534" cy="48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067" b="1" dirty="0">
                  <a:latin typeface="Libre Franklin"/>
                  <a:ea typeface="Libre Franklin"/>
                  <a:cs typeface="Libre Franklin"/>
                  <a:sym typeface="Libre Franklin"/>
                </a:rPr>
                <a:t>DES</a:t>
              </a:r>
              <a:endParaRPr sz="533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9" name="Google Shape;1217;p279">
            <a:extLst>
              <a:ext uri="{FF2B5EF4-FFF2-40B4-BE49-F238E27FC236}">
                <a16:creationId xmlns:a16="http://schemas.microsoft.com/office/drawing/2014/main" id="{4DEB2625-22F2-24ED-792E-BE62E48E530C}"/>
              </a:ext>
            </a:extLst>
          </p:cNvPr>
          <p:cNvSpPr txBox="1"/>
          <p:nvPr/>
        </p:nvSpPr>
        <p:spPr>
          <a:xfrm>
            <a:off x="6847549" y="1705927"/>
            <a:ext cx="435408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 need to do a thing and I think it requires government.</a:t>
            </a:r>
            <a:endParaRPr sz="2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30" name="Google Shape;1218;p279" descr="icon representing government">
            <a:extLst>
              <a:ext uri="{FF2B5EF4-FFF2-40B4-BE49-F238E27FC236}">
                <a16:creationId xmlns:a16="http://schemas.microsoft.com/office/drawing/2014/main" id="{1F325FBB-1C91-0B1E-7E5A-B26B90261C6A}"/>
              </a:ext>
            </a:extLst>
          </p:cNvPr>
          <p:cNvGrpSpPr/>
          <p:nvPr/>
        </p:nvGrpSpPr>
        <p:grpSpPr>
          <a:xfrm>
            <a:off x="7873487" y="2816586"/>
            <a:ext cx="2302204" cy="2960047"/>
            <a:chOff x="3574975" y="1979025"/>
            <a:chExt cx="465625" cy="598675"/>
          </a:xfrm>
          <a:solidFill>
            <a:schemeClr val="tx1"/>
          </a:solidFill>
        </p:grpSpPr>
        <p:sp>
          <p:nvSpPr>
            <p:cNvPr id="31" name="Google Shape;1219;p279">
              <a:extLst>
                <a:ext uri="{FF2B5EF4-FFF2-40B4-BE49-F238E27FC236}">
                  <a16:creationId xmlns:a16="http://schemas.microsoft.com/office/drawing/2014/main" id="{05BFF24C-DA57-59C4-F713-0FCA28892566}"/>
                </a:ext>
              </a:extLst>
            </p:cNvPr>
            <p:cNvSpPr/>
            <p:nvPr/>
          </p:nvSpPr>
          <p:spPr>
            <a:xfrm>
              <a:off x="3658325" y="2112050"/>
              <a:ext cx="354775" cy="199575"/>
            </a:xfrm>
            <a:custGeom>
              <a:avLst/>
              <a:gdLst/>
              <a:ahLst/>
              <a:cxnLst/>
              <a:rect l="l" t="t" r="r" b="b"/>
              <a:pathLst>
                <a:path w="14191" h="7983" extrusionOk="0">
                  <a:moveTo>
                    <a:pt x="1" y="7983"/>
                  </a:moveTo>
                  <a:lnTo>
                    <a:pt x="14191" y="7983"/>
                  </a:lnTo>
                  <a:cubicBezTo>
                    <a:pt x="14191" y="3584"/>
                    <a:pt x="10998" y="1"/>
                    <a:pt x="7096" y="1"/>
                  </a:cubicBezTo>
                  <a:cubicBezTo>
                    <a:pt x="3176" y="1"/>
                    <a:pt x="1" y="3584"/>
                    <a:pt x="1" y="7983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9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220;p279">
              <a:extLst>
                <a:ext uri="{FF2B5EF4-FFF2-40B4-BE49-F238E27FC236}">
                  <a16:creationId xmlns:a16="http://schemas.microsoft.com/office/drawing/2014/main" id="{FF6ABDCB-1D63-7BE2-EB1E-FEF66460B863}"/>
                </a:ext>
              </a:extLst>
            </p:cNvPr>
            <p:cNvSpPr/>
            <p:nvPr/>
          </p:nvSpPr>
          <p:spPr>
            <a:xfrm>
              <a:off x="3574975" y="2466800"/>
              <a:ext cx="465625" cy="110900"/>
            </a:xfrm>
            <a:custGeom>
              <a:avLst/>
              <a:gdLst/>
              <a:ahLst/>
              <a:cxnLst/>
              <a:rect l="l" t="t" r="r" b="b"/>
              <a:pathLst>
                <a:path w="18625" h="4436" fill="none" extrusionOk="0">
                  <a:moveTo>
                    <a:pt x="18624" y="4435"/>
                  </a:moveTo>
                  <a:lnTo>
                    <a:pt x="0" y="4435"/>
                  </a:lnTo>
                  <a:lnTo>
                    <a:pt x="0" y="2661"/>
                  </a:lnTo>
                  <a:lnTo>
                    <a:pt x="9312" y="1"/>
                  </a:lnTo>
                  <a:lnTo>
                    <a:pt x="18624" y="2661"/>
                  </a:ln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221;p279">
              <a:extLst>
                <a:ext uri="{FF2B5EF4-FFF2-40B4-BE49-F238E27FC236}">
                  <a16:creationId xmlns:a16="http://schemas.microsoft.com/office/drawing/2014/main" id="{A19FB6BC-38FE-DFCD-6794-AF639028944D}"/>
                </a:ext>
              </a:extLst>
            </p:cNvPr>
            <p:cNvSpPr/>
            <p:nvPr/>
          </p:nvSpPr>
          <p:spPr>
            <a:xfrm>
              <a:off x="3630400" y="2089900"/>
              <a:ext cx="354775" cy="199550"/>
            </a:xfrm>
            <a:custGeom>
              <a:avLst/>
              <a:gdLst/>
              <a:ahLst/>
              <a:cxnLst/>
              <a:rect l="l" t="t" r="r" b="b"/>
              <a:pathLst>
                <a:path w="14191" h="7982" fill="none" extrusionOk="0">
                  <a:moveTo>
                    <a:pt x="0" y="7982"/>
                  </a:moveTo>
                  <a:cubicBezTo>
                    <a:pt x="0" y="3583"/>
                    <a:pt x="3175" y="0"/>
                    <a:pt x="7095" y="0"/>
                  </a:cubicBezTo>
                  <a:cubicBezTo>
                    <a:pt x="11015" y="0"/>
                    <a:pt x="14190" y="3583"/>
                    <a:pt x="14190" y="7982"/>
                  </a:cubicBez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222;p279">
              <a:extLst>
                <a:ext uri="{FF2B5EF4-FFF2-40B4-BE49-F238E27FC236}">
                  <a16:creationId xmlns:a16="http://schemas.microsoft.com/office/drawing/2014/main" id="{644BEF42-FE2E-B2DE-B2C6-8DDABAE07B3A}"/>
                </a:ext>
              </a:extLst>
            </p:cNvPr>
            <p:cNvSpPr/>
            <p:nvPr/>
          </p:nvSpPr>
          <p:spPr>
            <a:xfrm>
              <a:off x="3597150" y="2289425"/>
              <a:ext cx="421275" cy="44375"/>
            </a:xfrm>
            <a:custGeom>
              <a:avLst/>
              <a:gdLst/>
              <a:ahLst/>
              <a:cxnLst/>
              <a:rect l="l" t="t" r="r" b="b"/>
              <a:pathLst>
                <a:path w="16851" h="1775" fill="none" extrusionOk="0">
                  <a:moveTo>
                    <a:pt x="0" y="1"/>
                  </a:moveTo>
                  <a:lnTo>
                    <a:pt x="16851" y="1"/>
                  </a:lnTo>
                  <a:lnTo>
                    <a:pt x="16851" y="1775"/>
                  </a:lnTo>
                  <a:lnTo>
                    <a:pt x="0" y="1775"/>
                  </a:ln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23;p279">
              <a:extLst>
                <a:ext uri="{FF2B5EF4-FFF2-40B4-BE49-F238E27FC236}">
                  <a16:creationId xmlns:a16="http://schemas.microsoft.com/office/drawing/2014/main" id="{7B01F41A-4617-F5E6-865A-1FCD1C054567}"/>
                </a:ext>
              </a:extLst>
            </p:cNvPr>
            <p:cNvSpPr/>
            <p:nvPr/>
          </p:nvSpPr>
          <p:spPr>
            <a:xfrm>
              <a:off x="4007325" y="2333775"/>
              <a:ext cx="25" cy="190250"/>
            </a:xfrm>
            <a:custGeom>
              <a:avLst/>
              <a:gdLst/>
              <a:ahLst/>
              <a:cxnLst/>
              <a:rect l="l" t="t" r="r" b="b"/>
              <a:pathLst>
                <a:path w="1" h="7610" fill="none" extrusionOk="0">
                  <a:moveTo>
                    <a:pt x="0" y="7610"/>
                  </a:moveTo>
                  <a:lnTo>
                    <a:pt x="0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24;p279">
              <a:extLst>
                <a:ext uri="{FF2B5EF4-FFF2-40B4-BE49-F238E27FC236}">
                  <a16:creationId xmlns:a16="http://schemas.microsoft.com/office/drawing/2014/main" id="{57BAD889-8634-020E-9E75-D1316B3CA453}"/>
                </a:ext>
              </a:extLst>
            </p:cNvPr>
            <p:cNvSpPr/>
            <p:nvPr/>
          </p:nvSpPr>
          <p:spPr>
            <a:xfrm>
              <a:off x="3940800" y="2333775"/>
              <a:ext cx="25" cy="171200"/>
            </a:xfrm>
            <a:custGeom>
              <a:avLst/>
              <a:gdLst/>
              <a:ahLst/>
              <a:cxnLst/>
              <a:rect l="l" t="t" r="r" b="b"/>
              <a:pathLst>
                <a:path w="1" h="6848" fill="none" extrusionOk="0">
                  <a:moveTo>
                    <a:pt x="1" y="6847"/>
                  </a:moveTo>
                  <a:lnTo>
                    <a:pt x="1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225;p279">
              <a:extLst>
                <a:ext uri="{FF2B5EF4-FFF2-40B4-BE49-F238E27FC236}">
                  <a16:creationId xmlns:a16="http://schemas.microsoft.com/office/drawing/2014/main" id="{3260E882-2970-B8EF-0E84-D4D182572BAC}"/>
                </a:ext>
              </a:extLst>
            </p:cNvPr>
            <p:cNvSpPr/>
            <p:nvPr/>
          </p:nvSpPr>
          <p:spPr>
            <a:xfrm>
              <a:off x="3874275" y="2333775"/>
              <a:ext cx="25" cy="152125"/>
            </a:xfrm>
            <a:custGeom>
              <a:avLst/>
              <a:gdLst/>
              <a:ahLst/>
              <a:cxnLst/>
              <a:rect l="l" t="t" r="r" b="b"/>
              <a:pathLst>
                <a:path w="1" h="6085" fill="none" extrusionOk="0">
                  <a:moveTo>
                    <a:pt x="1" y="1"/>
                  </a:moveTo>
                  <a:lnTo>
                    <a:pt x="1" y="6085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226;p279">
              <a:extLst>
                <a:ext uri="{FF2B5EF4-FFF2-40B4-BE49-F238E27FC236}">
                  <a16:creationId xmlns:a16="http://schemas.microsoft.com/office/drawing/2014/main" id="{03554C55-635F-7D49-F897-B01291C59089}"/>
                </a:ext>
              </a:extLst>
            </p:cNvPr>
            <p:cNvSpPr/>
            <p:nvPr/>
          </p:nvSpPr>
          <p:spPr>
            <a:xfrm>
              <a:off x="3807775" y="2333775"/>
              <a:ext cx="25" cy="133050"/>
            </a:xfrm>
            <a:custGeom>
              <a:avLst/>
              <a:gdLst/>
              <a:ahLst/>
              <a:cxnLst/>
              <a:rect l="l" t="t" r="r" b="b"/>
              <a:pathLst>
                <a:path w="1" h="5322" fill="none" extrusionOk="0">
                  <a:moveTo>
                    <a:pt x="0" y="5322"/>
                  </a:moveTo>
                  <a:lnTo>
                    <a:pt x="0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227;p279">
              <a:extLst>
                <a:ext uri="{FF2B5EF4-FFF2-40B4-BE49-F238E27FC236}">
                  <a16:creationId xmlns:a16="http://schemas.microsoft.com/office/drawing/2014/main" id="{643F0DB4-F1AE-297C-FB96-8FD6297CB260}"/>
                </a:ext>
              </a:extLst>
            </p:cNvPr>
            <p:cNvSpPr/>
            <p:nvPr/>
          </p:nvSpPr>
          <p:spPr>
            <a:xfrm>
              <a:off x="3741250" y="2333775"/>
              <a:ext cx="25" cy="152125"/>
            </a:xfrm>
            <a:custGeom>
              <a:avLst/>
              <a:gdLst/>
              <a:ahLst/>
              <a:cxnLst/>
              <a:rect l="l" t="t" r="r" b="b"/>
              <a:pathLst>
                <a:path w="1" h="6085" fill="none" extrusionOk="0">
                  <a:moveTo>
                    <a:pt x="1" y="1"/>
                  </a:moveTo>
                  <a:lnTo>
                    <a:pt x="1" y="6085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228;p279">
              <a:extLst>
                <a:ext uri="{FF2B5EF4-FFF2-40B4-BE49-F238E27FC236}">
                  <a16:creationId xmlns:a16="http://schemas.microsoft.com/office/drawing/2014/main" id="{5007B7EB-A683-8B7B-5270-5EA6AF2DDFC4}"/>
                </a:ext>
              </a:extLst>
            </p:cNvPr>
            <p:cNvSpPr/>
            <p:nvPr/>
          </p:nvSpPr>
          <p:spPr>
            <a:xfrm>
              <a:off x="3674750" y="2333775"/>
              <a:ext cx="25" cy="171200"/>
            </a:xfrm>
            <a:custGeom>
              <a:avLst/>
              <a:gdLst/>
              <a:ahLst/>
              <a:cxnLst/>
              <a:rect l="l" t="t" r="r" b="b"/>
              <a:pathLst>
                <a:path w="1" h="6848" fill="none" extrusionOk="0">
                  <a:moveTo>
                    <a:pt x="0" y="6847"/>
                  </a:moveTo>
                  <a:lnTo>
                    <a:pt x="0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229;p279">
              <a:extLst>
                <a:ext uri="{FF2B5EF4-FFF2-40B4-BE49-F238E27FC236}">
                  <a16:creationId xmlns:a16="http://schemas.microsoft.com/office/drawing/2014/main" id="{E7345483-CCFB-6131-EFA3-4E2D706853D9}"/>
                </a:ext>
              </a:extLst>
            </p:cNvPr>
            <p:cNvSpPr/>
            <p:nvPr/>
          </p:nvSpPr>
          <p:spPr>
            <a:xfrm>
              <a:off x="3608225" y="2333775"/>
              <a:ext cx="25" cy="190250"/>
            </a:xfrm>
            <a:custGeom>
              <a:avLst/>
              <a:gdLst/>
              <a:ahLst/>
              <a:cxnLst/>
              <a:rect l="l" t="t" r="r" b="b"/>
              <a:pathLst>
                <a:path w="1" h="7610" fill="none" extrusionOk="0">
                  <a:moveTo>
                    <a:pt x="0" y="1"/>
                  </a:moveTo>
                  <a:lnTo>
                    <a:pt x="0" y="7610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230;p279">
              <a:extLst>
                <a:ext uri="{FF2B5EF4-FFF2-40B4-BE49-F238E27FC236}">
                  <a16:creationId xmlns:a16="http://schemas.microsoft.com/office/drawing/2014/main" id="{F58C6EEE-4E46-53B5-C1FA-8B0194E7F004}"/>
                </a:ext>
              </a:extLst>
            </p:cNvPr>
            <p:cNvSpPr/>
            <p:nvPr/>
          </p:nvSpPr>
          <p:spPr>
            <a:xfrm>
              <a:off x="3785600" y="2045550"/>
              <a:ext cx="44375" cy="46125"/>
            </a:xfrm>
            <a:custGeom>
              <a:avLst/>
              <a:gdLst/>
              <a:ahLst/>
              <a:cxnLst/>
              <a:rect l="l" t="t" r="r" b="b"/>
              <a:pathLst>
                <a:path w="1775" h="1845" fill="none" extrusionOk="0">
                  <a:moveTo>
                    <a:pt x="1774" y="1845"/>
                  </a:moveTo>
                  <a:lnTo>
                    <a:pt x="1774" y="0"/>
                  </a:lnTo>
                  <a:lnTo>
                    <a:pt x="0" y="0"/>
                  </a:lnTo>
                  <a:lnTo>
                    <a:pt x="0" y="1845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231;p279">
              <a:extLst>
                <a:ext uri="{FF2B5EF4-FFF2-40B4-BE49-F238E27FC236}">
                  <a16:creationId xmlns:a16="http://schemas.microsoft.com/office/drawing/2014/main" id="{2C1309DC-71B5-807F-838E-ADED57DBF4CB}"/>
                </a:ext>
              </a:extLst>
            </p:cNvPr>
            <p:cNvSpPr/>
            <p:nvPr/>
          </p:nvSpPr>
          <p:spPr>
            <a:xfrm>
              <a:off x="3807775" y="1979025"/>
              <a:ext cx="25" cy="66550"/>
            </a:xfrm>
            <a:custGeom>
              <a:avLst/>
              <a:gdLst/>
              <a:ahLst/>
              <a:cxnLst/>
              <a:rect l="l" t="t" r="r" b="b"/>
              <a:pathLst>
                <a:path w="1" h="2662" fill="none" extrusionOk="0">
                  <a:moveTo>
                    <a:pt x="0" y="1"/>
                  </a:moveTo>
                  <a:lnTo>
                    <a:pt x="0" y="266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232;p279">
              <a:extLst>
                <a:ext uri="{FF2B5EF4-FFF2-40B4-BE49-F238E27FC236}">
                  <a16:creationId xmlns:a16="http://schemas.microsoft.com/office/drawing/2014/main" id="{6E087B22-121F-E1C6-A0B1-6F709E8E3DC6}"/>
                </a:ext>
              </a:extLst>
            </p:cNvPr>
            <p:cNvSpPr/>
            <p:nvPr/>
          </p:nvSpPr>
          <p:spPr>
            <a:xfrm>
              <a:off x="3741250" y="2511150"/>
              <a:ext cx="133050" cy="33275"/>
            </a:xfrm>
            <a:custGeom>
              <a:avLst/>
              <a:gdLst/>
              <a:ahLst/>
              <a:cxnLst/>
              <a:rect l="l" t="t" r="r" b="b"/>
              <a:pathLst>
                <a:path w="5322" h="1331" fill="none" extrusionOk="0">
                  <a:moveTo>
                    <a:pt x="5322" y="1331"/>
                  </a:moveTo>
                  <a:lnTo>
                    <a:pt x="4435" y="444"/>
                  </a:lnTo>
                  <a:lnTo>
                    <a:pt x="3548" y="1331"/>
                  </a:lnTo>
                  <a:lnTo>
                    <a:pt x="2661" y="1"/>
                  </a:lnTo>
                  <a:lnTo>
                    <a:pt x="1774" y="1331"/>
                  </a:lnTo>
                  <a:lnTo>
                    <a:pt x="888" y="444"/>
                  </a:lnTo>
                  <a:lnTo>
                    <a:pt x="1" y="133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pPr>
                <a:buClr>
                  <a:srgbClr val="000000"/>
                </a:buClr>
                <a:buSzPts val="28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63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EC5F6-B18F-83A3-E8A6-BC5D596C2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EF9BCC7-82B3-1C33-5128-299276CC5581}"/>
              </a:ext>
            </a:extLst>
          </p:cNvPr>
          <p:cNvSpPr/>
          <p:nvPr/>
        </p:nvSpPr>
        <p:spPr>
          <a:xfrm>
            <a:off x="9935819" y="319177"/>
            <a:ext cx="1934130" cy="1061049"/>
          </a:xfrm>
          <a:prstGeom prst="wedgeRoundRectCallout">
            <a:avLst>
              <a:gd name="adj1" fmla="val -11467"/>
              <a:gd name="adj2" fmla="val 6331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Go to chat!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F063E-B07F-01F1-66C2-9189B13DA2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25650" y="2670174"/>
            <a:ext cx="8140700" cy="252231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dirty="0">
                <a:solidFill>
                  <a:schemeClr val="bg1"/>
                </a:solidFill>
                <a:ea typeface="+mn-ea"/>
                <a:cs typeface="+mn-cs"/>
              </a:rPr>
              <a:t>What happens when we get trapped in </a:t>
            </a:r>
            <a:r>
              <a:rPr lang="en-US" sz="4800" dirty="0">
                <a:solidFill>
                  <a:schemeClr val="accent4"/>
                </a:solidFill>
                <a:ea typeface="+mn-ea"/>
                <a:cs typeface="+mn-cs"/>
              </a:rPr>
              <a:t>“inside out” </a:t>
            </a:r>
            <a:r>
              <a:rPr lang="en-US" sz="4800" dirty="0">
                <a:solidFill>
                  <a:schemeClr val="bg1"/>
                </a:solidFill>
                <a:ea typeface="+mn-ea"/>
                <a:cs typeface="+mn-cs"/>
              </a:rPr>
              <a:t>thinking?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 Next LT Pro Demi" panose="020B07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822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FCF16-82CE-2F49-2B8C-A9B4C6EC7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A5E178F3-8279-758A-C272-5D996314BF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Customers suffer. And so do we.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53D8D"/>
              </a:solidFill>
              <a:effectLst/>
              <a:uLnTx/>
              <a:uFillTx/>
              <a:latin typeface="Avenir Next LT Pro Demi" panose="020B0704020202020204" pitchFamily="34" charset="0"/>
              <a:ea typeface="+mj-ea"/>
              <a:cs typeface="+mj-cs"/>
            </a:endParaRPr>
          </a:p>
        </p:txBody>
      </p:sp>
      <p:sp>
        <p:nvSpPr>
          <p:cNvPr id="132" name="Text Placeholder 3">
            <a:extLst>
              <a:ext uri="{FF2B5EF4-FFF2-40B4-BE49-F238E27FC236}">
                <a16:creationId xmlns:a16="http://schemas.microsoft.com/office/drawing/2014/main" id="{EB4F3784-10D5-76DC-DEFF-101C5EB45966}"/>
              </a:ext>
            </a:extLst>
          </p:cNvPr>
          <p:cNvSpPr txBox="1">
            <a:spLocks/>
          </p:cNvSpPr>
          <p:nvPr/>
        </p:nvSpPr>
        <p:spPr>
          <a:xfrm>
            <a:off x="838200" y="1370701"/>
            <a:ext cx="8970722" cy="7219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When our services forget the customer’s experience, it can make it harder, slower, and more expensive to deliver service.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4" name="Google Shape;5294;p1006">
            <a:extLst>
              <a:ext uri="{FF2B5EF4-FFF2-40B4-BE49-F238E27FC236}">
                <a16:creationId xmlns:a16="http://schemas.microsoft.com/office/drawing/2014/main" id="{6D5A1B5D-F074-7868-9C45-ECB0B8408623}"/>
              </a:ext>
            </a:extLst>
          </p:cNvPr>
          <p:cNvSpPr txBox="1"/>
          <p:nvPr/>
        </p:nvSpPr>
        <p:spPr>
          <a:xfrm>
            <a:off x="989257" y="4256192"/>
            <a:ext cx="2603165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a typeface="Libre Franklin ExtraBold"/>
                <a:cs typeface="Libre Franklin ExtraBold"/>
                <a:sym typeface="Libre Franklin ExtraBold"/>
              </a:rPr>
              <a:t>Misdirection</a:t>
            </a:r>
            <a:endParaRPr sz="2500" b="1" dirty="0">
              <a:ea typeface="Libre Franklin ExtraBold"/>
              <a:cs typeface="Libre Franklin ExtraBold"/>
              <a:sym typeface="Libre Franklin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ea typeface="Libre Franklin Light"/>
                <a:cs typeface="Libre Franklin Light"/>
                <a:sym typeface="Libre Franklin Light"/>
              </a:rPr>
              <a:t>People call us for the wrong stuff and we have to deal with </a:t>
            </a:r>
            <a:r>
              <a:rPr lang="en" sz="1300" b="1" dirty="0">
                <a:ea typeface="Libre Franklin Light"/>
                <a:cs typeface="Libre Franklin Light"/>
                <a:sym typeface="Libre Franklin Light"/>
              </a:rPr>
              <a:t>re-routing upset customers</a:t>
            </a:r>
            <a:endParaRPr sz="1300" b="1" dirty="0">
              <a:ea typeface="Libre Franklin Light"/>
              <a:cs typeface="Libre Franklin Light"/>
              <a:sym typeface="Libre Franklin Light"/>
            </a:endParaRPr>
          </a:p>
        </p:txBody>
      </p:sp>
      <p:sp>
        <p:nvSpPr>
          <p:cNvPr id="45" name="Google Shape;5312;p1006">
            <a:extLst>
              <a:ext uri="{FF2B5EF4-FFF2-40B4-BE49-F238E27FC236}">
                <a16:creationId xmlns:a16="http://schemas.microsoft.com/office/drawing/2014/main" id="{DA4074BA-8BA4-278E-498C-7EADBE84CA7A}"/>
              </a:ext>
            </a:extLst>
          </p:cNvPr>
          <p:cNvSpPr txBox="1"/>
          <p:nvPr/>
        </p:nvSpPr>
        <p:spPr>
          <a:xfrm>
            <a:off x="4902958" y="4241267"/>
            <a:ext cx="2603165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a typeface="Libre Franklin ExtraBold"/>
                <a:cs typeface="Libre Franklin ExtraBold"/>
                <a:sym typeface="Libre Franklin ExtraBold"/>
              </a:rPr>
              <a:t>Ambiguity</a:t>
            </a:r>
            <a:endParaRPr sz="2500" b="1" dirty="0">
              <a:ea typeface="Libre Franklin ExtraBold"/>
              <a:cs typeface="Libre Franklin ExtraBold"/>
              <a:sym typeface="Libre Franklin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ea typeface="Libre Franklin Light"/>
                <a:cs typeface="Libre Franklin Light"/>
                <a:sym typeface="Libre Franklin Light"/>
              </a:rPr>
              <a:t>We have to negotiate </a:t>
            </a:r>
            <a:r>
              <a:rPr lang="en" sz="1300" b="1" dirty="0">
                <a:solidFill>
                  <a:schemeClr val="dk1"/>
                </a:solidFill>
                <a:ea typeface="Libre Franklin Light"/>
                <a:cs typeface="Libre Franklin Light"/>
                <a:sym typeface="Libre Franklin Light"/>
              </a:rPr>
              <a:t>ownership and handoffs </a:t>
            </a:r>
            <a:r>
              <a:rPr lang="en" sz="1300" dirty="0">
                <a:solidFill>
                  <a:schemeClr val="dk1"/>
                </a:solidFill>
                <a:ea typeface="Libre Franklin Light"/>
                <a:cs typeface="Libre Franklin Light"/>
                <a:sym typeface="Libre Franklin Light"/>
              </a:rPr>
              <a:t>– it can get grey and hard to navigate</a:t>
            </a:r>
            <a:endParaRPr sz="2500" dirty="0">
              <a:ea typeface="Libre Franklin ExtraBold"/>
              <a:cs typeface="Libre Franklin ExtraBold"/>
              <a:sym typeface="Libre Franklin ExtraBold"/>
            </a:endParaRPr>
          </a:p>
        </p:txBody>
      </p:sp>
      <p:sp>
        <p:nvSpPr>
          <p:cNvPr id="60" name="Google Shape;5327;p1006">
            <a:extLst>
              <a:ext uri="{FF2B5EF4-FFF2-40B4-BE49-F238E27FC236}">
                <a16:creationId xmlns:a16="http://schemas.microsoft.com/office/drawing/2014/main" id="{A2B6C231-ABD1-2276-C175-E6CF8AE35197}"/>
              </a:ext>
            </a:extLst>
          </p:cNvPr>
          <p:cNvSpPr txBox="1"/>
          <p:nvPr/>
        </p:nvSpPr>
        <p:spPr>
          <a:xfrm>
            <a:off x="8956165" y="4250233"/>
            <a:ext cx="2603165" cy="136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ea typeface="Libre Franklin ExtraBold"/>
                <a:cs typeface="Libre Franklin ExtraBold"/>
                <a:sym typeface="Libre Franklin ExtraBold"/>
              </a:rPr>
              <a:t>Competition</a:t>
            </a:r>
            <a:endParaRPr sz="2500" b="1" dirty="0">
              <a:ea typeface="Libre Franklin ExtraBold"/>
              <a:cs typeface="Libre Franklin ExtraBold"/>
              <a:sym typeface="Libre Franklin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dirty="0">
                <a:solidFill>
                  <a:schemeClr val="dk1"/>
                </a:solidFill>
                <a:ea typeface="Libre Franklin ExtraBold"/>
                <a:cs typeface="Libre Franklin ExtraBold"/>
                <a:sym typeface="Libre Franklin Light"/>
              </a:rPr>
              <a:t>We fight with each other for limited resources – often to </a:t>
            </a:r>
            <a:r>
              <a:rPr lang="en" sz="1300" b="1" dirty="0">
                <a:solidFill>
                  <a:schemeClr val="dk1"/>
                </a:solidFill>
                <a:ea typeface="Libre Franklin ExtraBold"/>
                <a:cs typeface="Libre Franklin ExtraBold"/>
                <a:sym typeface="Libre Franklin Light"/>
              </a:rPr>
              <a:t>solve the same problem </a:t>
            </a:r>
            <a:r>
              <a:rPr lang="en" sz="1300" dirty="0">
                <a:solidFill>
                  <a:schemeClr val="dk1"/>
                </a:solidFill>
                <a:ea typeface="Libre Franklin ExtraBold"/>
                <a:cs typeface="Libre Franklin ExtraBold"/>
                <a:sym typeface="Libre Franklin Light"/>
              </a:rPr>
              <a:t>at the same time</a:t>
            </a:r>
            <a:endParaRPr sz="2500" dirty="0">
              <a:ea typeface="Libre Franklin ExtraBold"/>
              <a:cs typeface="Libre Franklin ExtraBold"/>
              <a:sym typeface="Libre Franklin ExtraBold"/>
            </a:endParaRPr>
          </a:p>
        </p:txBody>
      </p:sp>
      <p:cxnSp>
        <p:nvCxnSpPr>
          <p:cNvPr id="70" name="Google Shape;5337;p1006">
            <a:extLst>
              <a:ext uri="{FF2B5EF4-FFF2-40B4-BE49-F238E27FC236}">
                <a16:creationId xmlns:a16="http://schemas.microsoft.com/office/drawing/2014/main" id="{67F6167C-C019-DD30-238E-DAD31938C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82717" y="2640998"/>
            <a:ext cx="0" cy="34326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5337;p1006">
            <a:extLst>
              <a:ext uri="{FF2B5EF4-FFF2-40B4-BE49-F238E27FC236}">
                <a16:creationId xmlns:a16="http://schemas.microsoft.com/office/drawing/2014/main" id="{0F40F45C-101D-38F1-A04B-CA04EC80F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300123" y="2575326"/>
            <a:ext cx="0" cy="34326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1" name="Google Shape;8290;p1076">
            <a:extLst>
              <a:ext uri="{FF2B5EF4-FFF2-40B4-BE49-F238E27FC236}">
                <a16:creationId xmlns:a16="http://schemas.microsoft.com/office/drawing/2014/main" id="{81FDECA1-654A-1B28-2B96-5101E3988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19107" y="2885547"/>
            <a:ext cx="1242245" cy="1242338"/>
            <a:chOff x="5588850" y="3742275"/>
            <a:chExt cx="340850" cy="340875"/>
          </a:xfrm>
          <a:solidFill>
            <a:schemeClr val="tx1"/>
          </a:solidFill>
        </p:grpSpPr>
        <p:sp>
          <p:nvSpPr>
            <p:cNvPr id="102" name="Google Shape;8291;p1076">
              <a:extLst>
                <a:ext uri="{FF2B5EF4-FFF2-40B4-BE49-F238E27FC236}">
                  <a16:creationId xmlns:a16="http://schemas.microsoft.com/office/drawing/2014/main" id="{AD2E546A-1FE7-6C76-2D7F-E611DD8E1212}"/>
                </a:ext>
              </a:extLst>
            </p:cNvPr>
            <p:cNvSpPr/>
            <p:nvPr/>
          </p:nvSpPr>
          <p:spPr>
            <a:xfrm>
              <a:off x="5695375" y="3912825"/>
              <a:ext cx="81750" cy="81775"/>
            </a:xfrm>
            <a:custGeom>
              <a:avLst/>
              <a:gdLst/>
              <a:ahLst/>
              <a:cxnLst/>
              <a:rect l="l" t="t" r="r" b="b"/>
              <a:pathLst>
                <a:path w="3270" h="3271" extrusionOk="0">
                  <a:moveTo>
                    <a:pt x="3270" y="1636"/>
                  </a:moveTo>
                  <a:cubicBezTo>
                    <a:pt x="3270" y="2540"/>
                    <a:pt x="2540" y="3270"/>
                    <a:pt x="1635" y="3270"/>
                  </a:cubicBezTo>
                  <a:cubicBezTo>
                    <a:pt x="731" y="3270"/>
                    <a:pt x="0" y="2540"/>
                    <a:pt x="0" y="1636"/>
                  </a:cubicBezTo>
                  <a:cubicBezTo>
                    <a:pt x="0" y="731"/>
                    <a:pt x="731" y="1"/>
                    <a:pt x="1635" y="1"/>
                  </a:cubicBezTo>
                  <a:cubicBezTo>
                    <a:pt x="2540" y="1"/>
                    <a:pt x="3270" y="731"/>
                    <a:pt x="3270" y="1636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292;p1076">
              <a:extLst>
                <a:ext uri="{FF2B5EF4-FFF2-40B4-BE49-F238E27FC236}">
                  <a16:creationId xmlns:a16="http://schemas.microsoft.com/office/drawing/2014/main" id="{A178278C-7833-AF57-71E5-D9482B393B23}"/>
                </a:ext>
              </a:extLst>
            </p:cNvPr>
            <p:cNvSpPr/>
            <p:nvPr/>
          </p:nvSpPr>
          <p:spPr>
            <a:xfrm>
              <a:off x="5670575" y="3919650"/>
              <a:ext cx="81775" cy="81750"/>
            </a:xfrm>
            <a:custGeom>
              <a:avLst/>
              <a:gdLst/>
              <a:ahLst/>
              <a:cxnLst/>
              <a:rect l="l" t="t" r="r" b="b"/>
              <a:pathLst>
                <a:path w="3271" h="3270" fill="none" extrusionOk="0">
                  <a:moveTo>
                    <a:pt x="3270" y="1635"/>
                  </a:moveTo>
                  <a:cubicBezTo>
                    <a:pt x="3270" y="2540"/>
                    <a:pt x="2540" y="3270"/>
                    <a:pt x="1635" y="3270"/>
                  </a:cubicBezTo>
                  <a:cubicBezTo>
                    <a:pt x="731" y="3270"/>
                    <a:pt x="1" y="2540"/>
                    <a:pt x="1" y="1635"/>
                  </a:cubicBezTo>
                  <a:cubicBezTo>
                    <a:pt x="1" y="730"/>
                    <a:pt x="731" y="0"/>
                    <a:pt x="1635" y="0"/>
                  </a:cubicBezTo>
                  <a:cubicBezTo>
                    <a:pt x="2540" y="0"/>
                    <a:pt x="3270" y="730"/>
                    <a:pt x="3270" y="1635"/>
                  </a:cubicBezTo>
                  <a:close/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293;p1076">
              <a:extLst>
                <a:ext uri="{FF2B5EF4-FFF2-40B4-BE49-F238E27FC236}">
                  <a16:creationId xmlns:a16="http://schemas.microsoft.com/office/drawing/2014/main" id="{4A499A07-485F-2095-9347-3A1AA1C85EC9}"/>
                </a:ext>
              </a:extLst>
            </p:cNvPr>
            <p:cNvSpPr/>
            <p:nvPr/>
          </p:nvSpPr>
          <p:spPr>
            <a:xfrm>
              <a:off x="5588850" y="3837900"/>
              <a:ext cx="245225" cy="245250"/>
            </a:xfrm>
            <a:custGeom>
              <a:avLst/>
              <a:gdLst/>
              <a:ahLst/>
              <a:cxnLst/>
              <a:rect l="l" t="t" r="r" b="b"/>
              <a:pathLst>
                <a:path w="9809" h="9810" fill="none" extrusionOk="0">
                  <a:moveTo>
                    <a:pt x="9809" y="5450"/>
                  </a:moveTo>
                  <a:cubicBezTo>
                    <a:pt x="9809" y="5581"/>
                    <a:pt x="9700" y="5690"/>
                    <a:pt x="9569" y="5690"/>
                  </a:cubicBezTo>
                  <a:lnTo>
                    <a:pt x="8948" y="5690"/>
                  </a:lnTo>
                  <a:cubicBezTo>
                    <a:pt x="8828" y="5690"/>
                    <a:pt x="8730" y="5777"/>
                    <a:pt x="8708" y="5886"/>
                  </a:cubicBezTo>
                  <a:cubicBezTo>
                    <a:pt x="8610" y="6245"/>
                    <a:pt x="8468" y="6583"/>
                    <a:pt x="8283" y="6910"/>
                  </a:cubicBezTo>
                  <a:cubicBezTo>
                    <a:pt x="8217" y="6997"/>
                    <a:pt x="8239" y="7128"/>
                    <a:pt x="8315" y="7204"/>
                  </a:cubicBezTo>
                  <a:lnTo>
                    <a:pt x="8708" y="7608"/>
                  </a:lnTo>
                  <a:cubicBezTo>
                    <a:pt x="8849" y="7739"/>
                    <a:pt x="8849" y="7902"/>
                    <a:pt x="8762" y="8000"/>
                  </a:cubicBezTo>
                  <a:lnTo>
                    <a:pt x="7989" y="8763"/>
                  </a:lnTo>
                  <a:cubicBezTo>
                    <a:pt x="7890" y="8850"/>
                    <a:pt x="7738" y="8850"/>
                    <a:pt x="7651" y="8763"/>
                  </a:cubicBezTo>
                  <a:lnTo>
                    <a:pt x="7204" y="8316"/>
                  </a:lnTo>
                  <a:cubicBezTo>
                    <a:pt x="7128" y="8229"/>
                    <a:pt x="6997" y="8218"/>
                    <a:pt x="6899" y="8273"/>
                  </a:cubicBezTo>
                  <a:cubicBezTo>
                    <a:pt x="6583" y="8469"/>
                    <a:pt x="6234" y="8610"/>
                    <a:pt x="5874" y="8698"/>
                  </a:cubicBezTo>
                  <a:cubicBezTo>
                    <a:pt x="5765" y="8730"/>
                    <a:pt x="5689" y="8828"/>
                    <a:pt x="5689" y="8937"/>
                  </a:cubicBezTo>
                  <a:lnTo>
                    <a:pt x="5689" y="9504"/>
                  </a:lnTo>
                  <a:cubicBezTo>
                    <a:pt x="5689" y="9700"/>
                    <a:pt x="5580" y="9809"/>
                    <a:pt x="5449" y="9809"/>
                  </a:cubicBezTo>
                  <a:lnTo>
                    <a:pt x="4359" y="9809"/>
                  </a:lnTo>
                  <a:cubicBezTo>
                    <a:pt x="4229" y="9809"/>
                    <a:pt x="4120" y="9700"/>
                    <a:pt x="4120" y="9558"/>
                  </a:cubicBezTo>
                  <a:lnTo>
                    <a:pt x="4120" y="8937"/>
                  </a:lnTo>
                  <a:cubicBezTo>
                    <a:pt x="4120" y="8828"/>
                    <a:pt x="4043" y="8730"/>
                    <a:pt x="3934" y="8698"/>
                  </a:cubicBezTo>
                  <a:cubicBezTo>
                    <a:pt x="3575" y="8610"/>
                    <a:pt x="3226" y="8469"/>
                    <a:pt x="2910" y="8273"/>
                  </a:cubicBezTo>
                  <a:cubicBezTo>
                    <a:pt x="2812" y="8218"/>
                    <a:pt x="2681" y="8229"/>
                    <a:pt x="2605" y="8305"/>
                  </a:cubicBezTo>
                  <a:lnTo>
                    <a:pt x="2212" y="8708"/>
                  </a:lnTo>
                  <a:cubicBezTo>
                    <a:pt x="2071" y="8839"/>
                    <a:pt x="1918" y="8839"/>
                    <a:pt x="1820" y="8752"/>
                  </a:cubicBezTo>
                  <a:lnTo>
                    <a:pt x="1057" y="7989"/>
                  </a:lnTo>
                  <a:cubicBezTo>
                    <a:pt x="959" y="7891"/>
                    <a:pt x="959" y="7739"/>
                    <a:pt x="1057" y="7640"/>
                  </a:cubicBezTo>
                  <a:lnTo>
                    <a:pt x="1493" y="7204"/>
                  </a:lnTo>
                  <a:cubicBezTo>
                    <a:pt x="1569" y="7117"/>
                    <a:pt x="1591" y="6997"/>
                    <a:pt x="1526" y="6899"/>
                  </a:cubicBezTo>
                  <a:cubicBezTo>
                    <a:pt x="1341" y="6583"/>
                    <a:pt x="1199" y="6235"/>
                    <a:pt x="1101" y="5875"/>
                  </a:cubicBezTo>
                  <a:cubicBezTo>
                    <a:pt x="1079" y="5766"/>
                    <a:pt x="981" y="5690"/>
                    <a:pt x="872" y="5690"/>
                  </a:cubicBezTo>
                  <a:lnTo>
                    <a:pt x="305" y="5690"/>
                  </a:lnTo>
                  <a:cubicBezTo>
                    <a:pt x="109" y="5690"/>
                    <a:pt x="0" y="5581"/>
                    <a:pt x="0" y="5439"/>
                  </a:cubicBezTo>
                  <a:lnTo>
                    <a:pt x="0" y="4360"/>
                  </a:lnTo>
                  <a:cubicBezTo>
                    <a:pt x="0" y="4229"/>
                    <a:pt x="109" y="4120"/>
                    <a:pt x="305" y="4120"/>
                  </a:cubicBezTo>
                  <a:lnTo>
                    <a:pt x="872" y="4120"/>
                  </a:lnTo>
                  <a:cubicBezTo>
                    <a:pt x="981" y="4120"/>
                    <a:pt x="1079" y="4033"/>
                    <a:pt x="1101" y="3924"/>
                  </a:cubicBezTo>
                  <a:cubicBezTo>
                    <a:pt x="1199" y="3565"/>
                    <a:pt x="1341" y="3227"/>
                    <a:pt x="1526" y="2900"/>
                  </a:cubicBezTo>
                  <a:cubicBezTo>
                    <a:pt x="1591" y="2802"/>
                    <a:pt x="1569" y="2682"/>
                    <a:pt x="1493" y="2605"/>
                  </a:cubicBezTo>
                  <a:lnTo>
                    <a:pt x="1057" y="2159"/>
                  </a:lnTo>
                  <a:cubicBezTo>
                    <a:pt x="959" y="2061"/>
                    <a:pt x="959" y="1908"/>
                    <a:pt x="1057" y="1821"/>
                  </a:cubicBezTo>
                  <a:lnTo>
                    <a:pt x="1820" y="1047"/>
                  </a:lnTo>
                  <a:cubicBezTo>
                    <a:pt x="1918" y="960"/>
                    <a:pt x="2071" y="960"/>
                    <a:pt x="2212" y="1091"/>
                  </a:cubicBezTo>
                  <a:lnTo>
                    <a:pt x="2605" y="1494"/>
                  </a:lnTo>
                  <a:cubicBezTo>
                    <a:pt x="2681" y="1570"/>
                    <a:pt x="2812" y="1581"/>
                    <a:pt x="2910" y="1527"/>
                  </a:cubicBezTo>
                  <a:cubicBezTo>
                    <a:pt x="3226" y="1330"/>
                    <a:pt x="3575" y="1189"/>
                    <a:pt x="3934" y="1102"/>
                  </a:cubicBezTo>
                  <a:cubicBezTo>
                    <a:pt x="4043" y="1069"/>
                    <a:pt x="4120" y="971"/>
                    <a:pt x="4120" y="862"/>
                  </a:cubicBezTo>
                  <a:lnTo>
                    <a:pt x="4120" y="241"/>
                  </a:lnTo>
                  <a:cubicBezTo>
                    <a:pt x="4120" y="110"/>
                    <a:pt x="4229" y="1"/>
                    <a:pt x="4359" y="1"/>
                  </a:cubicBezTo>
                  <a:lnTo>
                    <a:pt x="5449" y="1"/>
                  </a:lnTo>
                  <a:cubicBezTo>
                    <a:pt x="5580" y="1"/>
                    <a:pt x="5689" y="110"/>
                    <a:pt x="5689" y="306"/>
                  </a:cubicBezTo>
                  <a:lnTo>
                    <a:pt x="5689" y="862"/>
                  </a:lnTo>
                  <a:cubicBezTo>
                    <a:pt x="5689" y="982"/>
                    <a:pt x="5765" y="1069"/>
                    <a:pt x="5874" y="1102"/>
                  </a:cubicBezTo>
                  <a:cubicBezTo>
                    <a:pt x="6234" y="1189"/>
                    <a:pt x="6583" y="1330"/>
                    <a:pt x="6899" y="1527"/>
                  </a:cubicBezTo>
                  <a:cubicBezTo>
                    <a:pt x="6997" y="1592"/>
                    <a:pt x="7117" y="1581"/>
                    <a:pt x="7204" y="1505"/>
                  </a:cubicBezTo>
                  <a:lnTo>
                    <a:pt x="7651" y="1058"/>
                  </a:lnTo>
                  <a:cubicBezTo>
                    <a:pt x="7738" y="960"/>
                    <a:pt x="7890" y="960"/>
                    <a:pt x="7989" y="1058"/>
                  </a:cubicBezTo>
                  <a:lnTo>
                    <a:pt x="8751" y="1821"/>
                  </a:lnTo>
                  <a:cubicBezTo>
                    <a:pt x="8849" y="1919"/>
                    <a:pt x="8849" y="2071"/>
                    <a:pt x="8708" y="2213"/>
                  </a:cubicBezTo>
                  <a:lnTo>
                    <a:pt x="8315" y="2616"/>
                  </a:lnTo>
                  <a:cubicBezTo>
                    <a:pt x="8228" y="2693"/>
                    <a:pt x="8217" y="2813"/>
                    <a:pt x="8283" y="2911"/>
                  </a:cubicBezTo>
                  <a:cubicBezTo>
                    <a:pt x="8468" y="3227"/>
                    <a:pt x="8610" y="3575"/>
                    <a:pt x="8708" y="3935"/>
                  </a:cubicBezTo>
                  <a:cubicBezTo>
                    <a:pt x="8730" y="4044"/>
                    <a:pt x="8828" y="4120"/>
                    <a:pt x="8937" y="4120"/>
                  </a:cubicBezTo>
                  <a:lnTo>
                    <a:pt x="9569" y="4120"/>
                  </a:lnTo>
                  <a:cubicBezTo>
                    <a:pt x="9700" y="4120"/>
                    <a:pt x="9809" y="4229"/>
                    <a:pt x="9809" y="4371"/>
                  </a:cubicBezTo>
                  <a:close/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294;p1076">
              <a:extLst>
                <a:ext uri="{FF2B5EF4-FFF2-40B4-BE49-F238E27FC236}">
                  <a16:creationId xmlns:a16="http://schemas.microsoft.com/office/drawing/2014/main" id="{D55316C1-9913-2908-56C5-389161688442}"/>
                </a:ext>
              </a:extLst>
            </p:cNvPr>
            <p:cNvSpPr/>
            <p:nvPr/>
          </p:nvSpPr>
          <p:spPr>
            <a:xfrm>
              <a:off x="5720425" y="3742275"/>
              <a:ext cx="209275" cy="209275"/>
            </a:xfrm>
            <a:custGeom>
              <a:avLst/>
              <a:gdLst/>
              <a:ahLst/>
              <a:cxnLst/>
              <a:rect l="l" t="t" r="r" b="b"/>
              <a:pathLst>
                <a:path w="8371" h="8371" fill="none" extrusionOk="0">
                  <a:moveTo>
                    <a:pt x="5592" y="7847"/>
                  </a:moveTo>
                  <a:lnTo>
                    <a:pt x="5614" y="7836"/>
                  </a:lnTo>
                  <a:cubicBezTo>
                    <a:pt x="5712" y="7771"/>
                    <a:pt x="5821" y="7793"/>
                    <a:pt x="5897" y="7869"/>
                  </a:cubicBezTo>
                  <a:lnTo>
                    <a:pt x="6322" y="8283"/>
                  </a:lnTo>
                  <a:cubicBezTo>
                    <a:pt x="6409" y="8370"/>
                    <a:pt x="6551" y="8370"/>
                    <a:pt x="6649" y="8283"/>
                  </a:cubicBezTo>
                  <a:lnTo>
                    <a:pt x="7368" y="7553"/>
                  </a:lnTo>
                  <a:cubicBezTo>
                    <a:pt x="7455" y="7466"/>
                    <a:pt x="7455" y="7324"/>
                    <a:pt x="7325" y="7193"/>
                  </a:cubicBezTo>
                  <a:lnTo>
                    <a:pt x="6954" y="6812"/>
                  </a:lnTo>
                  <a:cubicBezTo>
                    <a:pt x="6878" y="6736"/>
                    <a:pt x="6856" y="6627"/>
                    <a:pt x="6921" y="6529"/>
                  </a:cubicBezTo>
                  <a:cubicBezTo>
                    <a:pt x="7096" y="6234"/>
                    <a:pt x="7237" y="5907"/>
                    <a:pt x="7325" y="5559"/>
                  </a:cubicBezTo>
                  <a:cubicBezTo>
                    <a:pt x="7346" y="5461"/>
                    <a:pt x="7444" y="5384"/>
                    <a:pt x="7553" y="5384"/>
                  </a:cubicBezTo>
                  <a:lnTo>
                    <a:pt x="8142" y="5384"/>
                  </a:lnTo>
                  <a:cubicBezTo>
                    <a:pt x="8262" y="5384"/>
                    <a:pt x="8371" y="5286"/>
                    <a:pt x="8371" y="5155"/>
                  </a:cubicBezTo>
                  <a:lnTo>
                    <a:pt x="8371" y="4131"/>
                  </a:lnTo>
                  <a:cubicBezTo>
                    <a:pt x="8371" y="4000"/>
                    <a:pt x="8262" y="3902"/>
                    <a:pt x="8142" y="3902"/>
                  </a:cubicBezTo>
                  <a:lnTo>
                    <a:pt x="7553" y="3902"/>
                  </a:lnTo>
                  <a:cubicBezTo>
                    <a:pt x="7444" y="3902"/>
                    <a:pt x="7346" y="3826"/>
                    <a:pt x="7325" y="3728"/>
                  </a:cubicBezTo>
                  <a:cubicBezTo>
                    <a:pt x="7237" y="3379"/>
                    <a:pt x="7096" y="3052"/>
                    <a:pt x="6921" y="2758"/>
                  </a:cubicBezTo>
                  <a:cubicBezTo>
                    <a:pt x="6856" y="2660"/>
                    <a:pt x="6878" y="2551"/>
                    <a:pt x="6954" y="2474"/>
                  </a:cubicBezTo>
                  <a:lnTo>
                    <a:pt x="7325" y="2093"/>
                  </a:lnTo>
                  <a:cubicBezTo>
                    <a:pt x="7455" y="1962"/>
                    <a:pt x="7455" y="1821"/>
                    <a:pt x="7368" y="1733"/>
                  </a:cubicBezTo>
                  <a:lnTo>
                    <a:pt x="6649" y="1003"/>
                  </a:lnTo>
                  <a:cubicBezTo>
                    <a:pt x="6551" y="916"/>
                    <a:pt x="6409" y="916"/>
                    <a:pt x="6322" y="1003"/>
                  </a:cubicBezTo>
                  <a:lnTo>
                    <a:pt x="5897" y="1417"/>
                  </a:lnTo>
                  <a:cubicBezTo>
                    <a:pt x="5821" y="1494"/>
                    <a:pt x="5712" y="1515"/>
                    <a:pt x="5614" y="1450"/>
                  </a:cubicBezTo>
                  <a:cubicBezTo>
                    <a:pt x="5319" y="1276"/>
                    <a:pt x="4992" y="1134"/>
                    <a:pt x="4654" y="1047"/>
                  </a:cubicBezTo>
                  <a:cubicBezTo>
                    <a:pt x="4546" y="1025"/>
                    <a:pt x="4469" y="927"/>
                    <a:pt x="4469" y="818"/>
                  </a:cubicBezTo>
                  <a:lnTo>
                    <a:pt x="4469" y="295"/>
                  </a:lnTo>
                  <a:cubicBezTo>
                    <a:pt x="4469" y="110"/>
                    <a:pt x="4371" y="1"/>
                    <a:pt x="4240" y="1"/>
                  </a:cubicBezTo>
                  <a:lnTo>
                    <a:pt x="3216" y="1"/>
                  </a:lnTo>
                  <a:cubicBezTo>
                    <a:pt x="3096" y="1"/>
                    <a:pt x="2987" y="110"/>
                    <a:pt x="2987" y="229"/>
                  </a:cubicBezTo>
                  <a:lnTo>
                    <a:pt x="2987" y="829"/>
                  </a:lnTo>
                  <a:cubicBezTo>
                    <a:pt x="2987" y="938"/>
                    <a:pt x="2911" y="1025"/>
                    <a:pt x="2813" y="1058"/>
                  </a:cubicBezTo>
                  <a:cubicBezTo>
                    <a:pt x="2464" y="1145"/>
                    <a:pt x="2148" y="1276"/>
                    <a:pt x="1843" y="1461"/>
                  </a:cubicBezTo>
                  <a:cubicBezTo>
                    <a:pt x="1756" y="1515"/>
                    <a:pt x="1636" y="1505"/>
                    <a:pt x="1559" y="1428"/>
                  </a:cubicBezTo>
                  <a:lnTo>
                    <a:pt x="1189" y="1058"/>
                  </a:lnTo>
                  <a:cubicBezTo>
                    <a:pt x="1047" y="916"/>
                    <a:pt x="916" y="916"/>
                    <a:pt x="818" y="1014"/>
                  </a:cubicBezTo>
                  <a:lnTo>
                    <a:pt x="99" y="1733"/>
                  </a:lnTo>
                  <a:cubicBezTo>
                    <a:pt x="1" y="1821"/>
                    <a:pt x="1" y="1973"/>
                    <a:pt x="99" y="2060"/>
                  </a:cubicBezTo>
                  <a:lnTo>
                    <a:pt x="513" y="2474"/>
                  </a:lnTo>
                  <a:cubicBezTo>
                    <a:pt x="589" y="2551"/>
                    <a:pt x="600" y="2671"/>
                    <a:pt x="546" y="2758"/>
                  </a:cubicBezTo>
                  <a:lnTo>
                    <a:pt x="524" y="2791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295;p1076">
              <a:extLst>
                <a:ext uri="{FF2B5EF4-FFF2-40B4-BE49-F238E27FC236}">
                  <a16:creationId xmlns:a16="http://schemas.microsoft.com/office/drawing/2014/main" id="{54D0FE9C-8426-F5C2-5A96-19903C4015EC}"/>
                </a:ext>
              </a:extLst>
            </p:cNvPr>
            <p:cNvSpPr/>
            <p:nvPr/>
          </p:nvSpPr>
          <p:spPr>
            <a:xfrm>
              <a:off x="5770300" y="3801125"/>
              <a:ext cx="100825" cy="100825"/>
            </a:xfrm>
            <a:custGeom>
              <a:avLst/>
              <a:gdLst/>
              <a:ahLst/>
              <a:cxnLst/>
              <a:rect l="l" t="t" r="r" b="b"/>
              <a:pathLst>
                <a:path w="4033" h="4033" fill="none" extrusionOk="0">
                  <a:moveTo>
                    <a:pt x="2518" y="4033"/>
                  </a:moveTo>
                  <a:cubicBezTo>
                    <a:pt x="3728" y="3488"/>
                    <a:pt x="4033" y="1897"/>
                    <a:pt x="3095" y="949"/>
                  </a:cubicBezTo>
                  <a:cubicBezTo>
                    <a:pt x="2158" y="1"/>
                    <a:pt x="556" y="284"/>
                    <a:pt x="0" y="1494"/>
                  </a:cubicBez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8048;p1076">
            <a:extLst>
              <a:ext uri="{FF2B5EF4-FFF2-40B4-BE49-F238E27FC236}">
                <a16:creationId xmlns:a16="http://schemas.microsoft.com/office/drawing/2014/main" id="{C64EF754-740A-70EA-A518-6F8093193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11490" y="2907832"/>
            <a:ext cx="1397425" cy="1147944"/>
            <a:chOff x="239475" y="3047800"/>
            <a:chExt cx="381450" cy="313350"/>
          </a:xfrm>
          <a:solidFill>
            <a:schemeClr val="bg1"/>
          </a:solidFill>
        </p:grpSpPr>
        <p:sp>
          <p:nvSpPr>
            <p:cNvPr id="108" name="Google Shape;8049;p1076">
              <a:extLst>
                <a:ext uri="{FF2B5EF4-FFF2-40B4-BE49-F238E27FC236}">
                  <a16:creationId xmlns:a16="http://schemas.microsoft.com/office/drawing/2014/main" id="{D808A664-3009-7BED-5F49-A9A34064F1E2}"/>
                </a:ext>
              </a:extLst>
            </p:cNvPr>
            <p:cNvSpPr/>
            <p:nvPr/>
          </p:nvSpPr>
          <p:spPr>
            <a:xfrm>
              <a:off x="239475" y="3068225"/>
              <a:ext cx="149875" cy="149875"/>
            </a:xfrm>
            <a:custGeom>
              <a:avLst/>
              <a:gdLst/>
              <a:ahLst/>
              <a:cxnLst/>
              <a:rect l="l" t="t" r="r" b="b"/>
              <a:pathLst>
                <a:path w="5995" h="5995" extrusionOk="0">
                  <a:moveTo>
                    <a:pt x="5994" y="2998"/>
                  </a:moveTo>
                  <a:cubicBezTo>
                    <a:pt x="5994" y="4654"/>
                    <a:pt x="4654" y="5995"/>
                    <a:pt x="2997" y="5995"/>
                  </a:cubicBezTo>
                  <a:cubicBezTo>
                    <a:pt x="1341" y="5995"/>
                    <a:pt x="0" y="4654"/>
                    <a:pt x="0" y="2998"/>
                  </a:cubicBezTo>
                  <a:cubicBezTo>
                    <a:pt x="0" y="1341"/>
                    <a:pt x="1341" y="1"/>
                    <a:pt x="2997" y="1"/>
                  </a:cubicBezTo>
                  <a:cubicBezTo>
                    <a:pt x="4654" y="1"/>
                    <a:pt x="5994" y="1341"/>
                    <a:pt x="5994" y="2998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109" name="Google Shape;8050;p1076">
              <a:extLst>
                <a:ext uri="{FF2B5EF4-FFF2-40B4-BE49-F238E27FC236}">
                  <a16:creationId xmlns:a16="http://schemas.microsoft.com/office/drawing/2014/main" id="{5088BAB1-8852-C793-6779-59F0BBD16A0D}"/>
                </a:ext>
              </a:extLst>
            </p:cNvPr>
            <p:cNvSpPr/>
            <p:nvPr/>
          </p:nvSpPr>
          <p:spPr>
            <a:xfrm>
              <a:off x="253100" y="3047800"/>
              <a:ext cx="149875" cy="149875"/>
            </a:xfrm>
            <a:custGeom>
              <a:avLst/>
              <a:gdLst/>
              <a:ahLst/>
              <a:cxnLst/>
              <a:rect l="l" t="t" r="r" b="b"/>
              <a:pathLst>
                <a:path w="5995" h="5995" fill="none" extrusionOk="0">
                  <a:moveTo>
                    <a:pt x="5994" y="2997"/>
                  </a:moveTo>
                  <a:cubicBezTo>
                    <a:pt x="5994" y="4654"/>
                    <a:pt x="4654" y="5994"/>
                    <a:pt x="2997" y="5994"/>
                  </a:cubicBezTo>
                  <a:cubicBezTo>
                    <a:pt x="1341" y="5994"/>
                    <a:pt x="0" y="4654"/>
                    <a:pt x="0" y="2997"/>
                  </a:cubicBezTo>
                  <a:cubicBezTo>
                    <a:pt x="0" y="1341"/>
                    <a:pt x="1341" y="0"/>
                    <a:pt x="2997" y="0"/>
                  </a:cubicBezTo>
                  <a:cubicBezTo>
                    <a:pt x="4654" y="0"/>
                    <a:pt x="5994" y="1341"/>
                    <a:pt x="5994" y="2997"/>
                  </a:cubicBezTo>
                  <a:close/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051;p1076">
              <a:extLst>
                <a:ext uri="{FF2B5EF4-FFF2-40B4-BE49-F238E27FC236}">
                  <a16:creationId xmlns:a16="http://schemas.microsoft.com/office/drawing/2014/main" id="{DDE9E618-F4DB-46A8-61B5-321881D3CB00}"/>
                </a:ext>
              </a:extLst>
            </p:cNvPr>
            <p:cNvSpPr/>
            <p:nvPr/>
          </p:nvSpPr>
          <p:spPr>
            <a:xfrm>
              <a:off x="471050" y="3211275"/>
              <a:ext cx="149875" cy="149875"/>
            </a:xfrm>
            <a:custGeom>
              <a:avLst/>
              <a:gdLst/>
              <a:ahLst/>
              <a:cxnLst/>
              <a:rect l="l" t="t" r="r" b="b"/>
              <a:pathLst>
                <a:path w="5995" h="5995" fill="none" extrusionOk="0">
                  <a:moveTo>
                    <a:pt x="5995" y="2997"/>
                  </a:moveTo>
                  <a:cubicBezTo>
                    <a:pt x="5995" y="4654"/>
                    <a:pt x="4654" y="5994"/>
                    <a:pt x="2998" y="5994"/>
                  </a:cubicBezTo>
                  <a:cubicBezTo>
                    <a:pt x="1341" y="5994"/>
                    <a:pt x="1" y="4654"/>
                    <a:pt x="1" y="2997"/>
                  </a:cubicBezTo>
                  <a:cubicBezTo>
                    <a:pt x="1" y="1341"/>
                    <a:pt x="1341" y="0"/>
                    <a:pt x="2998" y="0"/>
                  </a:cubicBezTo>
                  <a:cubicBezTo>
                    <a:pt x="4654" y="0"/>
                    <a:pt x="5995" y="1341"/>
                    <a:pt x="5995" y="2997"/>
                  </a:cubicBezTo>
                  <a:close/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052;p1076">
              <a:extLst>
                <a:ext uri="{FF2B5EF4-FFF2-40B4-BE49-F238E27FC236}">
                  <a16:creationId xmlns:a16="http://schemas.microsoft.com/office/drawing/2014/main" id="{D4129221-10A2-7FC4-F0B0-B4D7F52A9D06}"/>
                </a:ext>
              </a:extLst>
            </p:cNvPr>
            <p:cNvSpPr/>
            <p:nvPr/>
          </p:nvSpPr>
          <p:spPr>
            <a:xfrm>
              <a:off x="430200" y="3115900"/>
              <a:ext cx="163500" cy="25"/>
            </a:xfrm>
            <a:custGeom>
              <a:avLst/>
              <a:gdLst/>
              <a:ahLst/>
              <a:cxnLst/>
              <a:rect l="l" t="t" r="r" b="b"/>
              <a:pathLst>
                <a:path w="6540" h="1" fill="none" extrusionOk="0">
                  <a:moveTo>
                    <a:pt x="6539" y="1"/>
                  </a:moveTo>
                  <a:lnTo>
                    <a:pt x="0" y="1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053;p1076">
              <a:extLst>
                <a:ext uri="{FF2B5EF4-FFF2-40B4-BE49-F238E27FC236}">
                  <a16:creationId xmlns:a16="http://schemas.microsoft.com/office/drawing/2014/main" id="{DD795774-C2CF-47A5-AD68-FBE655F232A6}"/>
                </a:ext>
              </a:extLst>
            </p:cNvPr>
            <p:cNvSpPr/>
            <p:nvPr/>
          </p:nvSpPr>
          <p:spPr>
            <a:xfrm>
              <a:off x="430200" y="3075050"/>
              <a:ext cx="163500" cy="25"/>
            </a:xfrm>
            <a:custGeom>
              <a:avLst/>
              <a:gdLst/>
              <a:ahLst/>
              <a:cxnLst/>
              <a:rect l="l" t="t" r="r" b="b"/>
              <a:pathLst>
                <a:path w="6540" h="1" fill="none" extrusionOk="0">
                  <a:moveTo>
                    <a:pt x="0" y="0"/>
                  </a:moveTo>
                  <a:lnTo>
                    <a:pt x="6539" y="0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054;p1076">
              <a:extLst>
                <a:ext uri="{FF2B5EF4-FFF2-40B4-BE49-F238E27FC236}">
                  <a16:creationId xmlns:a16="http://schemas.microsoft.com/office/drawing/2014/main" id="{2A3BE8B5-48DE-F3B5-D10A-E12351519EA8}"/>
                </a:ext>
              </a:extLst>
            </p:cNvPr>
            <p:cNvSpPr/>
            <p:nvPr/>
          </p:nvSpPr>
          <p:spPr>
            <a:xfrm>
              <a:off x="430200" y="3156775"/>
              <a:ext cx="136250" cy="25"/>
            </a:xfrm>
            <a:custGeom>
              <a:avLst/>
              <a:gdLst/>
              <a:ahLst/>
              <a:cxnLst/>
              <a:rect l="l" t="t" r="r" b="b"/>
              <a:pathLst>
                <a:path w="5450" h="1" fill="none" extrusionOk="0">
                  <a:moveTo>
                    <a:pt x="5449" y="1"/>
                  </a:moveTo>
                  <a:lnTo>
                    <a:pt x="0" y="1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055;p1076">
              <a:extLst>
                <a:ext uri="{FF2B5EF4-FFF2-40B4-BE49-F238E27FC236}">
                  <a16:creationId xmlns:a16="http://schemas.microsoft.com/office/drawing/2014/main" id="{413C6BB7-650B-3F96-CA84-AB187FF86CF8}"/>
                </a:ext>
              </a:extLst>
            </p:cNvPr>
            <p:cNvSpPr/>
            <p:nvPr/>
          </p:nvSpPr>
          <p:spPr>
            <a:xfrm>
              <a:off x="280350" y="3293000"/>
              <a:ext cx="163500" cy="25"/>
            </a:xfrm>
            <a:custGeom>
              <a:avLst/>
              <a:gdLst/>
              <a:ahLst/>
              <a:cxnLst/>
              <a:rect l="l" t="t" r="r" b="b"/>
              <a:pathLst>
                <a:path w="6540" h="1" fill="none" extrusionOk="0">
                  <a:moveTo>
                    <a:pt x="0" y="1"/>
                  </a:moveTo>
                  <a:lnTo>
                    <a:pt x="6539" y="1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056;p1076">
              <a:extLst>
                <a:ext uri="{FF2B5EF4-FFF2-40B4-BE49-F238E27FC236}">
                  <a16:creationId xmlns:a16="http://schemas.microsoft.com/office/drawing/2014/main" id="{1ED960EB-B802-8A72-9BE7-9D605492B91C}"/>
                </a:ext>
              </a:extLst>
            </p:cNvPr>
            <p:cNvSpPr/>
            <p:nvPr/>
          </p:nvSpPr>
          <p:spPr>
            <a:xfrm>
              <a:off x="280350" y="3252125"/>
              <a:ext cx="163500" cy="25"/>
            </a:xfrm>
            <a:custGeom>
              <a:avLst/>
              <a:gdLst/>
              <a:ahLst/>
              <a:cxnLst/>
              <a:rect l="l" t="t" r="r" b="b"/>
              <a:pathLst>
                <a:path w="6540" h="1" fill="none" extrusionOk="0">
                  <a:moveTo>
                    <a:pt x="6539" y="1"/>
                  </a:moveTo>
                  <a:lnTo>
                    <a:pt x="0" y="1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057;p1076">
              <a:extLst>
                <a:ext uri="{FF2B5EF4-FFF2-40B4-BE49-F238E27FC236}">
                  <a16:creationId xmlns:a16="http://schemas.microsoft.com/office/drawing/2014/main" id="{BE969758-93C7-10CB-CD70-BB2D08B2DFF2}"/>
                </a:ext>
              </a:extLst>
            </p:cNvPr>
            <p:cNvSpPr/>
            <p:nvPr/>
          </p:nvSpPr>
          <p:spPr>
            <a:xfrm>
              <a:off x="280350" y="3333875"/>
              <a:ext cx="136250" cy="25"/>
            </a:xfrm>
            <a:custGeom>
              <a:avLst/>
              <a:gdLst/>
              <a:ahLst/>
              <a:cxnLst/>
              <a:rect l="l" t="t" r="r" b="b"/>
              <a:pathLst>
                <a:path w="5450" h="1" fill="none" extrusionOk="0">
                  <a:moveTo>
                    <a:pt x="0" y="0"/>
                  </a:moveTo>
                  <a:lnTo>
                    <a:pt x="5449" y="0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058;p1076">
              <a:extLst>
                <a:ext uri="{FF2B5EF4-FFF2-40B4-BE49-F238E27FC236}">
                  <a16:creationId xmlns:a16="http://schemas.microsoft.com/office/drawing/2014/main" id="{36960DCC-2C62-193C-885D-649B4C484B6F}"/>
                </a:ext>
              </a:extLst>
            </p:cNvPr>
            <p:cNvSpPr/>
            <p:nvPr/>
          </p:nvSpPr>
          <p:spPr>
            <a:xfrm>
              <a:off x="355275" y="3095475"/>
              <a:ext cx="25" cy="13650"/>
            </a:xfrm>
            <a:custGeom>
              <a:avLst/>
              <a:gdLst/>
              <a:ahLst/>
              <a:cxnLst/>
              <a:rect l="l" t="t" r="r" b="b"/>
              <a:pathLst>
                <a:path w="1" h="546" fill="none" extrusionOk="0">
                  <a:moveTo>
                    <a:pt x="0" y="1"/>
                  </a:moveTo>
                  <a:lnTo>
                    <a:pt x="0" y="545"/>
                  </a:lnTo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059;p1076">
              <a:extLst>
                <a:ext uri="{FF2B5EF4-FFF2-40B4-BE49-F238E27FC236}">
                  <a16:creationId xmlns:a16="http://schemas.microsoft.com/office/drawing/2014/main" id="{251618CE-904B-100F-15ED-A5D641BBC181}"/>
                </a:ext>
              </a:extLst>
            </p:cNvPr>
            <p:cNvSpPr/>
            <p:nvPr/>
          </p:nvSpPr>
          <p:spPr>
            <a:xfrm>
              <a:off x="300775" y="3095475"/>
              <a:ext cx="25" cy="13650"/>
            </a:xfrm>
            <a:custGeom>
              <a:avLst/>
              <a:gdLst/>
              <a:ahLst/>
              <a:cxnLst/>
              <a:rect l="l" t="t" r="r" b="b"/>
              <a:pathLst>
                <a:path w="1" h="546" fill="none" extrusionOk="0">
                  <a:moveTo>
                    <a:pt x="1" y="1"/>
                  </a:moveTo>
                  <a:lnTo>
                    <a:pt x="1" y="545"/>
                  </a:lnTo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060;p1076">
              <a:extLst>
                <a:ext uri="{FF2B5EF4-FFF2-40B4-BE49-F238E27FC236}">
                  <a16:creationId xmlns:a16="http://schemas.microsoft.com/office/drawing/2014/main" id="{C643A465-7B76-0043-DE1A-C6C1EF7D3100}"/>
                </a:ext>
              </a:extLst>
            </p:cNvPr>
            <p:cNvSpPr/>
            <p:nvPr/>
          </p:nvSpPr>
          <p:spPr>
            <a:xfrm>
              <a:off x="293975" y="3138524"/>
              <a:ext cx="68125" cy="18275"/>
            </a:xfrm>
            <a:custGeom>
              <a:avLst/>
              <a:gdLst/>
              <a:ahLst/>
              <a:cxnLst/>
              <a:rect l="l" t="t" r="r" b="b"/>
              <a:pathLst>
                <a:path w="2725" h="731" fill="none" extrusionOk="0">
                  <a:moveTo>
                    <a:pt x="0" y="731"/>
                  </a:moveTo>
                  <a:cubicBezTo>
                    <a:pt x="763" y="0"/>
                    <a:pt x="1962" y="0"/>
                    <a:pt x="2725" y="731"/>
                  </a:cubicBezTo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061;p1076">
              <a:extLst>
                <a:ext uri="{FF2B5EF4-FFF2-40B4-BE49-F238E27FC236}">
                  <a16:creationId xmlns:a16="http://schemas.microsoft.com/office/drawing/2014/main" id="{6E9F381F-9197-50C0-27E7-7C4783190BB8}"/>
                </a:ext>
              </a:extLst>
            </p:cNvPr>
            <p:cNvSpPr/>
            <p:nvPr/>
          </p:nvSpPr>
          <p:spPr>
            <a:xfrm>
              <a:off x="573225" y="3258950"/>
              <a:ext cx="25" cy="13650"/>
            </a:xfrm>
            <a:custGeom>
              <a:avLst/>
              <a:gdLst/>
              <a:ahLst/>
              <a:cxnLst/>
              <a:rect l="l" t="t" r="r" b="b"/>
              <a:pathLst>
                <a:path w="1" h="546" fill="none" extrusionOk="0">
                  <a:moveTo>
                    <a:pt x="1" y="0"/>
                  </a:moveTo>
                  <a:lnTo>
                    <a:pt x="1" y="545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062;p1076">
              <a:extLst>
                <a:ext uri="{FF2B5EF4-FFF2-40B4-BE49-F238E27FC236}">
                  <a16:creationId xmlns:a16="http://schemas.microsoft.com/office/drawing/2014/main" id="{BF5B766B-DD2F-EE81-3E19-CF2D2426CA6D}"/>
                </a:ext>
              </a:extLst>
            </p:cNvPr>
            <p:cNvSpPr/>
            <p:nvPr/>
          </p:nvSpPr>
          <p:spPr>
            <a:xfrm>
              <a:off x="518750" y="3258950"/>
              <a:ext cx="25" cy="13650"/>
            </a:xfrm>
            <a:custGeom>
              <a:avLst/>
              <a:gdLst/>
              <a:ahLst/>
              <a:cxnLst/>
              <a:rect l="l" t="t" r="r" b="b"/>
              <a:pathLst>
                <a:path w="1" h="546" fill="none" extrusionOk="0">
                  <a:moveTo>
                    <a:pt x="0" y="0"/>
                  </a:moveTo>
                  <a:lnTo>
                    <a:pt x="0" y="545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063;p1076">
              <a:extLst>
                <a:ext uri="{FF2B5EF4-FFF2-40B4-BE49-F238E27FC236}">
                  <a16:creationId xmlns:a16="http://schemas.microsoft.com/office/drawing/2014/main" id="{D17402A8-43B7-D266-E541-74FFFF1482D5}"/>
                </a:ext>
              </a:extLst>
            </p:cNvPr>
            <p:cNvSpPr/>
            <p:nvPr/>
          </p:nvSpPr>
          <p:spPr>
            <a:xfrm>
              <a:off x="511925" y="3313425"/>
              <a:ext cx="68150" cy="18300"/>
            </a:xfrm>
            <a:custGeom>
              <a:avLst/>
              <a:gdLst/>
              <a:ahLst/>
              <a:cxnLst/>
              <a:rect l="l" t="t" r="r" b="b"/>
              <a:pathLst>
                <a:path w="2726" h="732" fill="none" extrusionOk="0">
                  <a:moveTo>
                    <a:pt x="2725" y="1"/>
                  </a:moveTo>
                  <a:cubicBezTo>
                    <a:pt x="1962" y="731"/>
                    <a:pt x="764" y="731"/>
                    <a:pt x="1" y="1"/>
                  </a:cubicBez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7894;p1076">
            <a:extLst>
              <a:ext uri="{FF2B5EF4-FFF2-40B4-BE49-F238E27FC236}">
                <a16:creationId xmlns:a16="http://schemas.microsoft.com/office/drawing/2014/main" id="{6B993814-0A36-5A41-E49A-1381565BD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75356" y="2838253"/>
            <a:ext cx="1156167" cy="1237278"/>
            <a:chOff x="3593375" y="1613050"/>
            <a:chExt cx="326425" cy="349325"/>
          </a:xfrm>
          <a:solidFill>
            <a:schemeClr val="tx1"/>
          </a:solidFill>
        </p:grpSpPr>
        <p:sp>
          <p:nvSpPr>
            <p:cNvPr id="124" name="Google Shape;7895;p1076">
              <a:extLst>
                <a:ext uri="{FF2B5EF4-FFF2-40B4-BE49-F238E27FC236}">
                  <a16:creationId xmlns:a16="http://schemas.microsoft.com/office/drawing/2014/main" id="{20F8D670-E00A-463A-D8F1-A940352A919E}"/>
                </a:ext>
              </a:extLst>
            </p:cNvPr>
            <p:cNvSpPr/>
            <p:nvPr/>
          </p:nvSpPr>
          <p:spPr>
            <a:xfrm>
              <a:off x="3611925" y="1772175"/>
              <a:ext cx="124250" cy="124250"/>
            </a:xfrm>
            <a:custGeom>
              <a:avLst/>
              <a:gdLst/>
              <a:ahLst/>
              <a:cxnLst/>
              <a:rect l="l" t="t" r="r" b="b"/>
              <a:pathLst>
                <a:path w="4970" h="4970" extrusionOk="0">
                  <a:moveTo>
                    <a:pt x="4970" y="2485"/>
                  </a:moveTo>
                  <a:cubicBezTo>
                    <a:pt x="4970" y="3858"/>
                    <a:pt x="3858" y="4970"/>
                    <a:pt x="2485" y="4970"/>
                  </a:cubicBezTo>
                  <a:cubicBezTo>
                    <a:pt x="1112" y="4970"/>
                    <a:pt x="0" y="3858"/>
                    <a:pt x="0" y="2485"/>
                  </a:cubicBezTo>
                  <a:cubicBezTo>
                    <a:pt x="0" y="1112"/>
                    <a:pt x="1112" y="0"/>
                    <a:pt x="2485" y="0"/>
                  </a:cubicBezTo>
                  <a:cubicBezTo>
                    <a:pt x="3858" y="0"/>
                    <a:pt x="4970" y="1112"/>
                    <a:pt x="4970" y="2485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125" name="Google Shape;7896;p1076">
              <a:extLst>
                <a:ext uri="{FF2B5EF4-FFF2-40B4-BE49-F238E27FC236}">
                  <a16:creationId xmlns:a16="http://schemas.microsoft.com/office/drawing/2014/main" id="{250B2AA6-F83C-CD4F-8A9E-CB41BCF3C5DD}"/>
                </a:ext>
              </a:extLst>
            </p:cNvPr>
            <p:cNvSpPr/>
            <p:nvPr/>
          </p:nvSpPr>
          <p:spPr>
            <a:xfrm>
              <a:off x="3707275" y="1643575"/>
              <a:ext cx="182300" cy="295900"/>
            </a:xfrm>
            <a:custGeom>
              <a:avLst/>
              <a:gdLst/>
              <a:ahLst/>
              <a:cxnLst/>
              <a:rect l="l" t="t" r="r" b="b"/>
              <a:pathLst>
                <a:path w="7292" h="11836" fill="none" extrusionOk="0">
                  <a:moveTo>
                    <a:pt x="0" y="0"/>
                  </a:moveTo>
                  <a:lnTo>
                    <a:pt x="7291" y="0"/>
                  </a:lnTo>
                  <a:lnTo>
                    <a:pt x="7291" y="11836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897;p1076">
              <a:extLst>
                <a:ext uri="{FF2B5EF4-FFF2-40B4-BE49-F238E27FC236}">
                  <a16:creationId xmlns:a16="http://schemas.microsoft.com/office/drawing/2014/main" id="{60790B10-9482-D498-7FB1-439028938619}"/>
                </a:ext>
              </a:extLst>
            </p:cNvPr>
            <p:cNvSpPr/>
            <p:nvPr/>
          </p:nvSpPr>
          <p:spPr>
            <a:xfrm>
              <a:off x="3737775" y="1613050"/>
              <a:ext cx="182025" cy="296200"/>
            </a:xfrm>
            <a:custGeom>
              <a:avLst/>
              <a:gdLst/>
              <a:ahLst/>
              <a:cxnLst/>
              <a:rect l="l" t="t" r="r" b="b"/>
              <a:pathLst>
                <a:path w="7281" h="11848" fill="none" extrusionOk="0">
                  <a:moveTo>
                    <a:pt x="1" y="1"/>
                  </a:moveTo>
                  <a:lnTo>
                    <a:pt x="7281" y="1"/>
                  </a:lnTo>
                  <a:lnTo>
                    <a:pt x="7281" y="11847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898;p1076">
              <a:extLst>
                <a:ext uri="{FF2B5EF4-FFF2-40B4-BE49-F238E27FC236}">
                  <a16:creationId xmlns:a16="http://schemas.microsoft.com/office/drawing/2014/main" id="{F503CA70-2343-DDA4-20E6-3602AD2BDAD7}"/>
                </a:ext>
              </a:extLst>
            </p:cNvPr>
            <p:cNvSpPr/>
            <p:nvPr/>
          </p:nvSpPr>
          <p:spPr>
            <a:xfrm>
              <a:off x="3661775" y="1696700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fill="none" extrusionOk="0">
                  <a:moveTo>
                    <a:pt x="0" y="1210"/>
                  </a:moveTo>
                  <a:lnTo>
                    <a:pt x="1210" y="1210"/>
                  </a:lnTo>
                  <a:lnTo>
                    <a:pt x="1210" y="1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899;p1076">
              <a:extLst>
                <a:ext uri="{FF2B5EF4-FFF2-40B4-BE49-F238E27FC236}">
                  <a16:creationId xmlns:a16="http://schemas.microsoft.com/office/drawing/2014/main" id="{C5C17173-652C-E193-E6DA-AE6B3E7F4EB7}"/>
                </a:ext>
              </a:extLst>
            </p:cNvPr>
            <p:cNvSpPr/>
            <p:nvPr/>
          </p:nvSpPr>
          <p:spPr>
            <a:xfrm>
              <a:off x="3638875" y="1673825"/>
              <a:ext cx="220175" cy="288550"/>
            </a:xfrm>
            <a:custGeom>
              <a:avLst/>
              <a:gdLst/>
              <a:ahLst/>
              <a:cxnLst/>
              <a:rect l="l" t="t" r="r" b="b"/>
              <a:pathLst>
                <a:path w="8807" h="11542" fill="none" extrusionOk="0">
                  <a:moveTo>
                    <a:pt x="1" y="3640"/>
                  </a:moveTo>
                  <a:lnTo>
                    <a:pt x="1" y="1515"/>
                  </a:lnTo>
                  <a:lnTo>
                    <a:pt x="1527" y="0"/>
                  </a:lnTo>
                  <a:lnTo>
                    <a:pt x="8807" y="0"/>
                  </a:lnTo>
                  <a:lnTo>
                    <a:pt x="8807" y="11541"/>
                  </a:lnTo>
                  <a:lnTo>
                    <a:pt x="1" y="11541"/>
                  </a:lnTo>
                  <a:lnTo>
                    <a:pt x="1" y="10332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00;p1076">
              <a:extLst>
                <a:ext uri="{FF2B5EF4-FFF2-40B4-BE49-F238E27FC236}">
                  <a16:creationId xmlns:a16="http://schemas.microsoft.com/office/drawing/2014/main" id="{EA706E08-62F9-16CB-3D33-BED37D2AB916}"/>
                </a:ext>
              </a:extLst>
            </p:cNvPr>
            <p:cNvSpPr/>
            <p:nvPr/>
          </p:nvSpPr>
          <p:spPr>
            <a:xfrm>
              <a:off x="3593375" y="1787700"/>
              <a:ext cx="121550" cy="121550"/>
            </a:xfrm>
            <a:custGeom>
              <a:avLst/>
              <a:gdLst/>
              <a:ahLst/>
              <a:cxnLst/>
              <a:rect l="l" t="t" r="r" b="b"/>
              <a:pathLst>
                <a:path w="4862" h="4862" fill="none" extrusionOk="0">
                  <a:moveTo>
                    <a:pt x="4862" y="2431"/>
                  </a:moveTo>
                  <a:cubicBezTo>
                    <a:pt x="4862" y="3771"/>
                    <a:pt x="3772" y="4861"/>
                    <a:pt x="2431" y="4861"/>
                  </a:cubicBezTo>
                  <a:cubicBezTo>
                    <a:pt x="1091" y="4861"/>
                    <a:pt x="1" y="3771"/>
                    <a:pt x="1" y="2431"/>
                  </a:cubicBezTo>
                  <a:cubicBezTo>
                    <a:pt x="1" y="1090"/>
                    <a:pt x="1091" y="1"/>
                    <a:pt x="2431" y="1"/>
                  </a:cubicBezTo>
                  <a:cubicBezTo>
                    <a:pt x="3772" y="1"/>
                    <a:pt x="4862" y="1090"/>
                    <a:pt x="4862" y="2431"/>
                  </a:cubicBezTo>
                  <a:close/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01;p1076">
              <a:extLst>
                <a:ext uri="{FF2B5EF4-FFF2-40B4-BE49-F238E27FC236}">
                  <a16:creationId xmlns:a16="http://schemas.microsoft.com/office/drawing/2014/main" id="{62679156-F713-A702-F863-A890698897A9}"/>
                </a:ext>
              </a:extLst>
            </p:cNvPr>
            <p:cNvSpPr/>
            <p:nvPr/>
          </p:nvSpPr>
          <p:spPr>
            <a:xfrm>
              <a:off x="3623625" y="1817950"/>
              <a:ext cx="30550" cy="30525"/>
            </a:xfrm>
            <a:custGeom>
              <a:avLst/>
              <a:gdLst/>
              <a:ahLst/>
              <a:cxnLst/>
              <a:rect l="l" t="t" r="r" b="b"/>
              <a:pathLst>
                <a:path w="1222" h="1221" fill="none" extrusionOk="0">
                  <a:moveTo>
                    <a:pt x="12" y="1221"/>
                  </a:moveTo>
                  <a:cubicBezTo>
                    <a:pt x="1" y="545"/>
                    <a:pt x="546" y="0"/>
                    <a:pt x="1221" y="11"/>
                  </a:cubicBez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02;p1076">
              <a:extLst>
                <a:ext uri="{FF2B5EF4-FFF2-40B4-BE49-F238E27FC236}">
                  <a16:creationId xmlns:a16="http://schemas.microsoft.com/office/drawing/2014/main" id="{5DBD379D-7CB1-27F6-F11F-2E284D5239EA}"/>
                </a:ext>
              </a:extLst>
            </p:cNvPr>
            <p:cNvSpPr/>
            <p:nvPr/>
          </p:nvSpPr>
          <p:spPr>
            <a:xfrm>
              <a:off x="3700725" y="1887425"/>
              <a:ext cx="44450" cy="44700"/>
            </a:xfrm>
            <a:custGeom>
              <a:avLst/>
              <a:gdLst/>
              <a:ahLst/>
              <a:cxnLst/>
              <a:rect l="l" t="t" r="r" b="b"/>
              <a:pathLst>
                <a:path w="1778" h="1788" fill="none" extrusionOk="0">
                  <a:moveTo>
                    <a:pt x="1" y="0"/>
                  </a:moveTo>
                  <a:lnTo>
                    <a:pt x="1777" y="1788"/>
                  </a:lnTo>
                </a:path>
              </a:pathLst>
            </a:custGeom>
            <a:grpFill/>
            <a:ln w="1905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8145;p1076">
            <a:extLst>
              <a:ext uri="{FF2B5EF4-FFF2-40B4-BE49-F238E27FC236}">
                <a16:creationId xmlns:a16="http://schemas.microsoft.com/office/drawing/2014/main" id="{6D9009C1-C6F1-892F-6744-F76195667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8206" y="2857553"/>
            <a:ext cx="300460" cy="300215"/>
            <a:chOff x="6242725" y="1617425"/>
            <a:chExt cx="367850" cy="367550"/>
          </a:xfrm>
        </p:grpSpPr>
        <p:sp>
          <p:nvSpPr>
            <p:cNvPr id="4" name="Google Shape;8146;p1076">
              <a:extLst>
                <a:ext uri="{FF2B5EF4-FFF2-40B4-BE49-F238E27FC236}">
                  <a16:creationId xmlns:a16="http://schemas.microsoft.com/office/drawing/2014/main" id="{E740D167-5D8C-C9E3-D2DE-B0ED68ECEE43}"/>
                </a:ext>
              </a:extLst>
            </p:cNvPr>
            <p:cNvSpPr/>
            <p:nvPr/>
          </p:nvSpPr>
          <p:spPr>
            <a:xfrm>
              <a:off x="6456325" y="1859625"/>
              <a:ext cx="125375" cy="125350"/>
            </a:xfrm>
            <a:custGeom>
              <a:avLst/>
              <a:gdLst/>
              <a:ahLst/>
              <a:cxnLst/>
              <a:rect l="l" t="t" r="r" b="b"/>
              <a:pathLst>
                <a:path w="5015" h="5014" extrusionOk="0">
                  <a:moveTo>
                    <a:pt x="4644" y="4643"/>
                  </a:moveTo>
                  <a:lnTo>
                    <a:pt x="4644" y="4643"/>
                  </a:lnTo>
                  <a:cubicBezTo>
                    <a:pt x="5014" y="4273"/>
                    <a:pt x="5014" y="3662"/>
                    <a:pt x="4644" y="3292"/>
                  </a:cubicBezTo>
                  <a:lnTo>
                    <a:pt x="1352" y="1"/>
                  </a:lnTo>
                  <a:cubicBezTo>
                    <a:pt x="982" y="524"/>
                    <a:pt x="524" y="982"/>
                    <a:pt x="1" y="1363"/>
                  </a:cubicBezTo>
                  <a:lnTo>
                    <a:pt x="3292" y="4632"/>
                  </a:lnTo>
                  <a:cubicBezTo>
                    <a:pt x="3663" y="5003"/>
                    <a:pt x="4262" y="5014"/>
                    <a:pt x="4644" y="4643"/>
                  </a:cubicBezTo>
                  <a:close/>
                </a:path>
              </a:pathLst>
            </a:custGeom>
            <a:gradFill>
              <a:gsLst>
                <a:gs pos="0">
                  <a:srgbClr val="27D79A"/>
                </a:gs>
                <a:gs pos="36000">
                  <a:srgbClr val="03B4F0"/>
                </a:gs>
                <a:gs pos="70000">
                  <a:srgbClr val="0768DD"/>
                </a:gs>
                <a:gs pos="100000">
                  <a:srgbClr val="5F1AE5"/>
                </a:gs>
                <a:gs pos="100000">
                  <a:srgbClr val="73737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5" name="Google Shape;8147;p1076">
              <a:extLst>
                <a:ext uri="{FF2B5EF4-FFF2-40B4-BE49-F238E27FC236}">
                  <a16:creationId xmlns:a16="http://schemas.microsoft.com/office/drawing/2014/main" id="{7A76206B-9AE0-9DA6-4342-D3733D64F879}"/>
                </a:ext>
              </a:extLst>
            </p:cNvPr>
            <p:cNvSpPr/>
            <p:nvPr/>
          </p:nvSpPr>
          <p:spPr>
            <a:xfrm>
              <a:off x="6242725" y="1617425"/>
              <a:ext cx="272475" cy="272475"/>
            </a:xfrm>
            <a:custGeom>
              <a:avLst/>
              <a:gdLst/>
              <a:ahLst/>
              <a:cxnLst/>
              <a:rect l="l" t="t" r="r" b="b"/>
              <a:pathLst>
                <a:path w="10899" h="10899" fill="none" extrusionOk="0">
                  <a:moveTo>
                    <a:pt x="10899" y="5449"/>
                  </a:moveTo>
                  <a:cubicBezTo>
                    <a:pt x="10899" y="8457"/>
                    <a:pt x="8458" y="10898"/>
                    <a:pt x="5450" y="10898"/>
                  </a:cubicBezTo>
                  <a:cubicBezTo>
                    <a:pt x="2442" y="10898"/>
                    <a:pt x="1" y="8457"/>
                    <a:pt x="1" y="5449"/>
                  </a:cubicBezTo>
                  <a:cubicBezTo>
                    <a:pt x="1" y="2441"/>
                    <a:pt x="2442" y="0"/>
                    <a:pt x="5450" y="0"/>
                  </a:cubicBezTo>
                  <a:cubicBezTo>
                    <a:pt x="8458" y="0"/>
                    <a:pt x="10899" y="2441"/>
                    <a:pt x="10899" y="5449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148;p1076">
              <a:extLst>
                <a:ext uri="{FF2B5EF4-FFF2-40B4-BE49-F238E27FC236}">
                  <a16:creationId xmlns:a16="http://schemas.microsoft.com/office/drawing/2014/main" id="{C8D603DD-DAAB-B188-1ACB-905455B57366}"/>
                </a:ext>
              </a:extLst>
            </p:cNvPr>
            <p:cNvSpPr/>
            <p:nvPr/>
          </p:nvSpPr>
          <p:spPr>
            <a:xfrm>
              <a:off x="6284700" y="1659375"/>
              <a:ext cx="80650" cy="80675"/>
            </a:xfrm>
            <a:custGeom>
              <a:avLst/>
              <a:gdLst/>
              <a:ahLst/>
              <a:cxnLst/>
              <a:rect l="l" t="t" r="r" b="b"/>
              <a:pathLst>
                <a:path w="3226" h="3227" fill="none" extrusionOk="0">
                  <a:moveTo>
                    <a:pt x="3226" y="1"/>
                  </a:moveTo>
                  <a:cubicBezTo>
                    <a:pt x="1559" y="240"/>
                    <a:pt x="240" y="1559"/>
                    <a:pt x="0" y="3226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149;p1076">
              <a:extLst>
                <a:ext uri="{FF2B5EF4-FFF2-40B4-BE49-F238E27FC236}">
                  <a16:creationId xmlns:a16="http://schemas.microsoft.com/office/drawing/2014/main" id="{DDB51274-2F8A-4E27-25E7-1B7E80727C65}"/>
                </a:ext>
              </a:extLst>
            </p:cNvPr>
            <p:cNvSpPr/>
            <p:nvPr/>
          </p:nvSpPr>
          <p:spPr>
            <a:xfrm>
              <a:off x="6452525" y="1827200"/>
              <a:ext cx="133800" cy="133525"/>
            </a:xfrm>
            <a:custGeom>
              <a:avLst/>
              <a:gdLst/>
              <a:ahLst/>
              <a:cxnLst/>
              <a:rect l="l" t="t" r="r" b="b"/>
              <a:pathLst>
                <a:path w="5352" h="5341" fill="none" extrusionOk="0">
                  <a:moveTo>
                    <a:pt x="0" y="1636"/>
                  </a:moveTo>
                  <a:lnTo>
                    <a:pt x="3259" y="4894"/>
                  </a:lnTo>
                  <a:cubicBezTo>
                    <a:pt x="3717" y="5341"/>
                    <a:pt x="4447" y="5341"/>
                    <a:pt x="4894" y="4894"/>
                  </a:cubicBezTo>
                  <a:lnTo>
                    <a:pt x="4894" y="4894"/>
                  </a:lnTo>
                  <a:cubicBezTo>
                    <a:pt x="5351" y="4447"/>
                    <a:pt x="5351" y="3706"/>
                    <a:pt x="4894" y="3259"/>
                  </a:cubicBezTo>
                  <a:lnTo>
                    <a:pt x="1635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150;p1076">
              <a:extLst>
                <a:ext uri="{FF2B5EF4-FFF2-40B4-BE49-F238E27FC236}">
                  <a16:creationId xmlns:a16="http://schemas.microsoft.com/office/drawing/2014/main" id="{05050CB6-6617-414E-8BF6-FF9B795FD38B}"/>
                </a:ext>
              </a:extLst>
            </p:cNvPr>
            <p:cNvSpPr/>
            <p:nvPr/>
          </p:nvSpPr>
          <p:spPr>
            <a:xfrm>
              <a:off x="6528800" y="1808125"/>
              <a:ext cx="81775" cy="25"/>
            </a:xfrm>
            <a:custGeom>
              <a:avLst/>
              <a:gdLst/>
              <a:ahLst/>
              <a:cxnLst/>
              <a:rect l="l" t="t" r="r" b="b"/>
              <a:pathLst>
                <a:path w="3271" h="1" fill="none" extrusionOk="0">
                  <a:moveTo>
                    <a:pt x="1" y="1"/>
                  </a:moveTo>
                  <a:lnTo>
                    <a:pt x="327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151;p1076">
              <a:extLst>
                <a:ext uri="{FF2B5EF4-FFF2-40B4-BE49-F238E27FC236}">
                  <a16:creationId xmlns:a16="http://schemas.microsoft.com/office/drawing/2014/main" id="{D3844ADB-6BFE-3610-621D-837F80885E0D}"/>
                </a:ext>
              </a:extLst>
            </p:cNvPr>
            <p:cNvSpPr/>
            <p:nvPr/>
          </p:nvSpPr>
          <p:spPr>
            <a:xfrm>
              <a:off x="6324475" y="1753650"/>
              <a:ext cx="25" cy="27275"/>
            </a:xfrm>
            <a:custGeom>
              <a:avLst/>
              <a:gdLst/>
              <a:ahLst/>
              <a:cxnLst/>
              <a:rect l="l" t="t" r="r" b="b"/>
              <a:pathLst>
                <a:path w="1" h="1091" fill="none" extrusionOk="0">
                  <a:moveTo>
                    <a:pt x="0" y="0"/>
                  </a:moveTo>
                  <a:lnTo>
                    <a:pt x="0" y="109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152;p1076">
              <a:extLst>
                <a:ext uri="{FF2B5EF4-FFF2-40B4-BE49-F238E27FC236}">
                  <a16:creationId xmlns:a16="http://schemas.microsoft.com/office/drawing/2014/main" id="{EBC46F2A-934F-F56A-D2E1-38F3E90133CA}"/>
                </a:ext>
              </a:extLst>
            </p:cNvPr>
            <p:cNvSpPr/>
            <p:nvPr/>
          </p:nvSpPr>
          <p:spPr>
            <a:xfrm>
              <a:off x="6351725" y="1740025"/>
              <a:ext cx="25" cy="40900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0" y="163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153;p1076">
              <a:extLst>
                <a:ext uri="{FF2B5EF4-FFF2-40B4-BE49-F238E27FC236}">
                  <a16:creationId xmlns:a16="http://schemas.microsoft.com/office/drawing/2014/main" id="{5A729092-A673-45D9-56DB-1C68C0E39268}"/>
                </a:ext>
              </a:extLst>
            </p:cNvPr>
            <p:cNvSpPr/>
            <p:nvPr/>
          </p:nvSpPr>
          <p:spPr>
            <a:xfrm>
              <a:off x="6378950" y="1712775"/>
              <a:ext cx="25" cy="68150"/>
            </a:xfrm>
            <a:custGeom>
              <a:avLst/>
              <a:gdLst/>
              <a:ahLst/>
              <a:cxnLst/>
              <a:rect l="l" t="t" r="r" b="b"/>
              <a:pathLst>
                <a:path w="1" h="2726" fill="none" extrusionOk="0">
                  <a:moveTo>
                    <a:pt x="1" y="2725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54;p1076">
              <a:extLst>
                <a:ext uri="{FF2B5EF4-FFF2-40B4-BE49-F238E27FC236}">
                  <a16:creationId xmlns:a16="http://schemas.microsoft.com/office/drawing/2014/main" id="{E2B06FBD-D3D2-81CC-C2CE-CC03EC5AA368}"/>
                </a:ext>
              </a:extLst>
            </p:cNvPr>
            <p:cNvSpPr/>
            <p:nvPr/>
          </p:nvSpPr>
          <p:spPr>
            <a:xfrm>
              <a:off x="6406200" y="1692350"/>
              <a:ext cx="25" cy="88575"/>
            </a:xfrm>
            <a:custGeom>
              <a:avLst/>
              <a:gdLst/>
              <a:ahLst/>
              <a:cxnLst/>
              <a:rect l="l" t="t" r="r" b="b"/>
              <a:pathLst>
                <a:path w="1" h="3543" fill="none" extrusionOk="0">
                  <a:moveTo>
                    <a:pt x="1" y="3542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55;p1076">
              <a:extLst>
                <a:ext uri="{FF2B5EF4-FFF2-40B4-BE49-F238E27FC236}">
                  <a16:creationId xmlns:a16="http://schemas.microsoft.com/office/drawing/2014/main" id="{3C0377BF-A210-1FE8-31A0-1EB34BD31EB0}"/>
                </a:ext>
              </a:extLst>
            </p:cNvPr>
            <p:cNvSpPr/>
            <p:nvPr/>
          </p:nvSpPr>
          <p:spPr>
            <a:xfrm>
              <a:off x="6433450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56;p1076">
              <a:extLst>
                <a:ext uri="{FF2B5EF4-FFF2-40B4-BE49-F238E27FC236}">
                  <a16:creationId xmlns:a16="http://schemas.microsoft.com/office/drawing/2014/main" id="{1BA67164-691F-98EB-AD24-7C9908460E94}"/>
                </a:ext>
              </a:extLst>
            </p:cNvPr>
            <p:cNvSpPr/>
            <p:nvPr/>
          </p:nvSpPr>
          <p:spPr>
            <a:xfrm>
              <a:off x="6460700" y="1699150"/>
              <a:ext cx="25" cy="81775"/>
            </a:xfrm>
            <a:custGeom>
              <a:avLst/>
              <a:gdLst/>
              <a:ahLst/>
              <a:cxnLst/>
              <a:rect l="l" t="t" r="r" b="b"/>
              <a:pathLst>
                <a:path w="1" h="3271" fill="none" extrusionOk="0">
                  <a:moveTo>
                    <a:pt x="0" y="3270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57;p1076">
              <a:extLst>
                <a:ext uri="{FF2B5EF4-FFF2-40B4-BE49-F238E27FC236}">
                  <a16:creationId xmlns:a16="http://schemas.microsoft.com/office/drawing/2014/main" id="{A8341818-842F-D7ED-DECF-3A5A93AE3EE9}"/>
                </a:ext>
              </a:extLst>
            </p:cNvPr>
            <p:cNvSpPr/>
            <p:nvPr/>
          </p:nvSpPr>
          <p:spPr>
            <a:xfrm>
              <a:off x="6487950" y="1733200"/>
              <a:ext cx="25" cy="47725"/>
            </a:xfrm>
            <a:custGeom>
              <a:avLst/>
              <a:gdLst/>
              <a:ahLst/>
              <a:cxnLst/>
              <a:rect l="l" t="t" r="r" b="b"/>
              <a:pathLst>
                <a:path w="1" h="1909" fill="none" extrusionOk="0">
                  <a:moveTo>
                    <a:pt x="0" y="19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8;p1076">
              <a:extLst>
                <a:ext uri="{FF2B5EF4-FFF2-40B4-BE49-F238E27FC236}">
                  <a16:creationId xmlns:a16="http://schemas.microsoft.com/office/drawing/2014/main" id="{6485879D-98CD-71EB-610D-BFE7BE94FEC4}"/>
                </a:ext>
              </a:extLst>
            </p:cNvPr>
            <p:cNvSpPr/>
            <p:nvPr/>
          </p:nvSpPr>
          <p:spPr>
            <a:xfrm>
              <a:off x="6542425" y="1671900"/>
              <a:ext cx="25" cy="109025"/>
            </a:xfrm>
            <a:custGeom>
              <a:avLst/>
              <a:gdLst/>
              <a:ahLst/>
              <a:cxnLst/>
              <a:rect l="l" t="t" r="r" b="b"/>
              <a:pathLst>
                <a:path w="1" h="4361" fill="none" extrusionOk="0">
                  <a:moveTo>
                    <a:pt x="1" y="4360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59;p1076">
              <a:extLst>
                <a:ext uri="{FF2B5EF4-FFF2-40B4-BE49-F238E27FC236}">
                  <a16:creationId xmlns:a16="http://schemas.microsoft.com/office/drawing/2014/main" id="{920E1445-B7C6-A9D0-9B2E-49C3F72FBE26}"/>
                </a:ext>
              </a:extLst>
            </p:cNvPr>
            <p:cNvSpPr/>
            <p:nvPr/>
          </p:nvSpPr>
          <p:spPr>
            <a:xfrm>
              <a:off x="6569675" y="1644675"/>
              <a:ext cx="25" cy="136250"/>
            </a:xfrm>
            <a:custGeom>
              <a:avLst/>
              <a:gdLst/>
              <a:ahLst/>
              <a:cxnLst/>
              <a:rect l="l" t="t" r="r" b="b"/>
              <a:pathLst>
                <a:path w="1" h="5450" fill="none" extrusionOk="0">
                  <a:moveTo>
                    <a:pt x="1" y="544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60;p1076">
              <a:extLst>
                <a:ext uri="{FF2B5EF4-FFF2-40B4-BE49-F238E27FC236}">
                  <a16:creationId xmlns:a16="http://schemas.microsoft.com/office/drawing/2014/main" id="{0CC8EDF9-D256-1787-423E-9345CC05FA52}"/>
                </a:ext>
              </a:extLst>
            </p:cNvPr>
            <p:cNvSpPr/>
            <p:nvPr/>
          </p:nvSpPr>
          <p:spPr>
            <a:xfrm>
              <a:off x="6596925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61;p1076">
              <a:extLst>
                <a:ext uri="{FF2B5EF4-FFF2-40B4-BE49-F238E27FC236}">
                  <a16:creationId xmlns:a16="http://schemas.microsoft.com/office/drawing/2014/main" id="{950C01E2-1780-0336-9CC1-A1C453021659}"/>
                </a:ext>
              </a:extLst>
            </p:cNvPr>
            <p:cNvSpPr/>
            <p:nvPr/>
          </p:nvSpPr>
          <p:spPr>
            <a:xfrm>
              <a:off x="6310850" y="1808125"/>
              <a:ext cx="192925" cy="25"/>
            </a:xfrm>
            <a:custGeom>
              <a:avLst/>
              <a:gdLst/>
              <a:ahLst/>
              <a:cxnLst/>
              <a:rect l="l" t="t" r="r" b="b"/>
              <a:pathLst>
                <a:path w="7717" h="1" fill="none" extrusionOk="0">
                  <a:moveTo>
                    <a:pt x="7716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7150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F5E13-915C-63C1-5129-851DE377D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55;p366">
            <a:extLst>
              <a:ext uri="{FF2B5EF4-FFF2-40B4-BE49-F238E27FC236}">
                <a16:creationId xmlns:a16="http://schemas.microsoft.com/office/drawing/2014/main" id="{7A6B870C-8535-FD6F-D837-07A528FDC993}"/>
              </a:ext>
            </a:extLst>
          </p:cNvPr>
          <p:cNvSpPr txBox="1">
            <a:spLocks/>
          </p:cNvSpPr>
          <p:nvPr/>
        </p:nvSpPr>
        <p:spPr>
          <a:xfrm>
            <a:off x="415600" y="282733"/>
            <a:ext cx="5664000" cy="115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600" dirty="0"/>
              <a:t>Agenda</a:t>
            </a:r>
            <a:endParaRPr lang="en-US" sz="5600" b="1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343F29-99BE-B666-C4B6-C6C20EE61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5200" y="1307133"/>
            <a:ext cx="5427600" cy="258400"/>
            <a:chOff x="575200" y="1307133"/>
            <a:chExt cx="5427600" cy="258400"/>
          </a:xfrm>
        </p:grpSpPr>
        <p:cxnSp>
          <p:nvCxnSpPr>
            <p:cNvPr id="22" name="Google Shape;1758;p366">
              <a:extLst>
                <a:ext uri="{FF2B5EF4-FFF2-40B4-BE49-F238E27FC236}">
                  <a16:creationId xmlns:a16="http://schemas.microsoft.com/office/drawing/2014/main" id="{D38D862D-BAC1-3A09-C921-641324AA6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575200" y="1436333"/>
              <a:ext cx="54276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" name="Google Shape;1759;p366">
              <a:extLst>
                <a:ext uri="{FF2B5EF4-FFF2-40B4-BE49-F238E27FC236}">
                  <a16:creationId xmlns:a16="http://schemas.microsoft.com/office/drawing/2014/main" id="{B38F5383-4975-E7E1-3AEC-AE5BB12095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195000" y="1307133"/>
              <a:ext cx="258400" cy="258400"/>
            </a:xfrm>
            <a:prstGeom prst="ellipse">
              <a:avLst/>
            </a:prstGeom>
            <a:solidFill>
              <a:schemeClr val="dk1"/>
            </a:solidFill>
            <a:ln w="38100" cap="flat" cmpd="sng">
              <a:solidFill>
                <a:srgbClr val="F8F8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sp>
        <p:nvSpPr>
          <p:cNvPr id="20" name="Google Shape;1756;p366">
            <a:extLst>
              <a:ext uri="{FF2B5EF4-FFF2-40B4-BE49-F238E27FC236}">
                <a16:creationId xmlns:a16="http://schemas.microsoft.com/office/drawing/2014/main" id="{1239D665-ADF4-C359-3ABE-B4A36572205F}"/>
              </a:ext>
            </a:extLst>
          </p:cNvPr>
          <p:cNvSpPr txBox="1">
            <a:spLocks/>
          </p:cNvSpPr>
          <p:nvPr/>
        </p:nvSpPr>
        <p:spPr>
          <a:xfrm>
            <a:off x="676006" y="1436333"/>
            <a:ext cx="5664000" cy="527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kern="1200"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333" b="1" dirty="0">
                <a:solidFill>
                  <a:schemeClr val="accent1"/>
                </a:solidFill>
              </a:rPr>
              <a:t>Intros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33" b="1" dirty="0">
                <a:solidFill>
                  <a:schemeClr val="accent1"/>
                </a:solidFill>
              </a:rPr>
              <a:t>Hannah &amp; Sydney (hi!).</a:t>
            </a:r>
          </a:p>
          <a:p>
            <a:pPr marL="0" indent="0">
              <a:spcBef>
                <a:spcPts val="0"/>
              </a:spcBef>
              <a:buNone/>
            </a:pPr>
            <a:endParaRPr lang="en-US" sz="1867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333" b="1" dirty="0">
                <a:solidFill>
                  <a:schemeClr val="accent1"/>
                </a:solidFill>
              </a:rPr>
              <a:t>Customer Story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33" b="1" dirty="0">
                <a:solidFill>
                  <a:schemeClr val="accent1"/>
                </a:solidFill>
              </a:rPr>
              <a:t>Statewide state of mind.</a:t>
            </a:r>
          </a:p>
          <a:p>
            <a:pPr marL="0" indent="0">
              <a:spcBef>
                <a:spcPts val="0"/>
              </a:spcBef>
              <a:buNone/>
            </a:pPr>
            <a:endParaRPr lang="en-US" sz="1867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3333" b="1" dirty="0">
                <a:solidFill>
                  <a:schemeClr val="accent1"/>
                </a:solidFill>
              </a:rPr>
              <a:t>A Framework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33" b="1" dirty="0">
                <a:solidFill>
                  <a:schemeClr val="accent1"/>
                </a:solidFill>
              </a:rPr>
              <a:t>Lessons from the feds.</a:t>
            </a:r>
          </a:p>
          <a:p>
            <a:pPr marL="0" indent="0">
              <a:spcBef>
                <a:spcPts val="0"/>
              </a:spcBef>
              <a:buNone/>
            </a:pPr>
            <a:endParaRPr lang="en-US" sz="1333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3333" b="1" dirty="0">
                <a:solidFill>
                  <a:schemeClr val="accent1"/>
                </a:solidFill>
              </a:rPr>
              <a:t>WA Experiences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chemeClr val="accent1"/>
                </a:solidFill>
              </a:rPr>
              <a:t>A HMW moment.</a:t>
            </a:r>
          </a:p>
          <a:p>
            <a:pPr marL="0" indent="0">
              <a:spcBef>
                <a:spcPts val="0"/>
              </a:spcBef>
              <a:buNone/>
            </a:pPr>
            <a:endParaRPr lang="en-US" sz="1867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333" b="1" dirty="0">
                <a:solidFill>
                  <a:schemeClr val="accent1"/>
                </a:solidFill>
              </a:rPr>
              <a:t>Closing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chemeClr val="accent1"/>
                </a:solidFill>
              </a:rPr>
              <a:t>And thank you. 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grassy field with trees and mountains in the background">
            <a:extLst>
              <a:ext uri="{FF2B5EF4-FFF2-40B4-BE49-F238E27FC236}">
                <a16:creationId xmlns:a16="http://schemas.microsoft.com/office/drawing/2014/main" id="{D4965C4A-4500-A5D5-93C2-A72E4EC6C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12" y="0"/>
            <a:ext cx="10287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77D7E2-9E94-E8BC-EE7D-5B09C49FE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006" y="4052455"/>
            <a:ext cx="5326794" cy="202622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499D88-A246-1626-1C07-1FADF7524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203" y="1565533"/>
            <a:ext cx="5326794" cy="156494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27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2B9110-4132-84C8-46C4-A7B87A056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A1B1067-6C61-3975-BA44-1E1F556AE263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9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venir Next LT Pro Demi"/>
              </a:rPr>
              <a:t>President Biden Executive Order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5ACBBB-7EE1-C509-F4E1-4B980C8D1E1C}"/>
              </a:ext>
            </a:extLst>
          </p:cNvPr>
          <p:cNvSpPr txBox="1"/>
          <p:nvPr/>
        </p:nvSpPr>
        <p:spPr>
          <a:xfrm>
            <a:off x="979603" y="2107354"/>
            <a:ext cx="5930244" cy="308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defRPr>
            </a:lvl1pPr>
          </a:lstStyle>
          <a:p>
            <a:pPr defTabSz="1219170">
              <a:lnSpc>
                <a:spcPct val="102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Federal Government interacts with millions of people each day and provides vital services during some of the</a:t>
            </a:r>
            <a:r>
              <a:rPr lang="en-US" sz="3200" b="1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most critical moments in people’s lives. </a:t>
            </a:r>
          </a:p>
        </p:txBody>
      </p:sp>
      <p:sp>
        <p:nvSpPr>
          <p:cNvPr id="16" name="Google Shape;4172;p674">
            <a:extLst>
              <a:ext uri="{FF2B5EF4-FFF2-40B4-BE49-F238E27FC236}">
                <a16:creationId xmlns:a16="http://schemas.microsoft.com/office/drawing/2014/main" id="{005D2E4C-D4AC-02DD-9B44-4E279E215B63}"/>
              </a:ext>
            </a:extLst>
          </p:cNvPr>
          <p:cNvSpPr txBox="1"/>
          <p:nvPr/>
        </p:nvSpPr>
        <p:spPr>
          <a:xfrm>
            <a:off x="979603" y="5363339"/>
            <a:ext cx="56572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02000"/>
              </a:lnSpc>
              <a:buClr>
                <a:srgbClr val="000000"/>
              </a:buClr>
            </a:pPr>
            <a:r>
              <a:rPr lang="en" sz="1200" b="1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WHITE HOUSE</a:t>
            </a:r>
            <a:br>
              <a:rPr lang="en" sz="1200" b="1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200" kern="0" dirty="0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Putting the People First: Improving Customer Experience and Service Delivery for the American People</a:t>
            </a:r>
            <a:endParaRPr sz="1200" kern="0" dirty="0">
              <a:solidFill>
                <a:srgbClr val="FFFFFF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B63693-337B-2D45-0C4E-8559311F6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00" y="5759939"/>
            <a:ext cx="2196974" cy="990543"/>
          </a:xfrm>
          <a:prstGeom prst="rect">
            <a:avLst/>
          </a:prstGeom>
        </p:spPr>
      </p:pic>
      <p:pic>
        <p:nvPicPr>
          <p:cNvPr id="3" name="Google Shape;4171;p674">
            <a:extLst>
              <a:ext uri="{FF2B5EF4-FFF2-40B4-BE49-F238E27FC236}">
                <a16:creationId xmlns:a16="http://schemas.microsoft.com/office/drawing/2014/main" id="{75A29275-1221-785D-1374-DE2D921F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4443" y="1550154"/>
            <a:ext cx="514067" cy="381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13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573A-6D15-5B50-8C6C-9A769C8F9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F816FCD6-6641-31AB-3F45-88B6B371431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“Life Experience” Framework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53D8D"/>
              </a:solidFill>
              <a:effectLst/>
              <a:uLnTx/>
              <a:uFillTx/>
              <a:latin typeface="Avenir Next LT Pro Demi" panose="020B0704020202020204" pitchFamily="34" charset="0"/>
              <a:ea typeface="+mj-ea"/>
              <a:cs typeface="+mj-cs"/>
            </a:endParaRPr>
          </a:p>
        </p:txBody>
      </p:sp>
      <p:grpSp>
        <p:nvGrpSpPr>
          <p:cNvPr id="3" name="Google Shape;8145;p1076">
            <a:extLst>
              <a:ext uri="{FF2B5EF4-FFF2-40B4-BE49-F238E27FC236}">
                <a16:creationId xmlns:a16="http://schemas.microsoft.com/office/drawing/2014/main" id="{FEB1FC6F-363C-7A01-9AFE-BB990DA39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8206" y="2857553"/>
            <a:ext cx="300460" cy="300215"/>
            <a:chOff x="6242725" y="1617425"/>
            <a:chExt cx="367850" cy="367550"/>
          </a:xfrm>
        </p:grpSpPr>
        <p:sp>
          <p:nvSpPr>
            <p:cNvPr id="4" name="Google Shape;8146;p1076">
              <a:extLst>
                <a:ext uri="{FF2B5EF4-FFF2-40B4-BE49-F238E27FC236}">
                  <a16:creationId xmlns:a16="http://schemas.microsoft.com/office/drawing/2014/main" id="{97FB3392-8684-3B2A-BAEE-DF2B1B202E8F}"/>
                </a:ext>
              </a:extLst>
            </p:cNvPr>
            <p:cNvSpPr/>
            <p:nvPr/>
          </p:nvSpPr>
          <p:spPr>
            <a:xfrm>
              <a:off x="6456325" y="1859625"/>
              <a:ext cx="125375" cy="125350"/>
            </a:xfrm>
            <a:custGeom>
              <a:avLst/>
              <a:gdLst/>
              <a:ahLst/>
              <a:cxnLst/>
              <a:rect l="l" t="t" r="r" b="b"/>
              <a:pathLst>
                <a:path w="5015" h="5014" extrusionOk="0">
                  <a:moveTo>
                    <a:pt x="4644" y="4643"/>
                  </a:moveTo>
                  <a:lnTo>
                    <a:pt x="4644" y="4643"/>
                  </a:lnTo>
                  <a:cubicBezTo>
                    <a:pt x="5014" y="4273"/>
                    <a:pt x="5014" y="3662"/>
                    <a:pt x="4644" y="3292"/>
                  </a:cubicBezTo>
                  <a:lnTo>
                    <a:pt x="1352" y="1"/>
                  </a:lnTo>
                  <a:cubicBezTo>
                    <a:pt x="982" y="524"/>
                    <a:pt x="524" y="982"/>
                    <a:pt x="1" y="1363"/>
                  </a:cubicBezTo>
                  <a:lnTo>
                    <a:pt x="3292" y="4632"/>
                  </a:lnTo>
                  <a:cubicBezTo>
                    <a:pt x="3663" y="5003"/>
                    <a:pt x="4262" y="5014"/>
                    <a:pt x="4644" y="4643"/>
                  </a:cubicBezTo>
                  <a:close/>
                </a:path>
              </a:pathLst>
            </a:custGeom>
            <a:gradFill>
              <a:gsLst>
                <a:gs pos="0">
                  <a:srgbClr val="27D79A"/>
                </a:gs>
                <a:gs pos="36000">
                  <a:srgbClr val="03B4F0"/>
                </a:gs>
                <a:gs pos="70000">
                  <a:srgbClr val="0768DD"/>
                </a:gs>
                <a:gs pos="100000">
                  <a:srgbClr val="5F1AE5"/>
                </a:gs>
                <a:gs pos="100000">
                  <a:srgbClr val="73737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5" name="Google Shape;8147;p1076">
              <a:extLst>
                <a:ext uri="{FF2B5EF4-FFF2-40B4-BE49-F238E27FC236}">
                  <a16:creationId xmlns:a16="http://schemas.microsoft.com/office/drawing/2014/main" id="{19BBCDC3-A3DF-F6F4-09C1-2785A74030E9}"/>
                </a:ext>
              </a:extLst>
            </p:cNvPr>
            <p:cNvSpPr/>
            <p:nvPr/>
          </p:nvSpPr>
          <p:spPr>
            <a:xfrm>
              <a:off x="6242725" y="1617425"/>
              <a:ext cx="272475" cy="272475"/>
            </a:xfrm>
            <a:custGeom>
              <a:avLst/>
              <a:gdLst/>
              <a:ahLst/>
              <a:cxnLst/>
              <a:rect l="l" t="t" r="r" b="b"/>
              <a:pathLst>
                <a:path w="10899" h="10899" fill="none" extrusionOk="0">
                  <a:moveTo>
                    <a:pt x="10899" y="5449"/>
                  </a:moveTo>
                  <a:cubicBezTo>
                    <a:pt x="10899" y="8457"/>
                    <a:pt x="8458" y="10898"/>
                    <a:pt x="5450" y="10898"/>
                  </a:cubicBezTo>
                  <a:cubicBezTo>
                    <a:pt x="2442" y="10898"/>
                    <a:pt x="1" y="8457"/>
                    <a:pt x="1" y="5449"/>
                  </a:cubicBezTo>
                  <a:cubicBezTo>
                    <a:pt x="1" y="2441"/>
                    <a:pt x="2442" y="0"/>
                    <a:pt x="5450" y="0"/>
                  </a:cubicBezTo>
                  <a:cubicBezTo>
                    <a:pt x="8458" y="0"/>
                    <a:pt x="10899" y="2441"/>
                    <a:pt x="10899" y="5449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148;p1076">
              <a:extLst>
                <a:ext uri="{FF2B5EF4-FFF2-40B4-BE49-F238E27FC236}">
                  <a16:creationId xmlns:a16="http://schemas.microsoft.com/office/drawing/2014/main" id="{F8B3565D-2349-A30B-E7E1-704113CD25DB}"/>
                </a:ext>
              </a:extLst>
            </p:cNvPr>
            <p:cNvSpPr/>
            <p:nvPr/>
          </p:nvSpPr>
          <p:spPr>
            <a:xfrm>
              <a:off x="6284700" y="1659375"/>
              <a:ext cx="80650" cy="80675"/>
            </a:xfrm>
            <a:custGeom>
              <a:avLst/>
              <a:gdLst/>
              <a:ahLst/>
              <a:cxnLst/>
              <a:rect l="l" t="t" r="r" b="b"/>
              <a:pathLst>
                <a:path w="3226" h="3227" fill="none" extrusionOk="0">
                  <a:moveTo>
                    <a:pt x="3226" y="1"/>
                  </a:moveTo>
                  <a:cubicBezTo>
                    <a:pt x="1559" y="240"/>
                    <a:pt x="240" y="1559"/>
                    <a:pt x="0" y="3226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149;p1076">
              <a:extLst>
                <a:ext uri="{FF2B5EF4-FFF2-40B4-BE49-F238E27FC236}">
                  <a16:creationId xmlns:a16="http://schemas.microsoft.com/office/drawing/2014/main" id="{342CB512-9240-772E-7C87-9867EB5AB548}"/>
                </a:ext>
              </a:extLst>
            </p:cNvPr>
            <p:cNvSpPr/>
            <p:nvPr/>
          </p:nvSpPr>
          <p:spPr>
            <a:xfrm>
              <a:off x="6452525" y="1827200"/>
              <a:ext cx="133800" cy="133525"/>
            </a:xfrm>
            <a:custGeom>
              <a:avLst/>
              <a:gdLst/>
              <a:ahLst/>
              <a:cxnLst/>
              <a:rect l="l" t="t" r="r" b="b"/>
              <a:pathLst>
                <a:path w="5352" h="5341" fill="none" extrusionOk="0">
                  <a:moveTo>
                    <a:pt x="0" y="1636"/>
                  </a:moveTo>
                  <a:lnTo>
                    <a:pt x="3259" y="4894"/>
                  </a:lnTo>
                  <a:cubicBezTo>
                    <a:pt x="3717" y="5341"/>
                    <a:pt x="4447" y="5341"/>
                    <a:pt x="4894" y="4894"/>
                  </a:cubicBezTo>
                  <a:lnTo>
                    <a:pt x="4894" y="4894"/>
                  </a:lnTo>
                  <a:cubicBezTo>
                    <a:pt x="5351" y="4447"/>
                    <a:pt x="5351" y="3706"/>
                    <a:pt x="4894" y="3259"/>
                  </a:cubicBezTo>
                  <a:lnTo>
                    <a:pt x="1635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150;p1076">
              <a:extLst>
                <a:ext uri="{FF2B5EF4-FFF2-40B4-BE49-F238E27FC236}">
                  <a16:creationId xmlns:a16="http://schemas.microsoft.com/office/drawing/2014/main" id="{373D26BD-2446-FAAA-FD3F-01779A862354}"/>
                </a:ext>
              </a:extLst>
            </p:cNvPr>
            <p:cNvSpPr/>
            <p:nvPr/>
          </p:nvSpPr>
          <p:spPr>
            <a:xfrm>
              <a:off x="6528800" y="1808125"/>
              <a:ext cx="81775" cy="25"/>
            </a:xfrm>
            <a:custGeom>
              <a:avLst/>
              <a:gdLst/>
              <a:ahLst/>
              <a:cxnLst/>
              <a:rect l="l" t="t" r="r" b="b"/>
              <a:pathLst>
                <a:path w="3271" h="1" fill="none" extrusionOk="0">
                  <a:moveTo>
                    <a:pt x="1" y="1"/>
                  </a:moveTo>
                  <a:lnTo>
                    <a:pt x="327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151;p1076">
              <a:extLst>
                <a:ext uri="{FF2B5EF4-FFF2-40B4-BE49-F238E27FC236}">
                  <a16:creationId xmlns:a16="http://schemas.microsoft.com/office/drawing/2014/main" id="{8FE92CBD-DD8C-2E69-E4D7-2C2D7DEBBCD6}"/>
                </a:ext>
              </a:extLst>
            </p:cNvPr>
            <p:cNvSpPr/>
            <p:nvPr/>
          </p:nvSpPr>
          <p:spPr>
            <a:xfrm>
              <a:off x="6324475" y="1753650"/>
              <a:ext cx="25" cy="27275"/>
            </a:xfrm>
            <a:custGeom>
              <a:avLst/>
              <a:gdLst/>
              <a:ahLst/>
              <a:cxnLst/>
              <a:rect l="l" t="t" r="r" b="b"/>
              <a:pathLst>
                <a:path w="1" h="1091" fill="none" extrusionOk="0">
                  <a:moveTo>
                    <a:pt x="0" y="0"/>
                  </a:moveTo>
                  <a:lnTo>
                    <a:pt x="0" y="109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152;p1076">
              <a:extLst>
                <a:ext uri="{FF2B5EF4-FFF2-40B4-BE49-F238E27FC236}">
                  <a16:creationId xmlns:a16="http://schemas.microsoft.com/office/drawing/2014/main" id="{74F2A766-07AE-934C-D1F9-3AC240B2E388}"/>
                </a:ext>
              </a:extLst>
            </p:cNvPr>
            <p:cNvSpPr/>
            <p:nvPr/>
          </p:nvSpPr>
          <p:spPr>
            <a:xfrm>
              <a:off x="6351725" y="1740025"/>
              <a:ext cx="25" cy="40900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0" y="163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153;p1076">
              <a:extLst>
                <a:ext uri="{FF2B5EF4-FFF2-40B4-BE49-F238E27FC236}">
                  <a16:creationId xmlns:a16="http://schemas.microsoft.com/office/drawing/2014/main" id="{DA18F9CA-EA2D-2E75-2317-72FBAC6EDEB3}"/>
                </a:ext>
              </a:extLst>
            </p:cNvPr>
            <p:cNvSpPr/>
            <p:nvPr/>
          </p:nvSpPr>
          <p:spPr>
            <a:xfrm>
              <a:off x="6378950" y="1712775"/>
              <a:ext cx="25" cy="68150"/>
            </a:xfrm>
            <a:custGeom>
              <a:avLst/>
              <a:gdLst/>
              <a:ahLst/>
              <a:cxnLst/>
              <a:rect l="l" t="t" r="r" b="b"/>
              <a:pathLst>
                <a:path w="1" h="2726" fill="none" extrusionOk="0">
                  <a:moveTo>
                    <a:pt x="1" y="2725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54;p1076">
              <a:extLst>
                <a:ext uri="{FF2B5EF4-FFF2-40B4-BE49-F238E27FC236}">
                  <a16:creationId xmlns:a16="http://schemas.microsoft.com/office/drawing/2014/main" id="{047D453E-649F-498B-AEED-F4DAD050D52A}"/>
                </a:ext>
              </a:extLst>
            </p:cNvPr>
            <p:cNvSpPr/>
            <p:nvPr/>
          </p:nvSpPr>
          <p:spPr>
            <a:xfrm>
              <a:off x="6406200" y="1692350"/>
              <a:ext cx="25" cy="88575"/>
            </a:xfrm>
            <a:custGeom>
              <a:avLst/>
              <a:gdLst/>
              <a:ahLst/>
              <a:cxnLst/>
              <a:rect l="l" t="t" r="r" b="b"/>
              <a:pathLst>
                <a:path w="1" h="3543" fill="none" extrusionOk="0">
                  <a:moveTo>
                    <a:pt x="1" y="3542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55;p1076">
              <a:extLst>
                <a:ext uri="{FF2B5EF4-FFF2-40B4-BE49-F238E27FC236}">
                  <a16:creationId xmlns:a16="http://schemas.microsoft.com/office/drawing/2014/main" id="{26F483F5-C0ED-8BC6-8956-B4EEB3AFABE6}"/>
                </a:ext>
              </a:extLst>
            </p:cNvPr>
            <p:cNvSpPr/>
            <p:nvPr/>
          </p:nvSpPr>
          <p:spPr>
            <a:xfrm>
              <a:off x="6433450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56;p1076">
              <a:extLst>
                <a:ext uri="{FF2B5EF4-FFF2-40B4-BE49-F238E27FC236}">
                  <a16:creationId xmlns:a16="http://schemas.microsoft.com/office/drawing/2014/main" id="{515CB812-E309-2DCA-49D8-0ED103BB8DFC}"/>
                </a:ext>
              </a:extLst>
            </p:cNvPr>
            <p:cNvSpPr/>
            <p:nvPr/>
          </p:nvSpPr>
          <p:spPr>
            <a:xfrm>
              <a:off x="6460700" y="1699150"/>
              <a:ext cx="25" cy="81775"/>
            </a:xfrm>
            <a:custGeom>
              <a:avLst/>
              <a:gdLst/>
              <a:ahLst/>
              <a:cxnLst/>
              <a:rect l="l" t="t" r="r" b="b"/>
              <a:pathLst>
                <a:path w="1" h="3271" fill="none" extrusionOk="0">
                  <a:moveTo>
                    <a:pt x="0" y="3270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57;p1076">
              <a:extLst>
                <a:ext uri="{FF2B5EF4-FFF2-40B4-BE49-F238E27FC236}">
                  <a16:creationId xmlns:a16="http://schemas.microsoft.com/office/drawing/2014/main" id="{06115944-842E-7EFD-50F3-268F400FF1CC}"/>
                </a:ext>
              </a:extLst>
            </p:cNvPr>
            <p:cNvSpPr/>
            <p:nvPr/>
          </p:nvSpPr>
          <p:spPr>
            <a:xfrm>
              <a:off x="6487950" y="1733200"/>
              <a:ext cx="25" cy="47725"/>
            </a:xfrm>
            <a:custGeom>
              <a:avLst/>
              <a:gdLst/>
              <a:ahLst/>
              <a:cxnLst/>
              <a:rect l="l" t="t" r="r" b="b"/>
              <a:pathLst>
                <a:path w="1" h="1909" fill="none" extrusionOk="0">
                  <a:moveTo>
                    <a:pt x="0" y="19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8;p1076">
              <a:extLst>
                <a:ext uri="{FF2B5EF4-FFF2-40B4-BE49-F238E27FC236}">
                  <a16:creationId xmlns:a16="http://schemas.microsoft.com/office/drawing/2014/main" id="{64F1C857-C346-1601-9ABA-243856CBD0DC}"/>
                </a:ext>
              </a:extLst>
            </p:cNvPr>
            <p:cNvSpPr/>
            <p:nvPr/>
          </p:nvSpPr>
          <p:spPr>
            <a:xfrm>
              <a:off x="6542425" y="1671900"/>
              <a:ext cx="25" cy="109025"/>
            </a:xfrm>
            <a:custGeom>
              <a:avLst/>
              <a:gdLst/>
              <a:ahLst/>
              <a:cxnLst/>
              <a:rect l="l" t="t" r="r" b="b"/>
              <a:pathLst>
                <a:path w="1" h="4361" fill="none" extrusionOk="0">
                  <a:moveTo>
                    <a:pt x="1" y="4360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59;p1076">
              <a:extLst>
                <a:ext uri="{FF2B5EF4-FFF2-40B4-BE49-F238E27FC236}">
                  <a16:creationId xmlns:a16="http://schemas.microsoft.com/office/drawing/2014/main" id="{9A10EB5D-E946-430C-7441-76C826D80303}"/>
                </a:ext>
              </a:extLst>
            </p:cNvPr>
            <p:cNvSpPr/>
            <p:nvPr/>
          </p:nvSpPr>
          <p:spPr>
            <a:xfrm>
              <a:off x="6569675" y="1644675"/>
              <a:ext cx="25" cy="136250"/>
            </a:xfrm>
            <a:custGeom>
              <a:avLst/>
              <a:gdLst/>
              <a:ahLst/>
              <a:cxnLst/>
              <a:rect l="l" t="t" r="r" b="b"/>
              <a:pathLst>
                <a:path w="1" h="5450" fill="none" extrusionOk="0">
                  <a:moveTo>
                    <a:pt x="1" y="544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60;p1076">
              <a:extLst>
                <a:ext uri="{FF2B5EF4-FFF2-40B4-BE49-F238E27FC236}">
                  <a16:creationId xmlns:a16="http://schemas.microsoft.com/office/drawing/2014/main" id="{EDC58609-9D60-D833-E93B-D170DB34567E}"/>
                </a:ext>
              </a:extLst>
            </p:cNvPr>
            <p:cNvSpPr/>
            <p:nvPr/>
          </p:nvSpPr>
          <p:spPr>
            <a:xfrm>
              <a:off x="6596925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61;p1076">
              <a:extLst>
                <a:ext uri="{FF2B5EF4-FFF2-40B4-BE49-F238E27FC236}">
                  <a16:creationId xmlns:a16="http://schemas.microsoft.com/office/drawing/2014/main" id="{E07EED3B-8333-743C-5B34-F1DBE28927C0}"/>
                </a:ext>
              </a:extLst>
            </p:cNvPr>
            <p:cNvSpPr/>
            <p:nvPr/>
          </p:nvSpPr>
          <p:spPr>
            <a:xfrm>
              <a:off x="6310850" y="1808125"/>
              <a:ext cx="192925" cy="25"/>
            </a:xfrm>
            <a:custGeom>
              <a:avLst/>
              <a:gdLst/>
              <a:ahLst/>
              <a:cxnLst/>
              <a:rect l="l" t="t" r="r" b="b"/>
              <a:pathLst>
                <a:path w="7717" h="1" fill="none" extrusionOk="0">
                  <a:moveTo>
                    <a:pt x="7716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182;p675">
            <a:extLst>
              <a:ext uri="{FF2B5EF4-FFF2-40B4-BE49-F238E27FC236}">
                <a16:creationId xmlns:a16="http://schemas.microsoft.com/office/drawing/2014/main" id="{D33C498F-BE88-C61F-8A0B-30D1EF77C181}"/>
              </a:ext>
            </a:extLst>
          </p:cNvPr>
          <p:cNvSpPr txBox="1">
            <a:spLocks/>
          </p:cNvSpPr>
          <p:nvPr/>
        </p:nvSpPr>
        <p:spPr>
          <a:xfrm>
            <a:off x="1628779" y="1662909"/>
            <a:ext cx="5058400" cy="77832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67" b="1" dirty="0">
                <a:solidFill>
                  <a:schemeClr val="dk1"/>
                </a:solidFill>
              </a:rPr>
              <a:t>Moment that matters</a:t>
            </a:r>
          </a:p>
        </p:txBody>
      </p:sp>
      <p:sp>
        <p:nvSpPr>
          <p:cNvPr id="29" name="Google Shape;4182;p675">
            <a:extLst>
              <a:ext uri="{FF2B5EF4-FFF2-40B4-BE49-F238E27FC236}">
                <a16:creationId xmlns:a16="http://schemas.microsoft.com/office/drawing/2014/main" id="{B17600E4-3A7B-1845-0CD6-D603A36E4E3B}"/>
              </a:ext>
            </a:extLst>
          </p:cNvPr>
          <p:cNvSpPr txBox="1">
            <a:spLocks/>
          </p:cNvSpPr>
          <p:nvPr/>
        </p:nvSpPr>
        <p:spPr>
          <a:xfrm>
            <a:off x="1628779" y="2827809"/>
            <a:ext cx="5058400" cy="77832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67" b="1" dirty="0">
                <a:solidFill>
                  <a:schemeClr val="dk1"/>
                </a:solidFill>
              </a:rPr>
              <a:t>Requires multiple touchpoints</a:t>
            </a:r>
          </a:p>
        </p:txBody>
      </p:sp>
      <p:sp>
        <p:nvSpPr>
          <p:cNvPr id="30" name="Google Shape;4182;p675">
            <a:extLst>
              <a:ext uri="{FF2B5EF4-FFF2-40B4-BE49-F238E27FC236}">
                <a16:creationId xmlns:a16="http://schemas.microsoft.com/office/drawing/2014/main" id="{F9A8CA51-D2DD-9074-3C37-B8D2B2C0869B}"/>
              </a:ext>
            </a:extLst>
          </p:cNvPr>
          <p:cNvSpPr txBox="1">
            <a:spLocks/>
          </p:cNvSpPr>
          <p:nvPr/>
        </p:nvSpPr>
        <p:spPr>
          <a:xfrm>
            <a:off x="1628779" y="3992709"/>
            <a:ext cx="5058400" cy="77832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67" b="1" dirty="0">
                <a:solidFill>
                  <a:schemeClr val="dk1"/>
                </a:solidFill>
              </a:rPr>
              <a:t>Crosses more than one agency</a:t>
            </a:r>
          </a:p>
        </p:txBody>
      </p:sp>
      <p:sp>
        <p:nvSpPr>
          <p:cNvPr id="31" name="Google Shape;4182;p675">
            <a:extLst>
              <a:ext uri="{FF2B5EF4-FFF2-40B4-BE49-F238E27FC236}">
                <a16:creationId xmlns:a16="http://schemas.microsoft.com/office/drawing/2014/main" id="{D0C6EEEC-A530-57CB-7052-7828E4EA8183}"/>
              </a:ext>
            </a:extLst>
          </p:cNvPr>
          <p:cNvSpPr txBox="1">
            <a:spLocks/>
          </p:cNvSpPr>
          <p:nvPr/>
        </p:nvSpPr>
        <p:spPr>
          <a:xfrm>
            <a:off x="1628779" y="5157609"/>
            <a:ext cx="5058400" cy="77832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67" b="1" dirty="0">
                <a:solidFill>
                  <a:schemeClr val="dk1"/>
                </a:solidFill>
              </a:rPr>
              <a:t>Or even level of government</a:t>
            </a:r>
            <a:endParaRPr lang="en-US" sz="1867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" name="Google Shape;4188;p675" descr="Picture of a mock up of &quot;cross agency life experiences&quot; from an example of federal government">
            <a:extLst>
              <a:ext uri="{FF2B5EF4-FFF2-40B4-BE49-F238E27FC236}">
                <a16:creationId xmlns:a16="http://schemas.microsoft.com/office/drawing/2014/main" id="{67C3DBEC-EBEB-3106-8F86-40AE9C0DB6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78" t="12625" r="33278" b="38943"/>
          <a:stretch/>
        </p:blipFill>
        <p:spPr>
          <a:xfrm>
            <a:off x="7121631" y="2168010"/>
            <a:ext cx="4322070" cy="28762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Google Shape;4183;p675">
            <a:extLst>
              <a:ext uri="{FF2B5EF4-FFF2-40B4-BE49-F238E27FC236}">
                <a16:creationId xmlns:a16="http://schemas.microsoft.com/office/drawing/2014/main" id="{2260733D-6C51-1B1C-42AE-06C3BAD4E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14814" y="1502979"/>
            <a:ext cx="0" cy="445369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4184;p675">
            <a:extLst>
              <a:ext uri="{FF2B5EF4-FFF2-40B4-BE49-F238E27FC236}">
                <a16:creationId xmlns:a16="http://schemas.microsoft.com/office/drawing/2014/main" id="{CD9C533A-0389-0BBC-B7D3-2355D12BF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014" y="1922870"/>
            <a:ext cx="258400" cy="258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4185;p675">
            <a:extLst>
              <a:ext uri="{FF2B5EF4-FFF2-40B4-BE49-F238E27FC236}">
                <a16:creationId xmlns:a16="http://schemas.microsoft.com/office/drawing/2014/main" id="{FB6810AB-D27C-84EC-92C2-CEFC810B2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014" y="3087770"/>
            <a:ext cx="258400" cy="258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4186;p675">
            <a:extLst>
              <a:ext uri="{FF2B5EF4-FFF2-40B4-BE49-F238E27FC236}">
                <a16:creationId xmlns:a16="http://schemas.microsoft.com/office/drawing/2014/main" id="{E7F67F79-0ABC-4A82-AFBA-327B07A2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014" y="4252670"/>
            <a:ext cx="258400" cy="258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4187;p675">
            <a:extLst>
              <a:ext uri="{FF2B5EF4-FFF2-40B4-BE49-F238E27FC236}">
                <a16:creationId xmlns:a16="http://schemas.microsoft.com/office/drawing/2014/main" id="{39D00E6D-5E9C-B1A1-79B7-277E6E155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014" y="5417570"/>
            <a:ext cx="258400" cy="2584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486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525E1-AB38-E345-CB23-C23E46DFE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145;p1076">
            <a:extLst>
              <a:ext uri="{FF2B5EF4-FFF2-40B4-BE49-F238E27FC236}">
                <a16:creationId xmlns:a16="http://schemas.microsoft.com/office/drawing/2014/main" id="{267618BF-DDEC-289E-ADCD-0DECE483D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8206" y="2857553"/>
            <a:ext cx="300460" cy="300215"/>
            <a:chOff x="6242725" y="1617425"/>
            <a:chExt cx="367850" cy="367550"/>
          </a:xfrm>
        </p:grpSpPr>
        <p:sp>
          <p:nvSpPr>
            <p:cNvPr id="4" name="Google Shape;8146;p1076">
              <a:extLst>
                <a:ext uri="{FF2B5EF4-FFF2-40B4-BE49-F238E27FC236}">
                  <a16:creationId xmlns:a16="http://schemas.microsoft.com/office/drawing/2014/main" id="{B1BC10EF-5407-76E8-0E1E-3859BA814192}"/>
                </a:ext>
              </a:extLst>
            </p:cNvPr>
            <p:cNvSpPr/>
            <p:nvPr/>
          </p:nvSpPr>
          <p:spPr>
            <a:xfrm>
              <a:off x="6456325" y="1859625"/>
              <a:ext cx="125375" cy="125350"/>
            </a:xfrm>
            <a:custGeom>
              <a:avLst/>
              <a:gdLst/>
              <a:ahLst/>
              <a:cxnLst/>
              <a:rect l="l" t="t" r="r" b="b"/>
              <a:pathLst>
                <a:path w="5015" h="5014" extrusionOk="0">
                  <a:moveTo>
                    <a:pt x="4644" y="4643"/>
                  </a:moveTo>
                  <a:lnTo>
                    <a:pt x="4644" y="4643"/>
                  </a:lnTo>
                  <a:cubicBezTo>
                    <a:pt x="5014" y="4273"/>
                    <a:pt x="5014" y="3662"/>
                    <a:pt x="4644" y="3292"/>
                  </a:cubicBezTo>
                  <a:lnTo>
                    <a:pt x="1352" y="1"/>
                  </a:lnTo>
                  <a:cubicBezTo>
                    <a:pt x="982" y="524"/>
                    <a:pt x="524" y="982"/>
                    <a:pt x="1" y="1363"/>
                  </a:cubicBezTo>
                  <a:lnTo>
                    <a:pt x="3292" y="4632"/>
                  </a:lnTo>
                  <a:cubicBezTo>
                    <a:pt x="3663" y="5003"/>
                    <a:pt x="4262" y="5014"/>
                    <a:pt x="4644" y="4643"/>
                  </a:cubicBezTo>
                  <a:close/>
                </a:path>
              </a:pathLst>
            </a:custGeom>
            <a:gradFill>
              <a:gsLst>
                <a:gs pos="0">
                  <a:srgbClr val="27D79A"/>
                </a:gs>
                <a:gs pos="36000">
                  <a:srgbClr val="03B4F0"/>
                </a:gs>
                <a:gs pos="70000">
                  <a:srgbClr val="0768DD"/>
                </a:gs>
                <a:gs pos="100000">
                  <a:srgbClr val="5F1AE5"/>
                </a:gs>
                <a:gs pos="100000">
                  <a:srgbClr val="73737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5" name="Google Shape;8147;p1076">
              <a:extLst>
                <a:ext uri="{FF2B5EF4-FFF2-40B4-BE49-F238E27FC236}">
                  <a16:creationId xmlns:a16="http://schemas.microsoft.com/office/drawing/2014/main" id="{2C09C103-F9C8-3D42-5531-57B2BFF5A37A}"/>
                </a:ext>
              </a:extLst>
            </p:cNvPr>
            <p:cNvSpPr/>
            <p:nvPr/>
          </p:nvSpPr>
          <p:spPr>
            <a:xfrm>
              <a:off x="6242725" y="1617425"/>
              <a:ext cx="272475" cy="272475"/>
            </a:xfrm>
            <a:custGeom>
              <a:avLst/>
              <a:gdLst/>
              <a:ahLst/>
              <a:cxnLst/>
              <a:rect l="l" t="t" r="r" b="b"/>
              <a:pathLst>
                <a:path w="10899" h="10899" fill="none" extrusionOk="0">
                  <a:moveTo>
                    <a:pt x="10899" y="5449"/>
                  </a:moveTo>
                  <a:cubicBezTo>
                    <a:pt x="10899" y="8457"/>
                    <a:pt x="8458" y="10898"/>
                    <a:pt x="5450" y="10898"/>
                  </a:cubicBezTo>
                  <a:cubicBezTo>
                    <a:pt x="2442" y="10898"/>
                    <a:pt x="1" y="8457"/>
                    <a:pt x="1" y="5449"/>
                  </a:cubicBezTo>
                  <a:cubicBezTo>
                    <a:pt x="1" y="2441"/>
                    <a:pt x="2442" y="0"/>
                    <a:pt x="5450" y="0"/>
                  </a:cubicBezTo>
                  <a:cubicBezTo>
                    <a:pt x="8458" y="0"/>
                    <a:pt x="10899" y="2441"/>
                    <a:pt x="10899" y="5449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148;p1076">
              <a:extLst>
                <a:ext uri="{FF2B5EF4-FFF2-40B4-BE49-F238E27FC236}">
                  <a16:creationId xmlns:a16="http://schemas.microsoft.com/office/drawing/2014/main" id="{E6067984-04D9-3DCB-8B20-AC616765C9DA}"/>
                </a:ext>
              </a:extLst>
            </p:cNvPr>
            <p:cNvSpPr/>
            <p:nvPr/>
          </p:nvSpPr>
          <p:spPr>
            <a:xfrm>
              <a:off x="6284700" y="1659375"/>
              <a:ext cx="80650" cy="80675"/>
            </a:xfrm>
            <a:custGeom>
              <a:avLst/>
              <a:gdLst/>
              <a:ahLst/>
              <a:cxnLst/>
              <a:rect l="l" t="t" r="r" b="b"/>
              <a:pathLst>
                <a:path w="3226" h="3227" fill="none" extrusionOk="0">
                  <a:moveTo>
                    <a:pt x="3226" y="1"/>
                  </a:moveTo>
                  <a:cubicBezTo>
                    <a:pt x="1559" y="240"/>
                    <a:pt x="240" y="1559"/>
                    <a:pt x="0" y="3226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149;p1076">
              <a:extLst>
                <a:ext uri="{FF2B5EF4-FFF2-40B4-BE49-F238E27FC236}">
                  <a16:creationId xmlns:a16="http://schemas.microsoft.com/office/drawing/2014/main" id="{E374A95C-C172-4245-5BB8-5E255A288C10}"/>
                </a:ext>
              </a:extLst>
            </p:cNvPr>
            <p:cNvSpPr/>
            <p:nvPr/>
          </p:nvSpPr>
          <p:spPr>
            <a:xfrm>
              <a:off x="6452525" y="1827200"/>
              <a:ext cx="133800" cy="133525"/>
            </a:xfrm>
            <a:custGeom>
              <a:avLst/>
              <a:gdLst/>
              <a:ahLst/>
              <a:cxnLst/>
              <a:rect l="l" t="t" r="r" b="b"/>
              <a:pathLst>
                <a:path w="5352" h="5341" fill="none" extrusionOk="0">
                  <a:moveTo>
                    <a:pt x="0" y="1636"/>
                  </a:moveTo>
                  <a:lnTo>
                    <a:pt x="3259" y="4894"/>
                  </a:lnTo>
                  <a:cubicBezTo>
                    <a:pt x="3717" y="5341"/>
                    <a:pt x="4447" y="5341"/>
                    <a:pt x="4894" y="4894"/>
                  </a:cubicBezTo>
                  <a:lnTo>
                    <a:pt x="4894" y="4894"/>
                  </a:lnTo>
                  <a:cubicBezTo>
                    <a:pt x="5351" y="4447"/>
                    <a:pt x="5351" y="3706"/>
                    <a:pt x="4894" y="3259"/>
                  </a:cubicBezTo>
                  <a:lnTo>
                    <a:pt x="1635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150;p1076">
              <a:extLst>
                <a:ext uri="{FF2B5EF4-FFF2-40B4-BE49-F238E27FC236}">
                  <a16:creationId xmlns:a16="http://schemas.microsoft.com/office/drawing/2014/main" id="{E77A54D0-8E03-A649-8A29-3B87F3DABDC0}"/>
                </a:ext>
              </a:extLst>
            </p:cNvPr>
            <p:cNvSpPr/>
            <p:nvPr/>
          </p:nvSpPr>
          <p:spPr>
            <a:xfrm>
              <a:off x="6528800" y="1808125"/>
              <a:ext cx="81775" cy="25"/>
            </a:xfrm>
            <a:custGeom>
              <a:avLst/>
              <a:gdLst/>
              <a:ahLst/>
              <a:cxnLst/>
              <a:rect l="l" t="t" r="r" b="b"/>
              <a:pathLst>
                <a:path w="3271" h="1" fill="none" extrusionOk="0">
                  <a:moveTo>
                    <a:pt x="1" y="1"/>
                  </a:moveTo>
                  <a:lnTo>
                    <a:pt x="327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151;p1076">
              <a:extLst>
                <a:ext uri="{FF2B5EF4-FFF2-40B4-BE49-F238E27FC236}">
                  <a16:creationId xmlns:a16="http://schemas.microsoft.com/office/drawing/2014/main" id="{305A1C37-B6F8-B7FB-BF5A-ACD03E8DB33D}"/>
                </a:ext>
              </a:extLst>
            </p:cNvPr>
            <p:cNvSpPr/>
            <p:nvPr/>
          </p:nvSpPr>
          <p:spPr>
            <a:xfrm>
              <a:off x="6324475" y="1753650"/>
              <a:ext cx="25" cy="27275"/>
            </a:xfrm>
            <a:custGeom>
              <a:avLst/>
              <a:gdLst/>
              <a:ahLst/>
              <a:cxnLst/>
              <a:rect l="l" t="t" r="r" b="b"/>
              <a:pathLst>
                <a:path w="1" h="1091" fill="none" extrusionOk="0">
                  <a:moveTo>
                    <a:pt x="0" y="0"/>
                  </a:moveTo>
                  <a:lnTo>
                    <a:pt x="0" y="109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152;p1076">
              <a:extLst>
                <a:ext uri="{FF2B5EF4-FFF2-40B4-BE49-F238E27FC236}">
                  <a16:creationId xmlns:a16="http://schemas.microsoft.com/office/drawing/2014/main" id="{72691B8A-B435-C5BF-BC21-E44CF06BC2E8}"/>
                </a:ext>
              </a:extLst>
            </p:cNvPr>
            <p:cNvSpPr/>
            <p:nvPr/>
          </p:nvSpPr>
          <p:spPr>
            <a:xfrm>
              <a:off x="6351725" y="1740025"/>
              <a:ext cx="25" cy="40900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0" y="163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153;p1076">
              <a:extLst>
                <a:ext uri="{FF2B5EF4-FFF2-40B4-BE49-F238E27FC236}">
                  <a16:creationId xmlns:a16="http://schemas.microsoft.com/office/drawing/2014/main" id="{3109C7A0-3A82-4662-10FE-9E75DC680CF0}"/>
                </a:ext>
              </a:extLst>
            </p:cNvPr>
            <p:cNvSpPr/>
            <p:nvPr/>
          </p:nvSpPr>
          <p:spPr>
            <a:xfrm>
              <a:off x="6378950" y="1712775"/>
              <a:ext cx="25" cy="68150"/>
            </a:xfrm>
            <a:custGeom>
              <a:avLst/>
              <a:gdLst/>
              <a:ahLst/>
              <a:cxnLst/>
              <a:rect l="l" t="t" r="r" b="b"/>
              <a:pathLst>
                <a:path w="1" h="2726" fill="none" extrusionOk="0">
                  <a:moveTo>
                    <a:pt x="1" y="2725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54;p1076">
              <a:extLst>
                <a:ext uri="{FF2B5EF4-FFF2-40B4-BE49-F238E27FC236}">
                  <a16:creationId xmlns:a16="http://schemas.microsoft.com/office/drawing/2014/main" id="{C8EBF22A-A47E-E7F6-607C-4789915498D2}"/>
                </a:ext>
              </a:extLst>
            </p:cNvPr>
            <p:cNvSpPr/>
            <p:nvPr/>
          </p:nvSpPr>
          <p:spPr>
            <a:xfrm>
              <a:off x="6406200" y="1692350"/>
              <a:ext cx="25" cy="88575"/>
            </a:xfrm>
            <a:custGeom>
              <a:avLst/>
              <a:gdLst/>
              <a:ahLst/>
              <a:cxnLst/>
              <a:rect l="l" t="t" r="r" b="b"/>
              <a:pathLst>
                <a:path w="1" h="3543" fill="none" extrusionOk="0">
                  <a:moveTo>
                    <a:pt x="1" y="3542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55;p1076">
              <a:extLst>
                <a:ext uri="{FF2B5EF4-FFF2-40B4-BE49-F238E27FC236}">
                  <a16:creationId xmlns:a16="http://schemas.microsoft.com/office/drawing/2014/main" id="{3A5FD2FE-7C3D-59DF-80BF-E626A20D9A11}"/>
                </a:ext>
              </a:extLst>
            </p:cNvPr>
            <p:cNvSpPr/>
            <p:nvPr/>
          </p:nvSpPr>
          <p:spPr>
            <a:xfrm>
              <a:off x="6433450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56;p1076">
              <a:extLst>
                <a:ext uri="{FF2B5EF4-FFF2-40B4-BE49-F238E27FC236}">
                  <a16:creationId xmlns:a16="http://schemas.microsoft.com/office/drawing/2014/main" id="{F2DBAFE4-B3FC-5ED9-0A35-2AD5111CB3B2}"/>
                </a:ext>
              </a:extLst>
            </p:cNvPr>
            <p:cNvSpPr/>
            <p:nvPr/>
          </p:nvSpPr>
          <p:spPr>
            <a:xfrm>
              <a:off x="6460700" y="1699150"/>
              <a:ext cx="25" cy="81775"/>
            </a:xfrm>
            <a:custGeom>
              <a:avLst/>
              <a:gdLst/>
              <a:ahLst/>
              <a:cxnLst/>
              <a:rect l="l" t="t" r="r" b="b"/>
              <a:pathLst>
                <a:path w="1" h="3271" fill="none" extrusionOk="0">
                  <a:moveTo>
                    <a:pt x="0" y="3270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57;p1076">
              <a:extLst>
                <a:ext uri="{FF2B5EF4-FFF2-40B4-BE49-F238E27FC236}">
                  <a16:creationId xmlns:a16="http://schemas.microsoft.com/office/drawing/2014/main" id="{CFA75840-3A41-AF07-CEB7-792BCB395BA8}"/>
                </a:ext>
              </a:extLst>
            </p:cNvPr>
            <p:cNvSpPr/>
            <p:nvPr/>
          </p:nvSpPr>
          <p:spPr>
            <a:xfrm>
              <a:off x="6487950" y="1733200"/>
              <a:ext cx="25" cy="47725"/>
            </a:xfrm>
            <a:custGeom>
              <a:avLst/>
              <a:gdLst/>
              <a:ahLst/>
              <a:cxnLst/>
              <a:rect l="l" t="t" r="r" b="b"/>
              <a:pathLst>
                <a:path w="1" h="1909" fill="none" extrusionOk="0">
                  <a:moveTo>
                    <a:pt x="0" y="19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8;p1076">
              <a:extLst>
                <a:ext uri="{FF2B5EF4-FFF2-40B4-BE49-F238E27FC236}">
                  <a16:creationId xmlns:a16="http://schemas.microsoft.com/office/drawing/2014/main" id="{4C04B396-EDAA-9620-215A-1BB8CD821F15}"/>
                </a:ext>
              </a:extLst>
            </p:cNvPr>
            <p:cNvSpPr/>
            <p:nvPr/>
          </p:nvSpPr>
          <p:spPr>
            <a:xfrm>
              <a:off x="6542425" y="1671900"/>
              <a:ext cx="25" cy="109025"/>
            </a:xfrm>
            <a:custGeom>
              <a:avLst/>
              <a:gdLst/>
              <a:ahLst/>
              <a:cxnLst/>
              <a:rect l="l" t="t" r="r" b="b"/>
              <a:pathLst>
                <a:path w="1" h="4361" fill="none" extrusionOk="0">
                  <a:moveTo>
                    <a:pt x="1" y="4360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59;p1076">
              <a:extLst>
                <a:ext uri="{FF2B5EF4-FFF2-40B4-BE49-F238E27FC236}">
                  <a16:creationId xmlns:a16="http://schemas.microsoft.com/office/drawing/2014/main" id="{028A5391-9CB0-EC6D-929E-75CE3E86598A}"/>
                </a:ext>
              </a:extLst>
            </p:cNvPr>
            <p:cNvSpPr/>
            <p:nvPr/>
          </p:nvSpPr>
          <p:spPr>
            <a:xfrm>
              <a:off x="6569675" y="1644675"/>
              <a:ext cx="25" cy="136250"/>
            </a:xfrm>
            <a:custGeom>
              <a:avLst/>
              <a:gdLst/>
              <a:ahLst/>
              <a:cxnLst/>
              <a:rect l="l" t="t" r="r" b="b"/>
              <a:pathLst>
                <a:path w="1" h="5450" fill="none" extrusionOk="0">
                  <a:moveTo>
                    <a:pt x="1" y="544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60;p1076">
              <a:extLst>
                <a:ext uri="{FF2B5EF4-FFF2-40B4-BE49-F238E27FC236}">
                  <a16:creationId xmlns:a16="http://schemas.microsoft.com/office/drawing/2014/main" id="{02F5ACCF-25C6-BE25-41D1-4D5461442628}"/>
                </a:ext>
              </a:extLst>
            </p:cNvPr>
            <p:cNvSpPr/>
            <p:nvPr/>
          </p:nvSpPr>
          <p:spPr>
            <a:xfrm>
              <a:off x="6596925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61;p1076">
              <a:extLst>
                <a:ext uri="{FF2B5EF4-FFF2-40B4-BE49-F238E27FC236}">
                  <a16:creationId xmlns:a16="http://schemas.microsoft.com/office/drawing/2014/main" id="{CF2835B2-E250-8C3C-876B-5CDE23653BC6}"/>
                </a:ext>
              </a:extLst>
            </p:cNvPr>
            <p:cNvSpPr/>
            <p:nvPr/>
          </p:nvSpPr>
          <p:spPr>
            <a:xfrm>
              <a:off x="6310850" y="1808125"/>
              <a:ext cx="192925" cy="25"/>
            </a:xfrm>
            <a:custGeom>
              <a:avLst/>
              <a:gdLst/>
              <a:ahLst/>
              <a:cxnLst/>
              <a:rect l="l" t="t" r="r" b="b"/>
              <a:pathLst>
                <a:path w="7717" h="1" fill="none" extrusionOk="0">
                  <a:moveTo>
                    <a:pt x="7716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2">
            <a:extLst>
              <a:ext uri="{FF2B5EF4-FFF2-40B4-BE49-F238E27FC236}">
                <a16:creationId xmlns:a16="http://schemas.microsoft.com/office/drawing/2014/main" id="{FF521645-3703-5784-5349-18F30584E72F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Federal Life Experiences</a:t>
            </a:r>
            <a:endParaRPr lang="en-US" dirty="0">
              <a:solidFill>
                <a:srgbClr val="253D8D"/>
              </a:solidFill>
            </a:endParaRPr>
          </a:p>
        </p:txBody>
      </p:sp>
      <p:pic>
        <p:nvPicPr>
          <p:cNvPr id="14" name="Google Shape;4194;p676" descr="Screenshot of example federal life experiences, including: &quot;approaching retirement&quot;, &quot;facing a financial shock&quot;, and &quot;recovering from a disaster&quot;">
            <a:extLst>
              <a:ext uri="{FF2B5EF4-FFF2-40B4-BE49-F238E27FC236}">
                <a16:creationId xmlns:a16="http://schemas.microsoft.com/office/drawing/2014/main" id="{DAFFEB1E-6331-80AE-AA60-93F29779B1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7695" y="1502978"/>
            <a:ext cx="8576610" cy="448716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996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3C188-729A-17E8-DF8E-F2A7A6096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145;p1076">
            <a:extLst>
              <a:ext uri="{FF2B5EF4-FFF2-40B4-BE49-F238E27FC236}">
                <a16:creationId xmlns:a16="http://schemas.microsoft.com/office/drawing/2014/main" id="{8F2FA4BC-2740-4D70-E06A-633EBC102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8206" y="2857553"/>
            <a:ext cx="300460" cy="300215"/>
            <a:chOff x="6242725" y="1617425"/>
            <a:chExt cx="367850" cy="367550"/>
          </a:xfrm>
        </p:grpSpPr>
        <p:sp>
          <p:nvSpPr>
            <p:cNvPr id="4" name="Google Shape;8146;p1076">
              <a:extLst>
                <a:ext uri="{FF2B5EF4-FFF2-40B4-BE49-F238E27FC236}">
                  <a16:creationId xmlns:a16="http://schemas.microsoft.com/office/drawing/2014/main" id="{C18B0827-A1F3-23BF-6973-9A881D213A24}"/>
                </a:ext>
              </a:extLst>
            </p:cNvPr>
            <p:cNvSpPr/>
            <p:nvPr/>
          </p:nvSpPr>
          <p:spPr>
            <a:xfrm>
              <a:off x="6456325" y="1859625"/>
              <a:ext cx="125375" cy="125350"/>
            </a:xfrm>
            <a:custGeom>
              <a:avLst/>
              <a:gdLst/>
              <a:ahLst/>
              <a:cxnLst/>
              <a:rect l="l" t="t" r="r" b="b"/>
              <a:pathLst>
                <a:path w="5015" h="5014" extrusionOk="0">
                  <a:moveTo>
                    <a:pt x="4644" y="4643"/>
                  </a:moveTo>
                  <a:lnTo>
                    <a:pt x="4644" y="4643"/>
                  </a:lnTo>
                  <a:cubicBezTo>
                    <a:pt x="5014" y="4273"/>
                    <a:pt x="5014" y="3662"/>
                    <a:pt x="4644" y="3292"/>
                  </a:cubicBezTo>
                  <a:lnTo>
                    <a:pt x="1352" y="1"/>
                  </a:lnTo>
                  <a:cubicBezTo>
                    <a:pt x="982" y="524"/>
                    <a:pt x="524" y="982"/>
                    <a:pt x="1" y="1363"/>
                  </a:cubicBezTo>
                  <a:lnTo>
                    <a:pt x="3292" y="4632"/>
                  </a:lnTo>
                  <a:cubicBezTo>
                    <a:pt x="3663" y="5003"/>
                    <a:pt x="4262" y="5014"/>
                    <a:pt x="4644" y="4643"/>
                  </a:cubicBezTo>
                  <a:close/>
                </a:path>
              </a:pathLst>
            </a:custGeom>
            <a:gradFill>
              <a:gsLst>
                <a:gs pos="0">
                  <a:srgbClr val="27D79A"/>
                </a:gs>
                <a:gs pos="36000">
                  <a:srgbClr val="03B4F0"/>
                </a:gs>
                <a:gs pos="70000">
                  <a:srgbClr val="0768DD"/>
                </a:gs>
                <a:gs pos="100000">
                  <a:srgbClr val="5F1AE5"/>
                </a:gs>
                <a:gs pos="100000">
                  <a:srgbClr val="73737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5" name="Google Shape;8147;p1076">
              <a:extLst>
                <a:ext uri="{FF2B5EF4-FFF2-40B4-BE49-F238E27FC236}">
                  <a16:creationId xmlns:a16="http://schemas.microsoft.com/office/drawing/2014/main" id="{AE7D86B3-0E93-BC2E-72DE-FA279225050E}"/>
                </a:ext>
              </a:extLst>
            </p:cNvPr>
            <p:cNvSpPr/>
            <p:nvPr/>
          </p:nvSpPr>
          <p:spPr>
            <a:xfrm>
              <a:off x="6242725" y="1617425"/>
              <a:ext cx="272475" cy="272475"/>
            </a:xfrm>
            <a:custGeom>
              <a:avLst/>
              <a:gdLst/>
              <a:ahLst/>
              <a:cxnLst/>
              <a:rect l="l" t="t" r="r" b="b"/>
              <a:pathLst>
                <a:path w="10899" h="10899" fill="none" extrusionOk="0">
                  <a:moveTo>
                    <a:pt x="10899" y="5449"/>
                  </a:moveTo>
                  <a:cubicBezTo>
                    <a:pt x="10899" y="8457"/>
                    <a:pt x="8458" y="10898"/>
                    <a:pt x="5450" y="10898"/>
                  </a:cubicBezTo>
                  <a:cubicBezTo>
                    <a:pt x="2442" y="10898"/>
                    <a:pt x="1" y="8457"/>
                    <a:pt x="1" y="5449"/>
                  </a:cubicBezTo>
                  <a:cubicBezTo>
                    <a:pt x="1" y="2441"/>
                    <a:pt x="2442" y="0"/>
                    <a:pt x="5450" y="0"/>
                  </a:cubicBezTo>
                  <a:cubicBezTo>
                    <a:pt x="8458" y="0"/>
                    <a:pt x="10899" y="2441"/>
                    <a:pt x="10899" y="5449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148;p1076">
              <a:extLst>
                <a:ext uri="{FF2B5EF4-FFF2-40B4-BE49-F238E27FC236}">
                  <a16:creationId xmlns:a16="http://schemas.microsoft.com/office/drawing/2014/main" id="{72525625-83DF-2B9C-4E38-2221B9C1BD08}"/>
                </a:ext>
              </a:extLst>
            </p:cNvPr>
            <p:cNvSpPr/>
            <p:nvPr/>
          </p:nvSpPr>
          <p:spPr>
            <a:xfrm>
              <a:off x="6284700" y="1659375"/>
              <a:ext cx="80650" cy="80675"/>
            </a:xfrm>
            <a:custGeom>
              <a:avLst/>
              <a:gdLst/>
              <a:ahLst/>
              <a:cxnLst/>
              <a:rect l="l" t="t" r="r" b="b"/>
              <a:pathLst>
                <a:path w="3226" h="3227" fill="none" extrusionOk="0">
                  <a:moveTo>
                    <a:pt x="3226" y="1"/>
                  </a:moveTo>
                  <a:cubicBezTo>
                    <a:pt x="1559" y="240"/>
                    <a:pt x="240" y="1559"/>
                    <a:pt x="0" y="3226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149;p1076">
              <a:extLst>
                <a:ext uri="{FF2B5EF4-FFF2-40B4-BE49-F238E27FC236}">
                  <a16:creationId xmlns:a16="http://schemas.microsoft.com/office/drawing/2014/main" id="{3D2B3D2D-2181-FE54-8174-362A85E3B3B0}"/>
                </a:ext>
              </a:extLst>
            </p:cNvPr>
            <p:cNvSpPr/>
            <p:nvPr/>
          </p:nvSpPr>
          <p:spPr>
            <a:xfrm>
              <a:off x="6452525" y="1827200"/>
              <a:ext cx="133800" cy="133525"/>
            </a:xfrm>
            <a:custGeom>
              <a:avLst/>
              <a:gdLst/>
              <a:ahLst/>
              <a:cxnLst/>
              <a:rect l="l" t="t" r="r" b="b"/>
              <a:pathLst>
                <a:path w="5352" h="5341" fill="none" extrusionOk="0">
                  <a:moveTo>
                    <a:pt x="0" y="1636"/>
                  </a:moveTo>
                  <a:lnTo>
                    <a:pt x="3259" y="4894"/>
                  </a:lnTo>
                  <a:cubicBezTo>
                    <a:pt x="3717" y="5341"/>
                    <a:pt x="4447" y="5341"/>
                    <a:pt x="4894" y="4894"/>
                  </a:cubicBezTo>
                  <a:lnTo>
                    <a:pt x="4894" y="4894"/>
                  </a:lnTo>
                  <a:cubicBezTo>
                    <a:pt x="5351" y="4447"/>
                    <a:pt x="5351" y="3706"/>
                    <a:pt x="4894" y="3259"/>
                  </a:cubicBezTo>
                  <a:lnTo>
                    <a:pt x="1635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150;p1076">
              <a:extLst>
                <a:ext uri="{FF2B5EF4-FFF2-40B4-BE49-F238E27FC236}">
                  <a16:creationId xmlns:a16="http://schemas.microsoft.com/office/drawing/2014/main" id="{61254452-7291-5109-D052-78D0071A25BF}"/>
                </a:ext>
              </a:extLst>
            </p:cNvPr>
            <p:cNvSpPr/>
            <p:nvPr/>
          </p:nvSpPr>
          <p:spPr>
            <a:xfrm>
              <a:off x="6528800" y="1808125"/>
              <a:ext cx="81775" cy="25"/>
            </a:xfrm>
            <a:custGeom>
              <a:avLst/>
              <a:gdLst/>
              <a:ahLst/>
              <a:cxnLst/>
              <a:rect l="l" t="t" r="r" b="b"/>
              <a:pathLst>
                <a:path w="3271" h="1" fill="none" extrusionOk="0">
                  <a:moveTo>
                    <a:pt x="1" y="1"/>
                  </a:moveTo>
                  <a:lnTo>
                    <a:pt x="327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151;p1076">
              <a:extLst>
                <a:ext uri="{FF2B5EF4-FFF2-40B4-BE49-F238E27FC236}">
                  <a16:creationId xmlns:a16="http://schemas.microsoft.com/office/drawing/2014/main" id="{BC74DED0-764A-7556-1BA6-B07171F5D735}"/>
                </a:ext>
              </a:extLst>
            </p:cNvPr>
            <p:cNvSpPr/>
            <p:nvPr/>
          </p:nvSpPr>
          <p:spPr>
            <a:xfrm>
              <a:off x="6324475" y="1753650"/>
              <a:ext cx="25" cy="27275"/>
            </a:xfrm>
            <a:custGeom>
              <a:avLst/>
              <a:gdLst/>
              <a:ahLst/>
              <a:cxnLst/>
              <a:rect l="l" t="t" r="r" b="b"/>
              <a:pathLst>
                <a:path w="1" h="1091" fill="none" extrusionOk="0">
                  <a:moveTo>
                    <a:pt x="0" y="0"/>
                  </a:moveTo>
                  <a:lnTo>
                    <a:pt x="0" y="109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152;p1076">
              <a:extLst>
                <a:ext uri="{FF2B5EF4-FFF2-40B4-BE49-F238E27FC236}">
                  <a16:creationId xmlns:a16="http://schemas.microsoft.com/office/drawing/2014/main" id="{7077397A-4C21-6395-D7AC-F2EF97FD4405}"/>
                </a:ext>
              </a:extLst>
            </p:cNvPr>
            <p:cNvSpPr/>
            <p:nvPr/>
          </p:nvSpPr>
          <p:spPr>
            <a:xfrm>
              <a:off x="6351725" y="1740025"/>
              <a:ext cx="25" cy="40900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0" y="163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153;p1076">
              <a:extLst>
                <a:ext uri="{FF2B5EF4-FFF2-40B4-BE49-F238E27FC236}">
                  <a16:creationId xmlns:a16="http://schemas.microsoft.com/office/drawing/2014/main" id="{E19F0F5E-F7C2-110C-87E4-AC753211E820}"/>
                </a:ext>
              </a:extLst>
            </p:cNvPr>
            <p:cNvSpPr/>
            <p:nvPr/>
          </p:nvSpPr>
          <p:spPr>
            <a:xfrm>
              <a:off x="6378950" y="1712775"/>
              <a:ext cx="25" cy="68150"/>
            </a:xfrm>
            <a:custGeom>
              <a:avLst/>
              <a:gdLst/>
              <a:ahLst/>
              <a:cxnLst/>
              <a:rect l="l" t="t" r="r" b="b"/>
              <a:pathLst>
                <a:path w="1" h="2726" fill="none" extrusionOk="0">
                  <a:moveTo>
                    <a:pt x="1" y="2725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54;p1076">
              <a:extLst>
                <a:ext uri="{FF2B5EF4-FFF2-40B4-BE49-F238E27FC236}">
                  <a16:creationId xmlns:a16="http://schemas.microsoft.com/office/drawing/2014/main" id="{58F255C5-9680-3A49-8296-84336644FFE3}"/>
                </a:ext>
              </a:extLst>
            </p:cNvPr>
            <p:cNvSpPr/>
            <p:nvPr/>
          </p:nvSpPr>
          <p:spPr>
            <a:xfrm>
              <a:off x="6406200" y="1692350"/>
              <a:ext cx="25" cy="88575"/>
            </a:xfrm>
            <a:custGeom>
              <a:avLst/>
              <a:gdLst/>
              <a:ahLst/>
              <a:cxnLst/>
              <a:rect l="l" t="t" r="r" b="b"/>
              <a:pathLst>
                <a:path w="1" h="3543" fill="none" extrusionOk="0">
                  <a:moveTo>
                    <a:pt x="1" y="3542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55;p1076">
              <a:extLst>
                <a:ext uri="{FF2B5EF4-FFF2-40B4-BE49-F238E27FC236}">
                  <a16:creationId xmlns:a16="http://schemas.microsoft.com/office/drawing/2014/main" id="{2F085674-72E6-5B85-4666-2FD20D30A5A1}"/>
                </a:ext>
              </a:extLst>
            </p:cNvPr>
            <p:cNvSpPr/>
            <p:nvPr/>
          </p:nvSpPr>
          <p:spPr>
            <a:xfrm>
              <a:off x="6433450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56;p1076">
              <a:extLst>
                <a:ext uri="{FF2B5EF4-FFF2-40B4-BE49-F238E27FC236}">
                  <a16:creationId xmlns:a16="http://schemas.microsoft.com/office/drawing/2014/main" id="{D920DD45-BEDA-EF1E-D2DC-F163A8F1F585}"/>
                </a:ext>
              </a:extLst>
            </p:cNvPr>
            <p:cNvSpPr/>
            <p:nvPr/>
          </p:nvSpPr>
          <p:spPr>
            <a:xfrm>
              <a:off x="6460700" y="1699150"/>
              <a:ext cx="25" cy="81775"/>
            </a:xfrm>
            <a:custGeom>
              <a:avLst/>
              <a:gdLst/>
              <a:ahLst/>
              <a:cxnLst/>
              <a:rect l="l" t="t" r="r" b="b"/>
              <a:pathLst>
                <a:path w="1" h="3271" fill="none" extrusionOk="0">
                  <a:moveTo>
                    <a:pt x="0" y="3270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57;p1076">
              <a:extLst>
                <a:ext uri="{FF2B5EF4-FFF2-40B4-BE49-F238E27FC236}">
                  <a16:creationId xmlns:a16="http://schemas.microsoft.com/office/drawing/2014/main" id="{D3FD47C1-9E1F-858D-665E-9721357ACD15}"/>
                </a:ext>
              </a:extLst>
            </p:cNvPr>
            <p:cNvSpPr/>
            <p:nvPr/>
          </p:nvSpPr>
          <p:spPr>
            <a:xfrm>
              <a:off x="6487950" y="1733200"/>
              <a:ext cx="25" cy="47725"/>
            </a:xfrm>
            <a:custGeom>
              <a:avLst/>
              <a:gdLst/>
              <a:ahLst/>
              <a:cxnLst/>
              <a:rect l="l" t="t" r="r" b="b"/>
              <a:pathLst>
                <a:path w="1" h="1909" fill="none" extrusionOk="0">
                  <a:moveTo>
                    <a:pt x="0" y="19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8;p1076">
              <a:extLst>
                <a:ext uri="{FF2B5EF4-FFF2-40B4-BE49-F238E27FC236}">
                  <a16:creationId xmlns:a16="http://schemas.microsoft.com/office/drawing/2014/main" id="{980885D7-BF76-392B-60E0-05CB883DBA89}"/>
                </a:ext>
              </a:extLst>
            </p:cNvPr>
            <p:cNvSpPr/>
            <p:nvPr/>
          </p:nvSpPr>
          <p:spPr>
            <a:xfrm>
              <a:off x="6542425" y="1671900"/>
              <a:ext cx="25" cy="109025"/>
            </a:xfrm>
            <a:custGeom>
              <a:avLst/>
              <a:gdLst/>
              <a:ahLst/>
              <a:cxnLst/>
              <a:rect l="l" t="t" r="r" b="b"/>
              <a:pathLst>
                <a:path w="1" h="4361" fill="none" extrusionOk="0">
                  <a:moveTo>
                    <a:pt x="1" y="4360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59;p1076">
              <a:extLst>
                <a:ext uri="{FF2B5EF4-FFF2-40B4-BE49-F238E27FC236}">
                  <a16:creationId xmlns:a16="http://schemas.microsoft.com/office/drawing/2014/main" id="{D7F42DC2-6279-D9D4-9A61-2BE854819BA6}"/>
                </a:ext>
              </a:extLst>
            </p:cNvPr>
            <p:cNvSpPr/>
            <p:nvPr/>
          </p:nvSpPr>
          <p:spPr>
            <a:xfrm>
              <a:off x="6569675" y="1644675"/>
              <a:ext cx="25" cy="136250"/>
            </a:xfrm>
            <a:custGeom>
              <a:avLst/>
              <a:gdLst/>
              <a:ahLst/>
              <a:cxnLst/>
              <a:rect l="l" t="t" r="r" b="b"/>
              <a:pathLst>
                <a:path w="1" h="5450" fill="none" extrusionOk="0">
                  <a:moveTo>
                    <a:pt x="1" y="544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60;p1076">
              <a:extLst>
                <a:ext uri="{FF2B5EF4-FFF2-40B4-BE49-F238E27FC236}">
                  <a16:creationId xmlns:a16="http://schemas.microsoft.com/office/drawing/2014/main" id="{06BF1F45-F915-374F-164E-ADDE711284F8}"/>
                </a:ext>
              </a:extLst>
            </p:cNvPr>
            <p:cNvSpPr/>
            <p:nvPr/>
          </p:nvSpPr>
          <p:spPr>
            <a:xfrm>
              <a:off x="6596925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61;p1076">
              <a:extLst>
                <a:ext uri="{FF2B5EF4-FFF2-40B4-BE49-F238E27FC236}">
                  <a16:creationId xmlns:a16="http://schemas.microsoft.com/office/drawing/2014/main" id="{5C3910CE-7156-435C-5B2C-7A81EEC2E0B5}"/>
                </a:ext>
              </a:extLst>
            </p:cNvPr>
            <p:cNvSpPr/>
            <p:nvPr/>
          </p:nvSpPr>
          <p:spPr>
            <a:xfrm>
              <a:off x="6310850" y="1808125"/>
              <a:ext cx="192925" cy="25"/>
            </a:xfrm>
            <a:custGeom>
              <a:avLst/>
              <a:gdLst/>
              <a:ahLst/>
              <a:cxnLst/>
              <a:rect l="l" t="t" r="r" b="b"/>
              <a:pathLst>
                <a:path w="7717" h="1" fill="none" extrusionOk="0">
                  <a:moveTo>
                    <a:pt x="7716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2">
            <a:extLst>
              <a:ext uri="{FF2B5EF4-FFF2-40B4-BE49-F238E27FC236}">
                <a16:creationId xmlns:a16="http://schemas.microsoft.com/office/drawing/2014/main" id="{F667EC21-7950-51AB-B2DE-0677F835913C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Federal HISPs</a:t>
            </a:r>
            <a:endParaRPr lang="en-US" dirty="0">
              <a:solidFill>
                <a:srgbClr val="253D8D"/>
              </a:solidFill>
            </a:endParaRPr>
          </a:p>
        </p:txBody>
      </p:sp>
      <p:pic>
        <p:nvPicPr>
          <p:cNvPr id="2" name="Google Shape;4200;p677" descr="Screenshot of high impact service providers including &quot;department of agriculture&quot;, &quot;department of commerce&quot;, &quot;department of education&quot; and more">
            <a:extLst>
              <a:ext uri="{FF2B5EF4-FFF2-40B4-BE49-F238E27FC236}">
                <a16:creationId xmlns:a16="http://schemas.microsoft.com/office/drawing/2014/main" id="{B4018B48-65D6-01A2-809D-4FB4364BA14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665" y="1479258"/>
            <a:ext cx="10303906" cy="449788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8383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C560D-5328-BB74-0BA3-AFA209C1C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7A82A6B0-6854-0EA1-F3CA-50B9EBAEEDF2}"/>
              </a:ext>
            </a:extLst>
          </p:cNvPr>
          <p:cNvSpPr txBox="1">
            <a:spLocks/>
          </p:cNvSpPr>
          <p:nvPr/>
        </p:nvSpPr>
        <p:spPr>
          <a:xfrm>
            <a:off x="3001040" y="429567"/>
            <a:ext cx="8513323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dirty="0">
                <a:solidFill>
                  <a:schemeClr val="bg1"/>
                </a:solidFill>
                <a:latin typeface="Avenir Next LT Pro Demi"/>
              </a:rPr>
              <a:t>Presenters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E4E2A-9C36-E08D-F48E-0D81F5DA6DD0}"/>
              </a:ext>
            </a:extLst>
          </p:cNvPr>
          <p:cNvGrpSpPr/>
          <p:nvPr/>
        </p:nvGrpSpPr>
        <p:grpSpPr>
          <a:xfrm>
            <a:off x="1795583" y="1586013"/>
            <a:ext cx="2410915" cy="2834272"/>
            <a:chOff x="1795583" y="1586013"/>
            <a:chExt cx="2410915" cy="2834272"/>
          </a:xfrm>
        </p:grpSpPr>
        <p:pic>
          <p:nvPicPr>
            <p:cNvPr id="4" name="Google Shape;1731;p363" descr="Image of Hannah Burn, a woman, one of the speakers today">
              <a:extLst>
                <a:ext uri="{FF2B5EF4-FFF2-40B4-BE49-F238E27FC236}">
                  <a16:creationId xmlns:a16="http://schemas.microsoft.com/office/drawing/2014/main" id="{E0504F39-710D-48B9-7834-5253B3E36EC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95583" y="1608083"/>
              <a:ext cx="2410915" cy="2812202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57150" dir="2940000" algn="bl" rotWithShape="0">
                <a:srgbClr val="D9D9D9">
                  <a:alpha val="63000"/>
                </a:srgbClr>
              </a:outerShdw>
            </a:effectLst>
          </p:spPr>
        </p:pic>
        <p:pic>
          <p:nvPicPr>
            <p:cNvPr id="3" name="Picture 2" descr="Image of Hannah Burn, a woman, one of the speakers today">
              <a:extLst>
                <a:ext uri="{FF2B5EF4-FFF2-40B4-BE49-F238E27FC236}">
                  <a16:creationId xmlns:a16="http://schemas.microsoft.com/office/drawing/2014/main" id="{D771AD0A-8466-0F82-FC86-D0C5305B4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6" b="8265"/>
            <a:stretch>
              <a:fillRect/>
            </a:stretch>
          </p:blipFill>
          <p:spPr>
            <a:xfrm>
              <a:off x="1795583" y="1586013"/>
              <a:ext cx="2410915" cy="2812202"/>
            </a:xfrm>
            <a:prstGeom prst="rect">
              <a:avLst/>
            </a:prstGeom>
          </p:spPr>
        </p:pic>
      </p:grpSp>
      <p:sp>
        <p:nvSpPr>
          <p:cNvPr id="7" name="Google Shape;1721;p362">
            <a:extLst>
              <a:ext uri="{FF2B5EF4-FFF2-40B4-BE49-F238E27FC236}">
                <a16:creationId xmlns:a16="http://schemas.microsoft.com/office/drawing/2014/main" id="{A70CF8BE-3B25-529C-E184-8EC141124811}"/>
              </a:ext>
            </a:extLst>
          </p:cNvPr>
          <p:cNvSpPr txBox="1"/>
          <p:nvPr/>
        </p:nvSpPr>
        <p:spPr>
          <a:xfrm>
            <a:off x="1795584" y="4531543"/>
            <a:ext cx="3496506" cy="1019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60967" rIns="60967" bIns="60967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2400" dirty="0">
                <a:solidFill>
                  <a:schemeClr val="bg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Hannah Burn (she / her)</a:t>
            </a:r>
            <a:endParaRPr sz="2400" dirty="0">
              <a:solidFill>
                <a:schemeClr val="bg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>
              <a:lnSpc>
                <a:spcPct val="115000"/>
              </a:lnSpc>
            </a:pPr>
            <a:r>
              <a:rPr lang="en" sz="1333" dirty="0">
                <a:solidFill>
                  <a:schemeClr val="bg1"/>
                </a:solidFill>
                <a:latin typeface="Libre Franklin ExtraLight"/>
                <a:ea typeface="Libre Franklin ExtraLight"/>
                <a:cs typeface="Libre Franklin ExtraLight"/>
                <a:sym typeface="Libre Franklin ExtraLight"/>
              </a:rPr>
              <a:t>Customer Experience Lead </a:t>
            </a:r>
          </a:p>
          <a:p>
            <a:pPr>
              <a:lnSpc>
                <a:spcPct val="115000"/>
              </a:lnSpc>
            </a:pPr>
            <a:r>
              <a:rPr lang="en" sz="1333" dirty="0">
                <a:solidFill>
                  <a:schemeClr val="bg1"/>
                </a:solidFill>
                <a:latin typeface="Libre Franklin ExtraLight"/>
                <a:ea typeface="Libre Franklin ExtraLight"/>
                <a:cs typeface="Libre Franklin ExtraLight"/>
                <a:sym typeface="Libre Franklin ExtraLight"/>
              </a:rPr>
              <a:t>@ Washington Technology Solutions</a:t>
            </a:r>
            <a:endParaRPr sz="933" dirty="0">
              <a:solidFill>
                <a:schemeClr val="bg1"/>
              </a:solidFill>
              <a:latin typeface="Libre Franklin ExtraLight"/>
              <a:ea typeface="Libre Franklin ExtraLight"/>
              <a:cs typeface="Libre Franklin ExtraLight"/>
              <a:sym typeface="Libre Franklin Extra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29ABC5-1B05-8092-71B6-90A8444FD7B8}"/>
              </a:ext>
            </a:extLst>
          </p:cNvPr>
          <p:cNvGrpSpPr/>
          <p:nvPr/>
        </p:nvGrpSpPr>
        <p:grpSpPr>
          <a:xfrm>
            <a:off x="7067385" y="1586013"/>
            <a:ext cx="2410916" cy="2856342"/>
            <a:chOff x="7067385" y="1586013"/>
            <a:chExt cx="2410916" cy="2856342"/>
          </a:xfrm>
        </p:grpSpPr>
        <p:pic>
          <p:nvPicPr>
            <p:cNvPr id="9" name="Google Shape;1731;p363" descr="Image of Dr. Sydney Heimbrock, a woman, who is one of the speakers today">
              <a:extLst>
                <a:ext uri="{FF2B5EF4-FFF2-40B4-BE49-F238E27FC236}">
                  <a16:creationId xmlns:a16="http://schemas.microsoft.com/office/drawing/2014/main" id="{8610B793-B1AD-69FE-1652-FD46BA00934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067386" y="1608083"/>
              <a:ext cx="2410915" cy="2812202"/>
            </a:xfrm>
            <a:prstGeom prst="rect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57150" dir="2940000" algn="bl" rotWithShape="0">
                <a:srgbClr val="D9D9D9">
                  <a:alpha val="63000"/>
                </a:srgbClr>
              </a:outerShdw>
            </a:effectLst>
          </p:spPr>
        </p:pic>
        <p:pic>
          <p:nvPicPr>
            <p:cNvPr id="5" name="Google Shape;2948;p556" descr="Image of Dr. Sydney Heimbrock, a woman, one of the speakers today">
              <a:extLst>
                <a:ext uri="{FF2B5EF4-FFF2-40B4-BE49-F238E27FC236}">
                  <a16:creationId xmlns:a16="http://schemas.microsoft.com/office/drawing/2014/main" id="{196E9C9D-CB07-96AC-43E3-CC0C8D431E6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rcRect l="7504" t="-696" r="7504" b="1"/>
            <a:stretch>
              <a:fillRect/>
            </a:stretch>
          </p:blipFill>
          <p:spPr>
            <a:xfrm>
              <a:off x="7067385" y="1586013"/>
              <a:ext cx="2410915" cy="28563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1721;p362">
            <a:extLst>
              <a:ext uri="{FF2B5EF4-FFF2-40B4-BE49-F238E27FC236}">
                <a16:creationId xmlns:a16="http://schemas.microsoft.com/office/drawing/2014/main" id="{B89C9EB9-87F3-A092-AB5F-DCBB9B62D6F2}"/>
              </a:ext>
            </a:extLst>
          </p:cNvPr>
          <p:cNvSpPr txBox="1"/>
          <p:nvPr/>
        </p:nvSpPr>
        <p:spPr>
          <a:xfrm>
            <a:off x="7067386" y="4531543"/>
            <a:ext cx="3614469" cy="1019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60967" rIns="60967" bIns="60967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Dr. Sydney Heimbrock</a:t>
            </a:r>
            <a:endParaRPr sz="2400" dirty="0">
              <a:solidFill>
                <a:schemeClr val="bg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>
              <a:lnSpc>
                <a:spcPct val="115000"/>
              </a:lnSpc>
            </a:pPr>
            <a:r>
              <a:rPr lang="en" sz="1333" dirty="0">
                <a:solidFill>
                  <a:schemeClr val="bg1"/>
                </a:solidFill>
                <a:latin typeface="Libre Franklin ExtraLight"/>
                <a:ea typeface="Libre Franklin ExtraLight"/>
                <a:cs typeface="Libre Franklin ExtraLight"/>
                <a:sym typeface="Libre Franklin ExtraLight"/>
              </a:rPr>
              <a:t>Ch</a:t>
            </a:r>
            <a:r>
              <a:rPr lang="en-US" sz="1333" dirty="0" err="1">
                <a:solidFill>
                  <a:schemeClr val="bg1"/>
                </a:solidFill>
                <a:latin typeface="Libre Franklin ExtraLight"/>
                <a:ea typeface="Libre Franklin ExtraLight"/>
                <a:cs typeface="Libre Franklin ExtraLight"/>
                <a:sym typeface="Libre Franklin ExtraLight"/>
              </a:rPr>
              <a:t>ie</a:t>
            </a:r>
            <a:r>
              <a:rPr lang="en" sz="1333" dirty="0">
                <a:solidFill>
                  <a:schemeClr val="bg1"/>
                </a:solidFill>
                <a:latin typeface="Libre Franklin ExtraLight"/>
                <a:ea typeface="Libre Franklin ExtraLight"/>
                <a:cs typeface="Libre Franklin ExtraLight"/>
                <a:sym typeface="Libre Franklin ExtraLight"/>
              </a:rPr>
              <a:t>f Industry Advisor for Government </a:t>
            </a:r>
          </a:p>
          <a:p>
            <a:pPr>
              <a:lnSpc>
                <a:spcPct val="115000"/>
              </a:lnSpc>
            </a:pPr>
            <a:r>
              <a:rPr lang="en" sz="1333" dirty="0">
                <a:solidFill>
                  <a:schemeClr val="bg1"/>
                </a:solidFill>
                <a:latin typeface="Libre Franklin ExtraLight"/>
                <a:ea typeface="Libre Franklin ExtraLight"/>
                <a:cs typeface="Libre Franklin ExtraLight"/>
                <a:sym typeface="Libre Franklin ExtraLight"/>
              </a:rPr>
              <a:t>@ Qualtrics</a:t>
            </a:r>
            <a:endParaRPr sz="933" dirty="0">
              <a:solidFill>
                <a:schemeClr val="bg1"/>
              </a:solidFill>
              <a:latin typeface="Libre Franklin ExtraLight"/>
              <a:ea typeface="Libre Franklin ExtraLight"/>
              <a:cs typeface="Libre Franklin ExtraLight"/>
              <a:sym typeface="Libre Frankli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515144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8A534-5A0B-474E-70F0-03AC4AD66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145;p1076">
            <a:extLst>
              <a:ext uri="{FF2B5EF4-FFF2-40B4-BE49-F238E27FC236}">
                <a16:creationId xmlns:a16="http://schemas.microsoft.com/office/drawing/2014/main" id="{E6A6DC62-C3E1-DB89-F229-AF0DC2D5B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8206" y="2857553"/>
            <a:ext cx="300460" cy="300215"/>
            <a:chOff x="6242725" y="1617425"/>
            <a:chExt cx="367850" cy="367550"/>
          </a:xfrm>
        </p:grpSpPr>
        <p:sp>
          <p:nvSpPr>
            <p:cNvPr id="4" name="Google Shape;8146;p1076">
              <a:extLst>
                <a:ext uri="{FF2B5EF4-FFF2-40B4-BE49-F238E27FC236}">
                  <a16:creationId xmlns:a16="http://schemas.microsoft.com/office/drawing/2014/main" id="{84073AAA-AB2B-E5E6-43A1-365961BB08BC}"/>
                </a:ext>
              </a:extLst>
            </p:cNvPr>
            <p:cNvSpPr/>
            <p:nvPr/>
          </p:nvSpPr>
          <p:spPr>
            <a:xfrm>
              <a:off x="6456325" y="1859625"/>
              <a:ext cx="125375" cy="125350"/>
            </a:xfrm>
            <a:custGeom>
              <a:avLst/>
              <a:gdLst/>
              <a:ahLst/>
              <a:cxnLst/>
              <a:rect l="l" t="t" r="r" b="b"/>
              <a:pathLst>
                <a:path w="5015" h="5014" extrusionOk="0">
                  <a:moveTo>
                    <a:pt x="4644" y="4643"/>
                  </a:moveTo>
                  <a:lnTo>
                    <a:pt x="4644" y="4643"/>
                  </a:lnTo>
                  <a:cubicBezTo>
                    <a:pt x="5014" y="4273"/>
                    <a:pt x="5014" y="3662"/>
                    <a:pt x="4644" y="3292"/>
                  </a:cubicBezTo>
                  <a:lnTo>
                    <a:pt x="1352" y="1"/>
                  </a:lnTo>
                  <a:cubicBezTo>
                    <a:pt x="982" y="524"/>
                    <a:pt x="524" y="982"/>
                    <a:pt x="1" y="1363"/>
                  </a:cubicBezTo>
                  <a:lnTo>
                    <a:pt x="3292" y="4632"/>
                  </a:lnTo>
                  <a:cubicBezTo>
                    <a:pt x="3663" y="5003"/>
                    <a:pt x="4262" y="5014"/>
                    <a:pt x="4644" y="4643"/>
                  </a:cubicBezTo>
                  <a:close/>
                </a:path>
              </a:pathLst>
            </a:custGeom>
            <a:gradFill>
              <a:gsLst>
                <a:gs pos="0">
                  <a:srgbClr val="27D79A"/>
                </a:gs>
                <a:gs pos="36000">
                  <a:srgbClr val="03B4F0"/>
                </a:gs>
                <a:gs pos="70000">
                  <a:srgbClr val="0768DD"/>
                </a:gs>
                <a:gs pos="100000">
                  <a:srgbClr val="5F1AE5"/>
                </a:gs>
                <a:gs pos="100000">
                  <a:srgbClr val="73737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5" name="Google Shape;8147;p1076">
              <a:extLst>
                <a:ext uri="{FF2B5EF4-FFF2-40B4-BE49-F238E27FC236}">
                  <a16:creationId xmlns:a16="http://schemas.microsoft.com/office/drawing/2014/main" id="{2ED53AE0-A66E-CD9A-2D71-142984EAC1D2}"/>
                </a:ext>
              </a:extLst>
            </p:cNvPr>
            <p:cNvSpPr/>
            <p:nvPr/>
          </p:nvSpPr>
          <p:spPr>
            <a:xfrm>
              <a:off x="6242725" y="1617425"/>
              <a:ext cx="272475" cy="272475"/>
            </a:xfrm>
            <a:custGeom>
              <a:avLst/>
              <a:gdLst/>
              <a:ahLst/>
              <a:cxnLst/>
              <a:rect l="l" t="t" r="r" b="b"/>
              <a:pathLst>
                <a:path w="10899" h="10899" fill="none" extrusionOk="0">
                  <a:moveTo>
                    <a:pt x="10899" y="5449"/>
                  </a:moveTo>
                  <a:cubicBezTo>
                    <a:pt x="10899" y="8457"/>
                    <a:pt x="8458" y="10898"/>
                    <a:pt x="5450" y="10898"/>
                  </a:cubicBezTo>
                  <a:cubicBezTo>
                    <a:pt x="2442" y="10898"/>
                    <a:pt x="1" y="8457"/>
                    <a:pt x="1" y="5449"/>
                  </a:cubicBezTo>
                  <a:cubicBezTo>
                    <a:pt x="1" y="2441"/>
                    <a:pt x="2442" y="0"/>
                    <a:pt x="5450" y="0"/>
                  </a:cubicBezTo>
                  <a:cubicBezTo>
                    <a:pt x="8458" y="0"/>
                    <a:pt x="10899" y="2441"/>
                    <a:pt x="10899" y="5449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148;p1076">
              <a:extLst>
                <a:ext uri="{FF2B5EF4-FFF2-40B4-BE49-F238E27FC236}">
                  <a16:creationId xmlns:a16="http://schemas.microsoft.com/office/drawing/2014/main" id="{D7FE1FB8-72B5-E576-68AB-9CF6AFB722FF}"/>
                </a:ext>
              </a:extLst>
            </p:cNvPr>
            <p:cNvSpPr/>
            <p:nvPr/>
          </p:nvSpPr>
          <p:spPr>
            <a:xfrm>
              <a:off x="6284700" y="1659375"/>
              <a:ext cx="80650" cy="80675"/>
            </a:xfrm>
            <a:custGeom>
              <a:avLst/>
              <a:gdLst/>
              <a:ahLst/>
              <a:cxnLst/>
              <a:rect l="l" t="t" r="r" b="b"/>
              <a:pathLst>
                <a:path w="3226" h="3227" fill="none" extrusionOk="0">
                  <a:moveTo>
                    <a:pt x="3226" y="1"/>
                  </a:moveTo>
                  <a:cubicBezTo>
                    <a:pt x="1559" y="240"/>
                    <a:pt x="240" y="1559"/>
                    <a:pt x="0" y="3226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149;p1076">
              <a:extLst>
                <a:ext uri="{FF2B5EF4-FFF2-40B4-BE49-F238E27FC236}">
                  <a16:creationId xmlns:a16="http://schemas.microsoft.com/office/drawing/2014/main" id="{07861C75-4735-7A62-29F9-64D56DE02B9E}"/>
                </a:ext>
              </a:extLst>
            </p:cNvPr>
            <p:cNvSpPr/>
            <p:nvPr/>
          </p:nvSpPr>
          <p:spPr>
            <a:xfrm>
              <a:off x="6452525" y="1827200"/>
              <a:ext cx="133800" cy="133525"/>
            </a:xfrm>
            <a:custGeom>
              <a:avLst/>
              <a:gdLst/>
              <a:ahLst/>
              <a:cxnLst/>
              <a:rect l="l" t="t" r="r" b="b"/>
              <a:pathLst>
                <a:path w="5352" h="5341" fill="none" extrusionOk="0">
                  <a:moveTo>
                    <a:pt x="0" y="1636"/>
                  </a:moveTo>
                  <a:lnTo>
                    <a:pt x="3259" y="4894"/>
                  </a:lnTo>
                  <a:cubicBezTo>
                    <a:pt x="3717" y="5341"/>
                    <a:pt x="4447" y="5341"/>
                    <a:pt x="4894" y="4894"/>
                  </a:cubicBezTo>
                  <a:lnTo>
                    <a:pt x="4894" y="4894"/>
                  </a:lnTo>
                  <a:cubicBezTo>
                    <a:pt x="5351" y="4447"/>
                    <a:pt x="5351" y="3706"/>
                    <a:pt x="4894" y="3259"/>
                  </a:cubicBezTo>
                  <a:lnTo>
                    <a:pt x="1635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150;p1076">
              <a:extLst>
                <a:ext uri="{FF2B5EF4-FFF2-40B4-BE49-F238E27FC236}">
                  <a16:creationId xmlns:a16="http://schemas.microsoft.com/office/drawing/2014/main" id="{7F5E1553-CA78-B624-8860-9708EB06DE08}"/>
                </a:ext>
              </a:extLst>
            </p:cNvPr>
            <p:cNvSpPr/>
            <p:nvPr/>
          </p:nvSpPr>
          <p:spPr>
            <a:xfrm>
              <a:off x="6528800" y="1808125"/>
              <a:ext cx="81775" cy="25"/>
            </a:xfrm>
            <a:custGeom>
              <a:avLst/>
              <a:gdLst/>
              <a:ahLst/>
              <a:cxnLst/>
              <a:rect l="l" t="t" r="r" b="b"/>
              <a:pathLst>
                <a:path w="3271" h="1" fill="none" extrusionOk="0">
                  <a:moveTo>
                    <a:pt x="1" y="1"/>
                  </a:moveTo>
                  <a:lnTo>
                    <a:pt x="327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151;p1076">
              <a:extLst>
                <a:ext uri="{FF2B5EF4-FFF2-40B4-BE49-F238E27FC236}">
                  <a16:creationId xmlns:a16="http://schemas.microsoft.com/office/drawing/2014/main" id="{CED00176-C49A-2B90-D49C-B39FED13ACD3}"/>
                </a:ext>
              </a:extLst>
            </p:cNvPr>
            <p:cNvSpPr/>
            <p:nvPr/>
          </p:nvSpPr>
          <p:spPr>
            <a:xfrm>
              <a:off x="6324475" y="1753650"/>
              <a:ext cx="25" cy="27275"/>
            </a:xfrm>
            <a:custGeom>
              <a:avLst/>
              <a:gdLst/>
              <a:ahLst/>
              <a:cxnLst/>
              <a:rect l="l" t="t" r="r" b="b"/>
              <a:pathLst>
                <a:path w="1" h="1091" fill="none" extrusionOk="0">
                  <a:moveTo>
                    <a:pt x="0" y="0"/>
                  </a:moveTo>
                  <a:lnTo>
                    <a:pt x="0" y="109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152;p1076">
              <a:extLst>
                <a:ext uri="{FF2B5EF4-FFF2-40B4-BE49-F238E27FC236}">
                  <a16:creationId xmlns:a16="http://schemas.microsoft.com/office/drawing/2014/main" id="{86B46FDD-F5C4-8DFD-C81A-D8A80E968B53}"/>
                </a:ext>
              </a:extLst>
            </p:cNvPr>
            <p:cNvSpPr/>
            <p:nvPr/>
          </p:nvSpPr>
          <p:spPr>
            <a:xfrm>
              <a:off x="6351725" y="1740025"/>
              <a:ext cx="25" cy="40900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0" y="163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153;p1076">
              <a:extLst>
                <a:ext uri="{FF2B5EF4-FFF2-40B4-BE49-F238E27FC236}">
                  <a16:creationId xmlns:a16="http://schemas.microsoft.com/office/drawing/2014/main" id="{26849B05-8EF7-5B3C-CFA6-79736B534A35}"/>
                </a:ext>
              </a:extLst>
            </p:cNvPr>
            <p:cNvSpPr/>
            <p:nvPr/>
          </p:nvSpPr>
          <p:spPr>
            <a:xfrm>
              <a:off x="6378950" y="1712775"/>
              <a:ext cx="25" cy="68150"/>
            </a:xfrm>
            <a:custGeom>
              <a:avLst/>
              <a:gdLst/>
              <a:ahLst/>
              <a:cxnLst/>
              <a:rect l="l" t="t" r="r" b="b"/>
              <a:pathLst>
                <a:path w="1" h="2726" fill="none" extrusionOk="0">
                  <a:moveTo>
                    <a:pt x="1" y="2725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54;p1076">
              <a:extLst>
                <a:ext uri="{FF2B5EF4-FFF2-40B4-BE49-F238E27FC236}">
                  <a16:creationId xmlns:a16="http://schemas.microsoft.com/office/drawing/2014/main" id="{98CA5705-E21C-513F-77B3-A89C843E144A}"/>
                </a:ext>
              </a:extLst>
            </p:cNvPr>
            <p:cNvSpPr/>
            <p:nvPr/>
          </p:nvSpPr>
          <p:spPr>
            <a:xfrm>
              <a:off x="6406200" y="1692350"/>
              <a:ext cx="25" cy="88575"/>
            </a:xfrm>
            <a:custGeom>
              <a:avLst/>
              <a:gdLst/>
              <a:ahLst/>
              <a:cxnLst/>
              <a:rect l="l" t="t" r="r" b="b"/>
              <a:pathLst>
                <a:path w="1" h="3543" fill="none" extrusionOk="0">
                  <a:moveTo>
                    <a:pt x="1" y="3542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55;p1076">
              <a:extLst>
                <a:ext uri="{FF2B5EF4-FFF2-40B4-BE49-F238E27FC236}">
                  <a16:creationId xmlns:a16="http://schemas.microsoft.com/office/drawing/2014/main" id="{9904C46E-7E6E-DDAD-E352-D4640917A3F6}"/>
                </a:ext>
              </a:extLst>
            </p:cNvPr>
            <p:cNvSpPr/>
            <p:nvPr/>
          </p:nvSpPr>
          <p:spPr>
            <a:xfrm>
              <a:off x="6433450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56;p1076">
              <a:extLst>
                <a:ext uri="{FF2B5EF4-FFF2-40B4-BE49-F238E27FC236}">
                  <a16:creationId xmlns:a16="http://schemas.microsoft.com/office/drawing/2014/main" id="{FAF9F31C-3A80-E0F6-8068-B571831391C4}"/>
                </a:ext>
              </a:extLst>
            </p:cNvPr>
            <p:cNvSpPr/>
            <p:nvPr/>
          </p:nvSpPr>
          <p:spPr>
            <a:xfrm>
              <a:off x="6460700" y="1699150"/>
              <a:ext cx="25" cy="81775"/>
            </a:xfrm>
            <a:custGeom>
              <a:avLst/>
              <a:gdLst/>
              <a:ahLst/>
              <a:cxnLst/>
              <a:rect l="l" t="t" r="r" b="b"/>
              <a:pathLst>
                <a:path w="1" h="3271" fill="none" extrusionOk="0">
                  <a:moveTo>
                    <a:pt x="0" y="3270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57;p1076">
              <a:extLst>
                <a:ext uri="{FF2B5EF4-FFF2-40B4-BE49-F238E27FC236}">
                  <a16:creationId xmlns:a16="http://schemas.microsoft.com/office/drawing/2014/main" id="{0B2389AB-AB2A-ABD6-5FCA-D34C71855664}"/>
                </a:ext>
              </a:extLst>
            </p:cNvPr>
            <p:cNvSpPr/>
            <p:nvPr/>
          </p:nvSpPr>
          <p:spPr>
            <a:xfrm>
              <a:off x="6487950" y="1733200"/>
              <a:ext cx="25" cy="47725"/>
            </a:xfrm>
            <a:custGeom>
              <a:avLst/>
              <a:gdLst/>
              <a:ahLst/>
              <a:cxnLst/>
              <a:rect l="l" t="t" r="r" b="b"/>
              <a:pathLst>
                <a:path w="1" h="1909" fill="none" extrusionOk="0">
                  <a:moveTo>
                    <a:pt x="0" y="19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8;p1076">
              <a:extLst>
                <a:ext uri="{FF2B5EF4-FFF2-40B4-BE49-F238E27FC236}">
                  <a16:creationId xmlns:a16="http://schemas.microsoft.com/office/drawing/2014/main" id="{33B99329-5638-B334-4B74-727C5653CAB8}"/>
                </a:ext>
              </a:extLst>
            </p:cNvPr>
            <p:cNvSpPr/>
            <p:nvPr/>
          </p:nvSpPr>
          <p:spPr>
            <a:xfrm>
              <a:off x="6542425" y="1671900"/>
              <a:ext cx="25" cy="109025"/>
            </a:xfrm>
            <a:custGeom>
              <a:avLst/>
              <a:gdLst/>
              <a:ahLst/>
              <a:cxnLst/>
              <a:rect l="l" t="t" r="r" b="b"/>
              <a:pathLst>
                <a:path w="1" h="4361" fill="none" extrusionOk="0">
                  <a:moveTo>
                    <a:pt x="1" y="4360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59;p1076">
              <a:extLst>
                <a:ext uri="{FF2B5EF4-FFF2-40B4-BE49-F238E27FC236}">
                  <a16:creationId xmlns:a16="http://schemas.microsoft.com/office/drawing/2014/main" id="{5CFED7B1-708A-4D4C-6714-6243F3F6A812}"/>
                </a:ext>
              </a:extLst>
            </p:cNvPr>
            <p:cNvSpPr/>
            <p:nvPr/>
          </p:nvSpPr>
          <p:spPr>
            <a:xfrm>
              <a:off x="6569675" y="1644675"/>
              <a:ext cx="25" cy="136250"/>
            </a:xfrm>
            <a:custGeom>
              <a:avLst/>
              <a:gdLst/>
              <a:ahLst/>
              <a:cxnLst/>
              <a:rect l="l" t="t" r="r" b="b"/>
              <a:pathLst>
                <a:path w="1" h="5450" fill="none" extrusionOk="0">
                  <a:moveTo>
                    <a:pt x="1" y="544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60;p1076">
              <a:extLst>
                <a:ext uri="{FF2B5EF4-FFF2-40B4-BE49-F238E27FC236}">
                  <a16:creationId xmlns:a16="http://schemas.microsoft.com/office/drawing/2014/main" id="{C2486DDA-2BEB-1235-1F5F-DF609EE0881F}"/>
                </a:ext>
              </a:extLst>
            </p:cNvPr>
            <p:cNvSpPr/>
            <p:nvPr/>
          </p:nvSpPr>
          <p:spPr>
            <a:xfrm>
              <a:off x="6596925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61;p1076">
              <a:extLst>
                <a:ext uri="{FF2B5EF4-FFF2-40B4-BE49-F238E27FC236}">
                  <a16:creationId xmlns:a16="http://schemas.microsoft.com/office/drawing/2014/main" id="{4CC13166-24C4-447E-1870-B808112A241E}"/>
                </a:ext>
              </a:extLst>
            </p:cNvPr>
            <p:cNvSpPr/>
            <p:nvPr/>
          </p:nvSpPr>
          <p:spPr>
            <a:xfrm>
              <a:off x="6310850" y="1808125"/>
              <a:ext cx="192925" cy="25"/>
            </a:xfrm>
            <a:custGeom>
              <a:avLst/>
              <a:gdLst/>
              <a:ahLst/>
              <a:cxnLst/>
              <a:rect l="l" t="t" r="r" b="b"/>
              <a:pathLst>
                <a:path w="7717" h="1" fill="none" extrusionOk="0">
                  <a:moveTo>
                    <a:pt x="7716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itle 2">
            <a:extLst>
              <a:ext uri="{FF2B5EF4-FFF2-40B4-BE49-F238E27FC236}">
                <a16:creationId xmlns:a16="http://schemas.microsoft.com/office/drawing/2014/main" id="{5798F7EC-D3FB-D281-D8C7-220C498F4D38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HISPs deliver life experiences.</a:t>
            </a:r>
            <a:endParaRPr lang="en-US" dirty="0">
              <a:solidFill>
                <a:srgbClr val="253D8D"/>
              </a:solidFill>
            </a:endParaRPr>
          </a:p>
        </p:txBody>
      </p:sp>
      <p:sp>
        <p:nvSpPr>
          <p:cNvPr id="14" name="Google Shape;4207;p678">
            <a:extLst>
              <a:ext uri="{FF2B5EF4-FFF2-40B4-BE49-F238E27FC236}">
                <a16:creationId xmlns:a16="http://schemas.microsoft.com/office/drawing/2014/main" id="{B0629FD0-C575-133F-322D-5341B8D8C651}"/>
              </a:ext>
            </a:extLst>
          </p:cNvPr>
          <p:cNvSpPr txBox="1"/>
          <p:nvPr/>
        </p:nvSpPr>
        <p:spPr>
          <a:xfrm>
            <a:off x="838200" y="1625874"/>
            <a:ext cx="2529200" cy="56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2267" kern="0" dirty="0">
                <a:solidFill>
                  <a:srgbClr val="000000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Life Experiences</a:t>
            </a:r>
            <a:endParaRPr sz="667" kern="0" dirty="0">
              <a:solidFill>
                <a:srgbClr val="000000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</p:txBody>
      </p:sp>
      <p:pic>
        <p:nvPicPr>
          <p:cNvPr id="7" name="Google Shape;4206;p678" descr="The same screenshot of life experiences before -- the images here are representing that multiple high impact service providers come together to deliver a life experience">
            <a:extLst>
              <a:ext uri="{FF2B5EF4-FFF2-40B4-BE49-F238E27FC236}">
                <a16:creationId xmlns:a16="http://schemas.microsoft.com/office/drawing/2014/main" id="{E9B51C9B-ED64-F1EA-1A74-A63BFC48CF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00" b="43381"/>
          <a:stretch/>
        </p:blipFill>
        <p:spPr>
          <a:xfrm>
            <a:off x="4088523" y="1489361"/>
            <a:ext cx="7698473" cy="205567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4210;p678">
            <a:extLst>
              <a:ext uri="{FF2B5EF4-FFF2-40B4-BE49-F238E27FC236}">
                <a16:creationId xmlns:a16="http://schemas.microsoft.com/office/drawing/2014/main" id="{9602E7D6-FB09-7775-6B83-69209F668A85}"/>
              </a:ext>
            </a:extLst>
          </p:cNvPr>
          <p:cNvSpPr txBox="1"/>
          <p:nvPr/>
        </p:nvSpPr>
        <p:spPr>
          <a:xfrm>
            <a:off x="970633" y="4779856"/>
            <a:ext cx="2801200" cy="1188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2267" kern="0" dirty="0">
                <a:solidFill>
                  <a:srgbClr val="000000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High Impact Service Providers (HISPs)</a:t>
            </a:r>
            <a:endParaRPr sz="667" kern="0" dirty="0">
              <a:solidFill>
                <a:srgbClr val="000000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</p:txBody>
      </p:sp>
      <p:pic>
        <p:nvPicPr>
          <p:cNvPr id="23" name="Google Shape;4209;p678" descr="Image of the HISPs">
            <a:extLst>
              <a:ext uri="{FF2B5EF4-FFF2-40B4-BE49-F238E27FC236}">
                <a16:creationId xmlns:a16="http://schemas.microsoft.com/office/drawing/2014/main" id="{66FB01CE-3385-55C1-DC07-885070C211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662" b="25440"/>
          <a:stretch/>
        </p:blipFill>
        <p:spPr>
          <a:xfrm>
            <a:off x="4088524" y="3991728"/>
            <a:ext cx="7698473" cy="18188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" name="Google Shape;4208;p678">
            <a:extLst>
              <a:ext uri="{FF2B5EF4-FFF2-40B4-BE49-F238E27FC236}">
                <a16:creationId xmlns:a16="http://schemas.microsoft.com/office/drawing/2014/main" id="{28E6A72E-D98B-A9A5-6633-0ACB1B944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205000" flipH="1">
            <a:off x="2729609" y="2127533"/>
            <a:ext cx="906404" cy="77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211;p678">
            <a:extLst>
              <a:ext uri="{FF2B5EF4-FFF2-40B4-BE49-F238E27FC236}">
                <a16:creationId xmlns:a16="http://schemas.microsoft.com/office/drawing/2014/main" id="{DC596800-6218-58C2-3CF7-75CF2F7B1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699667">
            <a:off x="2821474" y="4210535"/>
            <a:ext cx="942579" cy="412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307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CF3E0-0215-8A9F-41FC-F6F35E91C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8145;p1076">
            <a:extLst>
              <a:ext uri="{FF2B5EF4-FFF2-40B4-BE49-F238E27FC236}">
                <a16:creationId xmlns:a16="http://schemas.microsoft.com/office/drawing/2014/main" id="{97F2B4EC-62B8-9F87-503F-916946A3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8206" y="2857553"/>
            <a:ext cx="300460" cy="300215"/>
            <a:chOff x="6242725" y="1617425"/>
            <a:chExt cx="367850" cy="367550"/>
          </a:xfrm>
        </p:grpSpPr>
        <p:sp>
          <p:nvSpPr>
            <p:cNvPr id="4" name="Google Shape;8146;p1076">
              <a:extLst>
                <a:ext uri="{FF2B5EF4-FFF2-40B4-BE49-F238E27FC236}">
                  <a16:creationId xmlns:a16="http://schemas.microsoft.com/office/drawing/2014/main" id="{31A7203F-2443-9E0B-6D5A-B23461A34E1B}"/>
                </a:ext>
              </a:extLst>
            </p:cNvPr>
            <p:cNvSpPr/>
            <p:nvPr/>
          </p:nvSpPr>
          <p:spPr>
            <a:xfrm>
              <a:off x="6456325" y="1859625"/>
              <a:ext cx="125375" cy="125350"/>
            </a:xfrm>
            <a:custGeom>
              <a:avLst/>
              <a:gdLst/>
              <a:ahLst/>
              <a:cxnLst/>
              <a:rect l="l" t="t" r="r" b="b"/>
              <a:pathLst>
                <a:path w="5015" h="5014" extrusionOk="0">
                  <a:moveTo>
                    <a:pt x="4644" y="4643"/>
                  </a:moveTo>
                  <a:lnTo>
                    <a:pt x="4644" y="4643"/>
                  </a:lnTo>
                  <a:cubicBezTo>
                    <a:pt x="5014" y="4273"/>
                    <a:pt x="5014" y="3662"/>
                    <a:pt x="4644" y="3292"/>
                  </a:cubicBezTo>
                  <a:lnTo>
                    <a:pt x="1352" y="1"/>
                  </a:lnTo>
                  <a:cubicBezTo>
                    <a:pt x="982" y="524"/>
                    <a:pt x="524" y="982"/>
                    <a:pt x="1" y="1363"/>
                  </a:cubicBezTo>
                  <a:lnTo>
                    <a:pt x="3292" y="4632"/>
                  </a:lnTo>
                  <a:cubicBezTo>
                    <a:pt x="3663" y="5003"/>
                    <a:pt x="4262" y="5014"/>
                    <a:pt x="4644" y="4643"/>
                  </a:cubicBezTo>
                  <a:close/>
                </a:path>
              </a:pathLst>
            </a:custGeom>
            <a:gradFill>
              <a:gsLst>
                <a:gs pos="0">
                  <a:srgbClr val="27D79A"/>
                </a:gs>
                <a:gs pos="36000">
                  <a:srgbClr val="03B4F0"/>
                </a:gs>
                <a:gs pos="70000">
                  <a:srgbClr val="0768DD"/>
                </a:gs>
                <a:gs pos="100000">
                  <a:srgbClr val="5F1AE5"/>
                </a:gs>
                <a:gs pos="100000">
                  <a:srgbClr val="73737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5" name="Google Shape;8147;p1076">
              <a:extLst>
                <a:ext uri="{FF2B5EF4-FFF2-40B4-BE49-F238E27FC236}">
                  <a16:creationId xmlns:a16="http://schemas.microsoft.com/office/drawing/2014/main" id="{E9911210-58A0-F7A1-72B5-A0B6EDFD1CAD}"/>
                </a:ext>
              </a:extLst>
            </p:cNvPr>
            <p:cNvSpPr/>
            <p:nvPr/>
          </p:nvSpPr>
          <p:spPr>
            <a:xfrm>
              <a:off x="6242725" y="1617425"/>
              <a:ext cx="272475" cy="272475"/>
            </a:xfrm>
            <a:custGeom>
              <a:avLst/>
              <a:gdLst/>
              <a:ahLst/>
              <a:cxnLst/>
              <a:rect l="l" t="t" r="r" b="b"/>
              <a:pathLst>
                <a:path w="10899" h="10899" fill="none" extrusionOk="0">
                  <a:moveTo>
                    <a:pt x="10899" y="5449"/>
                  </a:moveTo>
                  <a:cubicBezTo>
                    <a:pt x="10899" y="8457"/>
                    <a:pt x="8458" y="10898"/>
                    <a:pt x="5450" y="10898"/>
                  </a:cubicBezTo>
                  <a:cubicBezTo>
                    <a:pt x="2442" y="10898"/>
                    <a:pt x="1" y="8457"/>
                    <a:pt x="1" y="5449"/>
                  </a:cubicBezTo>
                  <a:cubicBezTo>
                    <a:pt x="1" y="2441"/>
                    <a:pt x="2442" y="0"/>
                    <a:pt x="5450" y="0"/>
                  </a:cubicBezTo>
                  <a:cubicBezTo>
                    <a:pt x="8458" y="0"/>
                    <a:pt x="10899" y="2441"/>
                    <a:pt x="10899" y="5449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148;p1076">
              <a:extLst>
                <a:ext uri="{FF2B5EF4-FFF2-40B4-BE49-F238E27FC236}">
                  <a16:creationId xmlns:a16="http://schemas.microsoft.com/office/drawing/2014/main" id="{3C9C9E8A-AAC9-020D-2EE3-17226E39E493}"/>
                </a:ext>
              </a:extLst>
            </p:cNvPr>
            <p:cNvSpPr/>
            <p:nvPr/>
          </p:nvSpPr>
          <p:spPr>
            <a:xfrm>
              <a:off x="6284700" y="1659375"/>
              <a:ext cx="80650" cy="80675"/>
            </a:xfrm>
            <a:custGeom>
              <a:avLst/>
              <a:gdLst/>
              <a:ahLst/>
              <a:cxnLst/>
              <a:rect l="l" t="t" r="r" b="b"/>
              <a:pathLst>
                <a:path w="3226" h="3227" fill="none" extrusionOk="0">
                  <a:moveTo>
                    <a:pt x="3226" y="1"/>
                  </a:moveTo>
                  <a:cubicBezTo>
                    <a:pt x="1559" y="240"/>
                    <a:pt x="240" y="1559"/>
                    <a:pt x="0" y="3226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149;p1076">
              <a:extLst>
                <a:ext uri="{FF2B5EF4-FFF2-40B4-BE49-F238E27FC236}">
                  <a16:creationId xmlns:a16="http://schemas.microsoft.com/office/drawing/2014/main" id="{7269AEA3-6ABB-26BF-C63C-AA5C71434D06}"/>
                </a:ext>
              </a:extLst>
            </p:cNvPr>
            <p:cNvSpPr/>
            <p:nvPr/>
          </p:nvSpPr>
          <p:spPr>
            <a:xfrm>
              <a:off x="6452525" y="1827200"/>
              <a:ext cx="133800" cy="133525"/>
            </a:xfrm>
            <a:custGeom>
              <a:avLst/>
              <a:gdLst/>
              <a:ahLst/>
              <a:cxnLst/>
              <a:rect l="l" t="t" r="r" b="b"/>
              <a:pathLst>
                <a:path w="5352" h="5341" fill="none" extrusionOk="0">
                  <a:moveTo>
                    <a:pt x="0" y="1636"/>
                  </a:moveTo>
                  <a:lnTo>
                    <a:pt x="3259" y="4894"/>
                  </a:lnTo>
                  <a:cubicBezTo>
                    <a:pt x="3717" y="5341"/>
                    <a:pt x="4447" y="5341"/>
                    <a:pt x="4894" y="4894"/>
                  </a:cubicBezTo>
                  <a:lnTo>
                    <a:pt x="4894" y="4894"/>
                  </a:lnTo>
                  <a:cubicBezTo>
                    <a:pt x="5351" y="4447"/>
                    <a:pt x="5351" y="3706"/>
                    <a:pt x="4894" y="3259"/>
                  </a:cubicBezTo>
                  <a:lnTo>
                    <a:pt x="1635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150;p1076">
              <a:extLst>
                <a:ext uri="{FF2B5EF4-FFF2-40B4-BE49-F238E27FC236}">
                  <a16:creationId xmlns:a16="http://schemas.microsoft.com/office/drawing/2014/main" id="{74CE98EA-E82C-C5AF-950F-B6D8BBE885DA}"/>
                </a:ext>
              </a:extLst>
            </p:cNvPr>
            <p:cNvSpPr/>
            <p:nvPr/>
          </p:nvSpPr>
          <p:spPr>
            <a:xfrm>
              <a:off x="6528800" y="1808125"/>
              <a:ext cx="81775" cy="25"/>
            </a:xfrm>
            <a:custGeom>
              <a:avLst/>
              <a:gdLst/>
              <a:ahLst/>
              <a:cxnLst/>
              <a:rect l="l" t="t" r="r" b="b"/>
              <a:pathLst>
                <a:path w="3271" h="1" fill="none" extrusionOk="0">
                  <a:moveTo>
                    <a:pt x="1" y="1"/>
                  </a:moveTo>
                  <a:lnTo>
                    <a:pt x="327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151;p1076">
              <a:extLst>
                <a:ext uri="{FF2B5EF4-FFF2-40B4-BE49-F238E27FC236}">
                  <a16:creationId xmlns:a16="http://schemas.microsoft.com/office/drawing/2014/main" id="{49B59306-16C8-6E55-6E86-7C903F6CFEC8}"/>
                </a:ext>
              </a:extLst>
            </p:cNvPr>
            <p:cNvSpPr/>
            <p:nvPr/>
          </p:nvSpPr>
          <p:spPr>
            <a:xfrm>
              <a:off x="6324475" y="1753650"/>
              <a:ext cx="25" cy="27275"/>
            </a:xfrm>
            <a:custGeom>
              <a:avLst/>
              <a:gdLst/>
              <a:ahLst/>
              <a:cxnLst/>
              <a:rect l="l" t="t" r="r" b="b"/>
              <a:pathLst>
                <a:path w="1" h="1091" fill="none" extrusionOk="0">
                  <a:moveTo>
                    <a:pt x="0" y="0"/>
                  </a:moveTo>
                  <a:lnTo>
                    <a:pt x="0" y="109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152;p1076">
              <a:extLst>
                <a:ext uri="{FF2B5EF4-FFF2-40B4-BE49-F238E27FC236}">
                  <a16:creationId xmlns:a16="http://schemas.microsoft.com/office/drawing/2014/main" id="{2EEE0F98-23C2-6DFD-6FB8-D5044C5128FE}"/>
                </a:ext>
              </a:extLst>
            </p:cNvPr>
            <p:cNvSpPr/>
            <p:nvPr/>
          </p:nvSpPr>
          <p:spPr>
            <a:xfrm>
              <a:off x="6351725" y="1740025"/>
              <a:ext cx="25" cy="40900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0" y="163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153;p1076">
              <a:extLst>
                <a:ext uri="{FF2B5EF4-FFF2-40B4-BE49-F238E27FC236}">
                  <a16:creationId xmlns:a16="http://schemas.microsoft.com/office/drawing/2014/main" id="{A32D1FBF-C87C-2A8B-FC76-CC963343B705}"/>
                </a:ext>
              </a:extLst>
            </p:cNvPr>
            <p:cNvSpPr/>
            <p:nvPr/>
          </p:nvSpPr>
          <p:spPr>
            <a:xfrm>
              <a:off x="6378950" y="1712775"/>
              <a:ext cx="25" cy="68150"/>
            </a:xfrm>
            <a:custGeom>
              <a:avLst/>
              <a:gdLst/>
              <a:ahLst/>
              <a:cxnLst/>
              <a:rect l="l" t="t" r="r" b="b"/>
              <a:pathLst>
                <a:path w="1" h="2726" fill="none" extrusionOk="0">
                  <a:moveTo>
                    <a:pt x="1" y="2725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54;p1076">
              <a:extLst>
                <a:ext uri="{FF2B5EF4-FFF2-40B4-BE49-F238E27FC236}">
                  <a16:creationId xmlns:a16="http://schemas.microsoft.com/office/drawing/2014/main" id="{ED99DBE9-E775-CC12-D893-6106A2E5F18D}"/>
                </a:ext>
              </a:extLst>
            </p:cNvPr>
            <p:cNvSpPr/>
            <p:nvPr/>
          </p:nvSpPr>
          <p:spPr>
            <a:xfrm>
              <a:off x="6406200" y="1692350"/>
              <a:ext cx="25" cy="88575"/>
            </a:xfrm>
            <a:custGeom>
              <a:avLst/>
              <a:gdLst/>
              <a:ahLst/>
              <a:cxnLst/>
              <a:rect l="l" t="t" r="r" b="b"/>
              <a:pathLst>
                <a:path w="1" h="3543" fill="none" extrusionOk="0">
                  <a:moveTo>
                    <a:pt x="1" y="3542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55;p1076">
              <a:extLst>
                <a:ext uri="{FF2B5EF4-FFF2-40B4-BE49-F238E27FC236}">
                  <a16:creationId xmlns:a16="http://schemas.microsoft.com/office/drawing/2014/main" id="{04CAC169-659B-0683-96F6-3D98D8BDA569}"/>
                </a:ext>
              </a:extLst>
            </p:cNvPr>
            <p:cNvSpPr/>
            <p:nvPr/>
          </p:nvSpPr>
          <p:spPr>
            <a:xfrm>
              <a:off x="6433450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56;p1076">
              <a:extLst>
                <a:ext uri="{FF2B5EF4-FFF2-40B4-BE49-F238E27FC236}">
                  <a16:creationId xmlns:a16="http://schemas.microsoft.com/office/drawing/2014/main" id="{989D0456-E892-F096-6EEE-6314D6942FD8}"/>
                </a:ext>
              </a:extLst>
            </p:cNvPr>
            <p:cNvSpPr/>
            <p:nvPr/>
          </p:nvSpPr>
          <p:spPr>
            <a:xfrm>
              <a:off x="6460700" y="1699150"/>
              <a:ext cx="25" cy="81775"/>
            </a:xfrm>
            <a:custGeom>
              <a:avLst/>
              <a:gdLst/>
              <a:ahLst/>
              <a:cxnLst/>
              <a:rect l="l" t="t" r="r" b="b"/>
              <a:pathLst>
                <a:path w="1" h="3271" fill="none" extrusionOk="0">
                  <a:moveTo>
                    <a:pt x="0" y="3270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57;p1076">
              <a:extLst>
                <a:ext uri="{FF2B5EF4-FFF2-40B4-BE49-F238E27FC236}">
                  <a16:creationId xmlns:a16="http://schemas.microsoft.com/office/drawing/2014/main" id="{5B68E8E8-8B1E-ADDD-EE99-163FB476B877}"/>
                </a:ext>
              </a:extLst>
            </p:cNvPr>
            <p:cNvSpPr/>
            <p:nvPr/>
          </p:nvSpPr>
          <p:spPr>
            <a:xfrm>
              <a:off x="6487950" y="1733200"/>
              <a:ext cx="25" cy="47725"/>
            </a:xfrm>
            <a:custGeom>
              <a:avLst/>
              <a:gdLst/>
              <a:ahLst/>
              <a:cxnLst/>
              <a:rect l="l" t="t" r="r" b="b"/>
              <a:pathLst>
                <a:path w="1" h="1909" fill="none" extrusionOk="0">
                  <a:moveTo>
                    <a:pt x="0" y="19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8;p1076">
              <a:extLst>
                <a:ext uri="{FF2B5EF4-FFF2-40B4-BE49-F238E27FC236}">
                  <a16:creationId xmlns:a16="http://schemas.microsoft.com/office/drawing/2014/main" id="{B2DA8CD3-0997-D3CD-EC06-FC7A2ABFD331}"/>
                </a:ext>
              </a:extLst>
            </p:cNvPr>
            <p:cNvSpPr/>
            <p:nvPr/>
          </p:nvSpPr>
          <p:spPr>
            <a:xfrm>
              <a:off x="6542425" y="1671900"/>
              <a:ext cx="25" cy="109025"/>
            </a:xfrm>
            <a:custGeom>
              <a:avLst/>
              <a:gdLst/>
              <a:ahLst/>
              <a:cxnLst/>
              <a:rect l="l" t="t" r="r" b="b"/>
              <a:pathLst>
                <a:path w="1" h="4361" fill="none" extrusionOk="0">
                  <a:moveTo>
                    <a:pt x="1" y="4360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59;p1076">
              <a:extLst>
                <a:ext uri="{FF2B5EF4-FFF2-40B4-BE49-F238E27FC236}">
                  <a16:creationId xmlns:a16="http://schemas.microsoft.com/office/drawing/2014/main" id="{DB052E1C-C9F8-3719-554F-B48A086E2452}"/>
                </a:ext>
              </a:extLst>
            </p:cNvPr>
            <p:cNvSpPr/>
            <p:nvPr/>
          </p:nvSpPr>
          <p:spPr>
            <a:xfrm>
              <a:off x="6569675" y="1644675"/>
              <a:ext cx="25" cy="136250"/>
            </a:xfrm>
            <a:custGeom>
              <a:avLst/>
              <a:gdLst/>
              <a:ahLst/>
              <a:cxnLst/>
              <a:rect l="l" t="t" r="r" b="b"/>
              <a:pathLst>
                <a:path w="1" h="5450" fill="none" extrusionOk="0">
                  <a:moveTo>
                    <a:pt x="1" y="544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60;p1076">
              <a:extLst>
                <a:ext uri="{FF2B5EF4-FFF2-40B4-BE49-F238E27FC236}">
                  <a16:creationId xmlns:a16="http://schemas.microsoft.com/office/drawing/2014/main" id="{B63A0D9D-0DBF-162C-B977-4E1E8DA1EF0E}"/>
                </a:ext>
              </a:extLst>
            </p:cNvPr>
            <p:cNvSpPr/>
            <p:nvPr/>
          </p:nvSpPr>
          <p:spPr>
            <a:xfrm>
              <a:off x="6596925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61;p1076">
              <a:extLst>
                <a:ext uri="{FF2B5EF4-FFF2-40B4-BE49-F238E27FC236}">
                  <a16:creationId xmlns:a16="http://schemas.microsoft.com/office/drawing/2014/main" id="{E37F0591-5FC4-D283-8062-7BBB3B8E553D}"/>
                </a:ext>
              </a:extLst>
            </p:cNvPr>
            <p:cNvSpPr/>
            <p:nvPr/>
          </p:nvSpPr>
          <p:spPr>
            <a:xfrm>
              <a:off x="6310850" y="1808125"/>
              <a:ext cx="192925" cy="25"/>
            </a:xfrm>
            <a:custGeom>
              <a:avLst/>
              <a:gdLst/>
              <a:ahLst/>
              <a:cxnLst/>
              <a:rect l="l" t="t" r="r" b="b"/>
              <a:pathLst>
                <a:path w="7717" h="1" fill="none" extrusionOk="0">
                  <a:moveTo>
                    <a:pt x="7716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itle 2">
            <a:extLst>
              <a:ext uri="{FF2B5EF4-FFF2-40B4-BE49-F238E27FC236}">
                <a16:creationId xmlns:a16="http://schemas.microsoft.com/office/drawing/2014/main" id="{06A9C87A-5D8C-B49A-69E8-F81E3F330682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HISPs use CX &amp; HCD.</a:t>
            </a:r>
            <a:endParaRPr lang="en-US" dirty="0">
              <a:solidFill>
                <a:srgbClr val="253D8D"/>
              </a:solidFill>
            </a:endParaRPr>
          </a:p>
        </p:txBody>
      </p:sp>
      <p:sp>
        <p:nvSpPr>
          <p:cNvPr id="2" name="Google Shape;4219;p679">
            <a:extLst>
              <a:ext uri="{FF2B5EF4-FFF2-40B4-BE49-F238E27FC236}">
                <a16:creationId xmlns:a16="http://schemas.microsoft.com/office/drawing/2014/main" id="{9E53ABAA-0143-9D99-B342-D19D1E096B2E}"/>
              </a:ext>
            </a:extLst>
          </p:cNvPr>
          <p:cNvSpPr txBox="1"/>
          <p:nvPr/>
        </p:nvSpPr>
        <p:spPr>
          <a:xfrm>
            <a:off x="1073416" y="2891818"/>
            <a:ext cx="2801200" cy="1502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2267" kern="0" dirty="0">
                <a:solidFill>
                  <a:srgbClr val="000000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Use </a:t>
            </a:r>
            <a:r>
              <a:rPr lang="en" sz="2267" b="1" kern="0" dirty="0">
                <a:latin typeface="Libre Franklin"/>
                <a:ea typeface="Libre Franklin"/>
                <a:cs typeface="Libre Franklin"/>
                <a:sym typeface="Libre Franklin"/>
              </a:rPr>
              <a:t>Human Centered Design </a:t>
            </a:r>
            <a:r>
              <a:rPr lang="en" sz="2267" kern="0" dirty="0">
                <a:solidFill>
                  <a:srgbClr val="000000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to understand and improve…</a:t>
            </a:r>
            <a:endParaRPr sz="667" kern="0" dirty="0">
              <a:solidFill>
                <a:srgbClr val="000000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</p:txBody>
      </p:sp>
      <p:pic>
        <p:nvPicPr>
          <p:cNvPr id="7" name="Google Shape;4206;p678" descr="The same screenshot of life experiences; the image here is representing that high impact service provider agencies use human centered design to understand and improve life experiences">
            <a:extLst>
              <a:ext uri="{FF2B5EF4-FFF2-40B4-BE49-F238E27FC236}">
                <a16:creationId xmlns:a16="http://schemas.microsoft.com/office/drawing/2014/main" id="{2F4E19D6-6DD6-8EA7-CE67-2EB9DA1062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00" b="43381"/>
          <a:stretch/>
        </p:blipFill>
        <p:spPr>
          <a:xfrm>
            <a:off x="4088523" y="1489361"/>
            <a:ext cx="7698473" cy="205567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4209;p678" descr="Image of the HISPs">
            <a:extLst>
              <a:ext uri="{FF2B5EF4-FFF2-40B4-BE49-F238E27FC236}">
                <a16:creationId xmlns:a16="http://schemas.microsoft.com/office/drawing/2014/main" id="{C492FD3A-FCBA-CA96-9D78-A01D506BC9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662" b="25440"/>
          <a:stretch/>
        </p:blipFill>
        <p:spPr>
          <a:xfrm>
            <a:off x="4088524" y="3991728"/>
            <a:ext cx="7698473" cy="18188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" name="Google Shape;4220;p679">
            <a:extLst>
              <a:ext uri="{FF2B5EF4-FFF2-40B4-BE49-F238E27FC236}">
                <a16:creationId xmlns:a16="http://schemas.microsoft.com/office/drawing/2014/main" id="{8723EA40-D620-7CD6-0F21-8321E9FE8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101282">
            <a:off x="2629212" y="4959760"/>
            <a:ext cx="942576" cy="41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221;p679">
            <a:extLst>
              <a:ext uri="{FF2B5EF4-FFF2-40B4-BE49-F238E27FC236}">
                <a16:creationId xmlns:a16="http://schemas.microsoft.com/office/drawing/2014/main" id="{C44DF630-68EA-F99F-6729-486E2BDE8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305047">
            <a:off x="2555362" y="1936960"/>
            <a:ext cx="942576" cy="412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703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614FFC-AFFC-EACA-F43B-CA9FB6CE8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71931DED-83DF-BD8E-4E7B-7132DA7E541E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9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venir Next LT Pro Demi"/>
              </a:rPr>
              <a:t>Governor Ferguson’s Executive Order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47C5C4-FDFA-B6F2-6512-EAC1A752BDD0}"/>
              </a:ext>
            </a:extLst>
          </p:cNvPr>
          <p:cNvSpPr txBox="1"/>
          <p:nvPr/>
        </p:nvSpPr>
        <p:spPr>
          <a:xfrm>
            <a:off x="979603" y="2107354"/>
            <a:ext cx="5930244" cy="308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defRPr>
            </a:lvl1pPr>
          </a:lstStyle>
          <a:p>
            <a:pPr defTabSz="1219170">
              <a:lnSpc>
                <a:spcPct val="102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Improving customer experience in government services can increase public trust, reduce operational costs, and </a:t>
            </a:r>
            <a:r>
              <a:rPr lang="en-US" sz="3200" b="1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better serve all residents.</a:t>
            </a:r>
          </a:p>
        </p:txBody>
      </p:sp>
      <p:sp>
        <p:nvSpPr>
          <p:cNvPr id="16" name="Google Shape;4172;p674">
            <a:extLst>
              <a:ext uri="{FF2B5EF4-FFF2-40B4-BE49-F238E27FC236}">
                <a16:creationId xmlns:a16="http://schemas.microsoft.com/office/drawing/2014/main" id="{58EF466C-B6CB-1B31-0BCD-79FABA1089BE}"/>
              </a:ext>
            </a:extLst>
          </p:cNvPr>
          <p:cNvSpPr txBox="1"/>
          <p:nvPr/>
        </p:nvSpPr>
        <p:spPr>
          <a:xfrm>
            <a:off x="979603" y="5363339"/>
            <a:ext cx="56572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02000"/>
              </a:lnSpc>
              <a:buClr>
                <a:srgbClr val="000000"/>
              </a:buClr>
            </a:pPr>
            <a:r>
              <a:rPr lang="en-US" sz="1200" b="1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</a:t>
            </a:r>
            <a:r>
              <a:rPr lang="en" sz="1200" b="1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TATE OF WASHINGTON</a:t>
            </a:r>
            <a:br>
              <a:rPr lang="en" sz="1200" b="1" kern="0" dirty="0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" sz="1200" kern="0" dirty="0">
                <a:solidFill>
                  <a:srgbClr val="FFFFFF"/>
                </a:solidFill>
                <a:latin typeface="Libre Franklin Light"/>
                <a:ea typeface="Libre Franklin Light"/>
                <a:cs typeface="Libre Franklin Light"/>
                <a:sym typeface="Libre Franklin Light"/>
              </a:rPr>
              <a:t>Transforming Customer Experience and Service Deliver in State Government Operations</a:t>
            </a:r>
            <a:endParaRPr sz="1200" kern="0" dirty="0">
              <a:solidFill>
                <a:srgbClr val="FFFFFF"/>
              </a:solidFill>
              <a:latin typeface="Libre Franklin Light"/>
              <a:ea typeface="Libre Franklin Light"/>
              <a:cs typeface="Libre Franklin Light"/>
              <a:sym typeface="Libre Franklin Light"/>
            </a:endParaRPr>
          </a:p>
        </p:txBody>
      </p:sp>
      <p:pic>
        <p:nvPicPr>
          <p:cNvPr id="2" name="Picture 1" descr="Image of the governor's exective order">
            <a:extLst>
              <a:ext uri="{FF2B5EF4-FFF2-40B4-BE49-F238E27FC236}">
                <a16:creationId xmlns:a16="http://schemas.microsoft.com/office/drawing/2014/main" id="{BF7525AF-5B4D-0A2C-E2AE-113B990238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874" y="1628300"/>
            <a:ext cx="3298523" cy="4038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BA84FC-806B-D3DE-91B3-8B5E3AECE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00" y="5759939"/>
            <a:ext cx="2196974" cy="990543"/>
          </a:xfrm>
          <a:prstGeom prst="rect">
            <a:avLst/>
          </a:prstGeom>
        </p:spPr>
      </p:pic>
      <p:pic>
        <p:nvPicPr>
          <p:cNvPr id="3" name="Google Shape;4171;p674">
            <a:extLst>
              <a:ext uri="{FF2B5EF4-FFF2-40B4-BE49-F238E27FC236}">
                <a16:creationId xmlns:a16="http://schemas.microsoft.com/office/drawing/2014/main" id="{7D5C6563-C94C-C4AF-ADDC-0D12C79F0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4443" y="1550154"/>
            <a:ext cx="514067" cy="381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298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ECD52-198B-2244-835B-372AE21E3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55;p366">
            <a:extLst>
              <a:ext uri="{FF2B5EF4-FFF2-40B4-BE49-F238E27FC236}">
                <a16:creationId xmlns:a16="http://schemas.microsoft.com/office/drawing/2014/main" id="{A84293A6-5DE9-6A0C-B254-D3499E82481C}"/>
              </a:ext>
            </a:extLst>
          </p:cNvPr>
          <p:cNvSpPr txBox="1">
            <a:spLocks/>
          </p:cNvSpPr>
          <p:nvPr/>
        </p:nvSpPr>
        <p:spPr>
          <a:xfrm>
            <a:off x="415600" y="282733"/>
            <a:ext cx="5664000" cy="115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600" dirty="0"/>
              <a:t>Agenda</a:t>
            </a:r>
            <a:endParaRPr lang="en-US" sz="5600" b="1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A4141F-1EB7-580C-3A5C-F9F5AB4D9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5200" y="1307133"/>
            <a:ext cx="5427600" cy="258400"/>
            <a:chOff x="575200" y="1307133"/>
            <a:chExt cx="5427600" cy="258400"/>
          </a:xfrm>
        </p:grpSpPr>
        <p:cxnSp>
          <p:nvCxnSpPr>
            <p:cNvPr id="22" name="Google Shape;1758;p366">
              <a:extLst>
                <a:ext uri="{FF2B5EF4-FFF2-40B4-BE49-F238E27FC236}">
                  <a16:creationId xmlns:a16="http://schemas.microsoft.com/office/drawing/2014/main" id="{15AC9A20-2F0D-9AA0-2E07-D69C7283F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575200" y="1436333"/>
              <a:ext cx="54276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" name="Google Shape;1759;p366">
              <a:extLst>
                <a:ext uri="{FF2B5EF4-FFF2-40B4-BE49-F238E27FC236}">
                  <a16:creationId xmlns:a16="http://schemas.microsoft.com/office/drawing/2014/main" id="{FF615D2B-756B-5CFF-7504-1C4A7C7FF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195000" y="1307133"/>
              <a:ext cx="258400" cy="258400"/>
            </a:xfrm>
            <a:prstGeom prst="ellipse">
              <a:avLst/>
            </a:prstGeom>
            <a:solidFill>
              <a:schemeClr val="dk1"/>
            </a:solidFill>
            <a:ln w="38100" cap="flat" cmpd="sng">
              <a:solidFill>
                <a:srgbClr val="F8F8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sp>
        <p:nvSpPr>
          <p:cNvPr id="20" name="Google Shape;1756;p366">
            <a:extLst>
              <a:ext uri="{FF2B5EF4-FFF2-40B4-BE49-F238E27FC236}">
                <a16:creationId xmlns:a16="http://schemas.microsoft.com/office/drawing/2014/main" id="{56AE6812-C6E9-22BF-C95B-05EE4BBD25A3}"/>
              </a:ext>
            </a:extLst>
          </p:cNvPr>
          <p:cNvSpPr txBox="1">
            <a:spLocks/>
          </p:cNvSpPr>
          <p:nvPr/>
        </p:nvSpPr>
        <p:spPr>
          <a:xfrm>
            <a:off x="676006" y="1436333"/>
            <a:ext cx="5664000" cy="527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kern="1200"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333" b="1" dirty="0">
                <a:solidFill>
                  <a:schemeClr val="accent1"/>
                </a:solidFill>
              </a:rPr>
              <a:t>Intros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33" b="1" dirty="0">
                <a:solidFill>
                  <a:schemeClr val="accent1"/>
                </a:solidFill>
              </a:rPr>
              <a:t>Hannah &amp; Sydney (hi!).</a:t>
            </a:r>
          </a:p>
          <a:p>
            <a:pPr marL="0" indent="0">
              <a:spcBef>
                <a:spcPts val="0"/>
              </a:spcBef>
              <a:buNone/>
            </a:pPr>
            <a:endParaRPr lang="en-US" sz="1867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333" b="1" dirty="0">
                <a:solidFill>
                  <a:schemeClr val="accent1"/>
                </a:solidFill>
              </a:rPr>
              <a:t>Customer Story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33" b="1" dirty="0">
                <a:solidFill>
                  <a:schemeClr val="accent1"/>
                </a:solidFill>
              </a:rPr>
              <a:t>Statewide state of mind.</a:t>
            </a:r>
          </a:p>
          <a:p>
            <a:pPr marL="0" indent="0">
              <a:spcBef>
                <a:spcPts val="0"/>
              </a:spcBef>
              <a:buNone/>
            </a:pPr>
            <a:endParaRPr lang="en-US" sz="1867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3333" b="1" dirty="0">
                <a:solidFill>
                  <a:schemeClr val="accent1"/>
                </a:solidFill>
              </a:rPr>
              <a:t>A Framework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33" b="1" dirty="0">
                <a:solidFill>
                  <a:schemeClr val="accent1"/>
                </a:solidFill>
              </a:rPr>
              <a:t>Lessons from the feds.</a:t>
            </a:r>
          </a:p>
          <a:p>
            <a:pPr marL="0" indent="0">
              <a:spcBef>
                <a:spcPts val="0"/>
              </a:spcBef>
              <a:buNone/>
            </a:pPr>
            <a:endParaRPr lang="en-US" sz="1333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3333" b="1" dirty="0">
                <a:solidFill>
                  <a:schemeClr val="accent1"/>
                </a:solidFill>
              </a:rPr>
              <a:t>WA Experiences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chemeClr val="accent1"/>
                </a:solidFill>
              </a:rPr>
              <a:t>A HMW moment.</a:t>
            </a:r>
          </a:p>
          <a:p>
            <a:pPr marL="0" indent="0">
              <a:spcBef>
                <a:spcPts val="0"/>
              </a:spcBef>
              <a:buNone/>
            </a:pPr>
            <a:endParaRPr lang="en-US" sz="1867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333" b="1" dirty="0">
                <a:solidFill>
                  <a:schemeClr val="accent1"/>
                </a:solidFill>
              </a:rPr>
              <a:t>Closing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chemeClr val="accent1"/>
                </a:solidFill>
              </a:rPr>
              <a:t>And thank you. 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grassy field with trees and mountains in the background">
            <a:extLst>
              <a:ext uri="{FF2B5EF4-FFF2-40B4-BE49-F238E27FC236}">
                <a16:creationId xmlns:a16="http://schemas.microsoft.com/office/drawing/2014/main" id="{3762B426-19E2-6962-7DCF-B8A2ACCAA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12" y="0"/>
            <a:ext cx="10287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B9620B-4886-18C8-4A04-09933564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203" y="1565533"/>
            <a:ext cx="5326794" cy="156494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054186-C7A9-9EEF-9360-6F7FE279F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006" y="5016499"/>
            <a:ext cx="5326794" cy="1062181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82CECC-FE88-72FD-91A6-A16015F14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203" y="1565532"/>
            <a:ext cx="5326794" cy="250085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8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230E-77A6-FBD3-3653-1D530B45C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AE65C4-C1DC-27F6-6705-3EA0B1BE6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2976" y="1660633"/>
            <a:ext cx="5830824" cy="4118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8EE72B5-7599-C172-48D6-684785FDCB0D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Brainstorm!</a:t>
            </a:r>
            <a:endParaRPr lang="en-US" dirty="0">
              <a:solidFill>
                <a:srgbClr val="253D8D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669C2A-4958-4A64-0936-A4B12600A409}"/>
              </a:ext>
            </a:extLst>
          </p:cNvPr>
          <p:cNvSpPr/>
          <p:nvPr/>
        </p:nvSpPr>
        <p:spPr>
          <a:xfrm>
            <a:off x="5729192" y="1844455"/>
            <a:ext cx="1253499" cy="687660"/>
          </a:xfrm>
          <a:prstGeom prst="wedgeRoundRectCallout">
            <a:avLst>
              <a:gd name="adj1" fmla="val -11467"/>
              <a:gd name="adj2" fmla="val 6331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Go to chat!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868E71-7744-37ED-F2AA-E4E1C4F20864}"/>
              </a:ext>
            </a:extLst>
          </p:cNvPr>
          <p:cNvSpPr txBox="1">
            <a:spLocks/>
          </p:cNvSpPr>
          <p:nvPr/>
        </p:nvSpPr>
        <p:spPr>
          <a:xfrm>
            <a:off x="5845261" y="2848860"/>
            <a:ext cx="5186254" cy="221642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sz="4000" dirty="0">
                <a:solidFill>
                  <a:schemeClr val="bg1"/>
                </a:solidFill>
                <a:ea typeface="+mn-ea"/>
                <a:cs typeface="+mn-cs"/>
              </a:rPr>
              <a:t>What state “Life Experience” is Vince going through?</a:t>
            </a:r>
          </a:p>
        </p:txBody>
      </p:sp>
      <p:pic>
        <p:nvPicPr>
          <p:cNvPr id="2" name="Picture 1" descr="Picture of Vince Vu, owner of Anh Oi bake shop, holding a tray of cookies">
            <a:extLst>
              <a:ext uri="{FF2B5EF4-FFF2-40B4-BE49-F238E27FC236}">
                <a16:creationId xmlns:a16="http://schemas.microsoft.com/office/drawing/2014/main" id="{5D3430C1-21F0-21E2-EDFB-5B9614D50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9" y="1660633"/>
            <a:ext cx="2994123" cy="3992165"/>
          </a:xfrm>
          <a:prstGeom prst="rect">
            <a:avLst/>
          </a:prstGeom>
        </p:spPr>
      </p:pic>
      <p:pic>
        <p:nvPicPr>
          <p:cNvPr id="4" name="Picture 3" descr="Anh oi bake shop logo">
            <a:extLst>
              <a:ext uri="{FF2B5EF4-FFF2-40B4-BE49-F238E27FC236}">
                <a16:creationId xmlns:a16="http://schemas.microsoft.com/office/drawing/2014/main" id="{04FE7D00-E30E-9481-9A7D-004DDE635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84" y="1343888"/>
            <a:ext cx="1638473" cy="1638473"/>
          </a:xfrm>
          <a:prstGeom prst="rect">
            <a:avLst/>
          </a:prstGeom>
        </p:spPr>
      </p:pic>
      <p:sp>
        <p:nvSpPr>
          <p:cNvPr id="5" name="Google Shape;4172;p674">
            <a:extLst>
              <a:ext uri="{FF2B5EF4-FFF2-40B4-BE49-F238E27FC236}">
                <a16:creationId xmlns:a16="http://schemas.microsoft.com/office/drawing/2014/main" id="{B2829920-30F7-D978-5C89-542B26A54D13}"/>
              </a:ext>
            </a:extLst>
          </p:cNvPr>
          <p:cNvSpPr txBox="1"/>
          <p:nvPr/>
        </p:nvSpPr>
        <p:spPr>
          <a:xfrm>
            <a:off x="951489" y="5646196"/>
            <a:ext cx="56572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02000"/>
              </a:lnSpc>
              <a:buClr>
                <a:srgbClr val="000000"/>
              </a:buClr>
            </a:pPr>
            <a:r>
              <a:rPr lang="en" sz="1400" b="1" kern="0" dirty="0">
                <a:latin typeface="Libre Franklin" pitchFamily="2" charset="0"/>
                <a:ea typeface="Libre Franklin"/>
                <a:cs typeface="Libre Franklin"/>
                <a:sym typeface="Libre Franklin"/>
              </a:rPr>
              <a:t>VINCE VU</a:t>
            </a:r>
            <a:br>
              <a:rPr lang="en" sz="1400" b="1" kern="0" dirty="0">
                <a:latin typeface="Libre Franklin" pitchFamily="2" charset="0"/>
                <a:ea typeface="Libre Franklin"/>
                <a:cs typeface="Libre Franklin"/>
                <a:sym typeface="Libre Franklin"/>
              </a:rPr>
            </a:br>
            <a:r>
              <a:rPr lang="vi-VN" sz="1400" dirty="0">
                <a:latin typeface="Libre Franklin" pitchFamily="2" charset="0"/>
              </a:rPr>
              <a:t>Anh Ơi</a:t>
            </a:r>
            <a:r>
              <a:rPr lang="en-US" sz="1400" dirty="0">
                <a:latin typeface="Libre Franklin" pitchFamily="2" charset="0"/>
              </a:rPr>
              <a:t> Bake Shop Owner</a:t>
            </a:r>
          </a:p>
          <a:p>
            <a:pPr defTabSz="1219170">
              <a:lnSpc>
                <a:spcPct val="102000"/>
              </a:lnSpc>
              <a:buClr>
                <a:srgbClr val="000000"/>
              </a:buClr>
            </a:pPr>
            <a:r>
              <a:rPr lang="en" sz="1400" kern="0" dirty="0">
                <a:latin typeface="Libre Franklin" pitchFamily="2" charset="0"/>
                <a:ea typeface="Libre Franklin Light"/>
                <a:cs typeface="Libre Franklin Light"/>
                <a:sym typeface="Libre Franklin Light"/>
              </a:rPr>
              <a:t>@ohanoi</a:t>
            </a:r>
            <a:endParaRPr sz="1400" kern="0" dirty="0">
              <a:latin typeface="Libre Franklin" pitchFamily="2" charset="0"/>
              <a:ea typeface="Libre Franklin Light"/>
              <a:cs typeface="Libre Franklin Light"/>
              <a:sym typeface="Libre Franklin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1117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21DE8-9194-29C6-48CE-39DC3F97A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>
            <a:extLst>
              <a:ext uri="{FF2B5EF4-FFF2-40B4-BE49-F238E27FC236}">
                <a16:creationId xmlns:a16="http://schemas.microsoft.com/office/drawing/2014/main" id="{51F04019-CF9D-7B98-3F9D-0D235B5ACB4B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Starting a (food) business</a:t>
            </a:r>
            <a:endParaRPr lang="en-US" dirty="0">
              <a:solidFill>
                <a:srgbClr val="253D8D"/>
              </a:solidFill>
            </a:endParaRPr>
          </a:p>
        </p:txBody>
      </p:sp>
      <p:grpSp>
        <p:nvGrpSpPr>
          <p:cNvPr id="10" name="Group 9" descr="This image shows a winding customer journey with four touchpoints on it:&#10;&#10;Filing an LLC,&#10;Registering a business,&#10;Getting needed professional licenses&#10;Getting local operating permits&#10;&#10;It includes the logos associated with the agencies that deliver these touchpoints -- SOS, DOR, WSDA, and KC Public Health">
            <a:extLst>
              <a:ext uri="{FF2B5EF4-FFF2-40B4-BE49-F238E27FC236}">
                <a16:creationId xmlns:a16="http://schemas.microsoft.com/office/drawing/2014/main" id="{2B3FBC88-F650-C3B4-B967-2553503000A0}"/>
              </a:ext>
            </a:extLst>
          </p:cNvPr>
          <p:cNvGrpSpPr/>
          <p:nvPr/>
        </p:nvGrpSpPr>
        <p:grpSpPr>
          <a:xfrm>
            <a:off x="-3114924" y="-1247764"/>
            <a:ext cx="18510875" cy="9963907"/>
            <a:chOff x="-3114924" y="-1247764"/>
            <a:chExt cx="18510875" cy="9963907"/>
          </a:xfrm>
        </p:grpSpPr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47A43FAB-9536-4C6A-F4F1-7B862104F442}"/>
                </a:ext>
              </a:extLst>
            </p:cNvPr>
            <p:cNvSpPr/>
            <p:nvPr/>
          </p:nvSpPr>
          <p:spPr>
            <a:xfrm rot="5400000">
              <a:off x="-2540526" y="-750060"/>
              <a:ext cx="5081051" cy="6229847"/>
            </a:xfrm>
            <a:prstGeom prst="arc">
              <a:avLst>
                <a:gd name="adj1" fmla="val 17825388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12EDA00C-99DC-7C19-018F-E09976A87129}"/>
                </a:ext>
              </a:extLst>
            </p:cNvPr>
            <p:cNvSpPr/>
            <p:nvPr/>
          </p:nvSpPr>
          <p:spPr>
            <a:xfrm rot="16371150">
              <a:off x="2660950" y="2092614"/>
              <a:ext cx="5081051" cy="6229847"/>
            </a:xfrm>
            <a:prstGeom prst="arc">
              <a:avLst>
                <a:gd name="adj1" fmla="val 17825388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CDE395E-F359-2D5B-1834-AD519FFE6AA2}"/>
                </a:ext>
              </a:extLst>
            </p:cNvPr>
            <p:cNvSpPr/>
            <p:nvPr/>
          </p:nvSpPr>
          <p:spPr>
            <a:xfrm rot="7244922">
              <a:off x="6077252" y="-1822162"/>
              <a:ext cx="5081051" cy="6229847"/>
            </a:xfrm>
            <a:prstGeom prst="arc">
              <a:avLst>
                <a:gd name="adj1" fmla="val 17825388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9503801D-AA84-D8B0-D86A-9447AF102066}"/>
                </a:ext>
              </a:extLst>
            </p:cNvPr>
            <p:cNvSpPr/>
            <p:nvPr/>
          </p:nvSpPr>
          <p:spPr>
            <a:xfrm rot="17305091">
              <a:off x="9740502" y="2803172"/>
              <a:ext cx="5081051" cy="6229847"/>
            </a:xfrm>
            <a:prstGeom prst="arc">
              <a:avLst>
                <a:gd name="adj1" fmla="val 17825388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366B2864-C7E6-5B25-AAC7-9014D1A44466}"/>
                </a:ext>
              </a:extLst>
            </p:cNvPr>
            <p:cNvSpPr/>
            <p:nvPr/>
          </p:nvSpPr>
          <p:spPr>
            <a:xfrm rot="19371943">
              <a:off x="3305400" y="2486296"/>
              <a:ext cx="5081051" cy="6229847"/>
            </a:xfrm>
            <a:prstGeom prst="arc">
              <a:avLst>
                <a:gd name="adj1" fmla="val 17825388"/>
                <a:gd name="adj2" fmla="val 20551879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E559779-FA93-B3D1-A3AB-50AA9A2B099A}"/>
                </a:ext>
              </a:extLst>
            </p:cNvPr>
            <p:cNvSpPr/>
            <p:nvPr/>
          </p:nvSpPr>
          <p:spPr>
            <a:xfrm>
              <a:off x="5048484" y="2472490"/>
              <a:ext cx="366143" cy="3729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984081F-3AE2-88DD-64A4-714D0DBED46D}"/>
                </a:ext>
              </a:extLst>
            </p:cNvPr>
            <p:cNvSpPr/>
            <p:nvPr/>
          </p:nvSpPr>
          <p:spPr>
            <a:xfrm>
              <a:off x="7141607" y="3293001"/>
              <a:ext cx="366143" cy="3729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B3C8638-91EA-77F3-14C9-9FF432F7C490}"/>
                </a:ext>
              </a:extLst>
            </p:cNvPr>
            <p:cNvSpPr/>
            <p:nvPr/>
          </p:nvSpPr>
          <p:spPr>
            <a:xfrm>
              <a:off x="2440276" y="3519615"/>
              <a:ext cx="366143" cy="3729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92649DB-3ABE-9BDF-45FD-215442693BEE}"/>
                </a:ext>
              </a:extLst>
            </p:cNvPr>
            <p:cNvSpPr/>
            <p:nvPr/>
          </p:nvSpPr>
          <p:spPr>
            <a:xfrm>
              <a:off x="10068801" y="3632910"/>
              <a:ext cx="366143" cy="3729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Google Shape;4182;p675">
            <a:extLst>
              <a:ext uri="{FF2B5EF4-FFF2-40B4-BE49-F238E27FC236}">
                <a16:creationId xmlns:a16="http://schemas.microsoft.com/office/drawing/2014/main" id="{EA433E06-76A3-6ECE-E020-16A5AD1BC104}"/>
              </a:ext>
            </a:extLst>
          </p:cNvPr>
          <p:cNvSpPr txBox="1">
            <a:spLocks/>
          </p:cNvSpPr>
          <p:nvPr/>
        </p:nvSpPr>
        <p:spPr>
          <a:xfrm>
            <a:off x="812845" y="3407948"/>
            <a:ext cx="2490072" cy="449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2000" kern="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File an LLC</a:t>
            </a:r>
          </a:p>
        </p:txBody>
      </p:sp>
      <p:sp>
        <p:nvSpPr>
          <p:cNvPr id="14" name="Google Shape;4182;p675">
            <a:extLst>
              <a:ext uri="{FF2B5EF4-FFF2-40B4-BE49-F238E27FC236}">
                <a16:creationId xmlns:a16="http://schemas.microsoft.com/office/drawing/2014/main" id="{FC08E6C2-17DA-FDD0-5007-1086544DE7D6}"/>
              </a:ext>
            </a:extLst>
          </p:cNvPr>
          <p:cNvSpPr txBox="1">
            <a:spLocks/>
          </p:cNvSpPr>
          <p:nvPr/>
        </p:nvSpPr>
        <p:spPr>
          <a:xfrm>
            <a:off x="3569064" y="1813993"/>
            <a:ext cx="3264821" cy="721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en-US" sz="2000" kern="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Register a business</a:t>
            </a:r>
          </a:p>
          <a:p>
            <a:pPr marL="514350" indent="-514350" algn="ctr">
              <a:spcAft>
                <a:spcPts val="1800"/>
              </a:spcAft>
            </a:pPr>
            <a:endParaRPr lang="en-US" sz="2000" kern="0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514350" indent="-514350" algn="ctr">
              <a:spcAft>
                <a:spcPts val="1800"/>
              </a:spcAft>
              <a:buFont typeface="+mj-lt"/>
              <a:buAutoNum type="arabicPeriod"/>
            </a:pPr>
            <a:endParaRPr lang="en-US" sz="2000" kern="0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" name="Google Shape;4182;p675">
            <a:extLst>
              <a:ext uri="{FF2B5EF4-FFF2-40B4-BE49-F238E27FC236}">
                <a16:creationId xmlns:a16="http://schemas.microsoft.com/office/drawing/2014/main" id="{4EBC65E5-E2AF-0FAE-327B-4D935A95C9F3}"/>
              </a:ext>
            </a:extLst>
          </p:cNvPr>
          <p:cNvSpPr txBox="1">
            <a:spLocks/>
          </p:cNvSpPr>
          <p:nvPr/>
        </p:nvSpPr>
        <p:spPr>
          <a:xfrm>
            <a:off x="7230955" y="2424315"/>
            <a:ext cx="3203989" cy="70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2000" kern="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Get needed professional licenses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endParaRPr lang="en-US" sz="2000" kern="0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Google Shape;4182;p675">
            <a:extLst>
              <a:ext uri="{FF2B5EF4-FFF2-40B4-BE49-F238E27FC236}">
                <a16:creationId xmlns:a16="http://schemas.microsoft.com/office/drawing/2014/main" id="{FDE13A71-F7B0-1086-2E2C-4E577F0F4723}"/>
              </a:ext>
            </a:extLst>
          </p:cNvPr>
          <p:cNvSpPr txBox="1">
            <a:spLocks/>
          </p:cNvSpPr>
          <p:nvPr/>
        </p:nvSpPr>
        <p:spPr>
          <a:xfrm>
            <a:off x="9015085" y="4508352"/>
            <a:ext cx="2473573" cy="40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2000" kern="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Get local operating  permits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59469-659A-2F5C-AA6D-0471BAD98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90" y="1865101"/>
            <a:ext cx="573953" cy="440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14F62-025D-C612-2E02-64326F202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31" y="3000964"/>
            <a:ext cx="406984" cy="406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771A42-D52A-6E19-1961-25684B00C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94" y="4184189"/>
            <a:ext cx="938207" cy="407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C0C35A-DD5C-6141-F0D2-32BBA8B68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94" y="2168206"/>
            <a:ext cx="630532" cy="2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19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1A485-B708-EA84-4683-7A05AA3DC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64F4BFA-4C98-0D7A-4397-5330ABD28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04426" y="4568516"/>
            <a:ext cx="2944255" cy="8493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A2EABA8E-BBBA-67CD-295F-6D98F31C8325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Starting a (food) business</a:t>
            </a:r>
            <a:endParaRPr lang="en-US" dirty="0">
              <a:solidFill>
                <a:srgbClr val="253D8D"/>
              </a:solidFill>
            </a:endParaRPr>
          </a:p>
        </p:txBody>
      </p:sp>
      <p:grpSp>
        <p:nvGrpSpPr>
          <p:cNvPr id="20" name="Group 19" descr="This image shows a winding customer journey with four touchpoints on it:&#10;&#10;Filing an LLC,&#10;Registering a business,&#10;Getting needed professional licenses&#10;Getting local operating permits&#10;&#10;It includes the logos associated with the agencies that deliver these touchpoints -- SOS, DOR, WSDA, and KC Public Health">
            <a:extLst>
              <a:ext uri="{FF2B5EF4-FFF2-40B4-BE49-F238E27FC236}">
                <a16:creationId xmlns:a16="http://schemas.microsoft.com/office/drawing/2014/main" id="{7EF3143A-980F-A3EF-A590-8D003F5822B9}"/>
              </a:ext>
            </a:extLst>
          </p:cNvPr>
          <p:cNvGrpSpPr/>
          <p:nvPr/>
        </p:nvGrpSpPr>
        <p:grpSpPr>
          <a:xfrm>
            <a:off x="-3114924" y="-1247764"/>
            <a:ext cx="18510875" cy="9963907"/>
            <a:chOff x="-3114924" y="-1247764"/>
            <a:chExt cx="18510875" cy="9963907"/>
          </a:xfrm>
        </p:grpSpPr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3E997036-7504-D96F-5E8A-28CA572F1954}"/>
                </a:ext>
              </a:extLst>
            </p:cNvPr>
            <p:cNvSpPr/>
            <p:nvPr/>
          </p:nvSpPr>
          <p:spPr>
            <a:xfrm rot="5400000">
              <a:off x="-2540526" y="-750060"/>
              <a:ext cx="5081051" cy="6229847"/>
            </a:xfrm>
            <a:prstGeom prst="arc">
              <a:avLst>
                <a:gd name="adj1" fmla="val 17825388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36FD1135-154D-14E2-B5E5-7DBF0BA19FB4}"/>
                </a:ext>
              </a:extLst>
            </p:cNvPr>
            <p:cNvSpPr/>
            <p:nvPr/>
          </p:nvSpPr>
          <p:spPr>
            <a:xfrm rot="16371150">
              <a:off x="2660950" y="2092614"/>
              <a:ext cx="5081051" cy="6229847"/>
            </a:xfrm>
            <a:prstGeom prst="arc">
              <a:avLst>
                <a:gd name="adj1" fmla="val 17825388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F2E2565F-FD38-7BB3-E941-E1A3D8E1DB96}"/>
                </a:ext>
              </a:extLst>
            </p:cNvPr>
            <p:cNvSpPr/>
            <p:nvPr/>
          </p:nvSpPr>
          <p:spPr>
            <a:xfrm rot="7244922">
              <a:off x="6077252" y="-1822162"/>
              <a:ext cx="5081051" cy="6229847"/>
            </a:xfrm>
            <a:prstGeom prst="arc">
              <a:avLst>
                <a:gd name="adj1" fmla="val 17825388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37E3073A-FE49-72A8-AAEE-C9AE33F1F29C}"/>
                </a:ext>
              </a:extLst>
            </p:cNvPr>
            <p:cNvSpPr/>
            <p:nvPr/>
          </p:nvSpPr>
          <p:spPr>
            <a:xfrm rot="17305091">
              <a:off x="9740502" y="2803172"/>
              <a:ext cx="5081051" cy="6229847"/>
            </a:xfrm>
            <a:prstGeom prst="arc">
              <a:avLst>
                <a:gd name="adj1" fmla="val 17825388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C6B61266-3FCE-8E1E-3FEA-0E8194428894}"/>
                </a:ext>
              </a:extLst>
            </p:cNvPr>
            <p:cNvSpPr/>
            <p:nvPr/>
          </p:nvSpPr>
          <p:spPr>
            <a:xfrm rot="19371943">
              <a:off x="3305400" y="2486296"/>
              <a:ext cx="5081051" cy="6229847"/>
            </a:xfrm>
            <a:prstGeom prst="arc">
              <a:avLst>
                <a:gd name="adj1" fmla="val 17825388"/>
                <a:gd name="adj2" fmla="val 20551879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B4716FB-1AC2-2B19-A35C-639F63B8B62F}"/>
                </a:ext>
              </a:extLst>
            </p:cNvPr>
            <p:cNvSpPr/>
            <p:nvPr/>
          </p:nvSpPr>
          <p:spPr>
            <a:xfrm>
              <a:off x="5048484" y="2472490"/>
              <a:ext cx="366143" cy="3729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9120BE4-31E9-A22E-DFCA-151BE7E8043A}"/>
                </a:ext>
              </a:extLst>
            </p:cNvPr>
            <p:cNvSpPr/>
            <p:nvPr/>
          </p:nvSpPr>
          <p:spPr>
            <a:xfrm>
              <a:off x="7141607" y="3293001"/>
              <a:ext cx="366143" cy="3729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00302BF-209B-30F0-A879-C6C7F80CFB7E}"/>
                </a:ext>
              </a:extLst>
            </p:cNvPr>
            <p:cNvSpPr/>
            <p:nvPr/>
          </p:nvSpPr>
          <p:spPr>
            <a:xfrm>
              <a:off x="2440276" y="3519615"/>
              <a:ext cx="366143" cy="3729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C747EB1-23DD-AB9E-E0EF-F0D17DA48586}"/>
                </a:ext>
              </a:extLst>
            </p:cNvPr>
            <p:cNvSpPr/>
            <p:nvPr/>
          </p:nvSpPr>
          <p:spPr>
            <a:xfrm>
              <a:off x="10068801" y="3632910"/>
              <a:ext cx="366143" cy="3729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icture of Vince Vu, the owner of Anh Oi bake shop, holding a tray of cookies">
            <a:extLst>
              <a:ext uri="{FF2B5EF4-FFF2-40B4-BE49-F238E27FC236}">
                <a16:creationId xmlns:a16="http://schemas.microsoft.com/office/drawing/2014/main" id="{5D6ADD0D-D5EE-4223-422C-9D5FD468E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1" y="1780056"/>
            <a:ext cx="1401058" cy="1868077"/>
          </a:xfrm>
          <a:prstGeom prst="rect">
            <a:avLst/>
          </a:prstGeom>
        </p:spPr>
      </p:pic>
      <p:sp>
        <p:nvSpPr>
          <p:cNvPr id="10" name="Diamond 9" descr="A new mark on the customer journey indicating an insight from Vince, the owner of Anh Oi bake shop">
            <a:extLst>
              <a:ext uri="{FF2B5EF4-FFF2-40B4-BE49-F238E27FC236}">
                <a16:creationId xmlns:a16="http://schemas.microsoft.com/office/drawing/2014/main" id="{E06AF16F-4A47-32A5-E228-AC0479DD522F}"/>
              </a:ext>
            </a:extLst>
          </p:cNvPr>
          <p:cNvSpPr/>
          <p:nvPr/>
        </p:nvSpPr>
        <p:spPr>
          <a:xfrm>
            <a:off x="1629505" y="4068885"/>
            <a:ext cx="521769" cy="495958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4182;p675">
            <a:extLst>
              <a:ext uri="{FF2B5EF4-FFF2-40B4-BE49-F238E27FC236}">
                <a16:creationId xmlns:a16="http://schemas.microsoft.com/office/drawing/2014/main" id="{B4F6F362-C6C1-2938-B159-042387396902}"/>
              </a:ext>
            </a:extLst>
          </p:cNvPr>
          <p:cNvSpPr txBox="1">
            <a:spLocks/>
          </p:cNvSpPr>
          <p:nvPr/>
        </p:nvSpPr>
        <p:spPr>
          <a:xfrm>
            <a:off x="2530326" y="4623377"/>
            <a:ext cx="2759500" cy="70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1400" kern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Google. Look at DoorDash and Reddit (even if it’s inaccurate)</a:t>
            </a:r>
          </a:p>
          <a:p>
            <a:pPr marL="0" indent="0">
              <a:spcAft>
                <a:spcPts val="1800"/>
              </a:spcAft>
              <a:buNone/>
            </a:pPr>
            <a:endParaRPr lang="en-US" kern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3A6376-5DFC-D7EB-F022-686CC45A7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2" y="1440957"/>
            <a:ext cx="788831" cy="788831"/>
          </a:xfrm>
          <a:prstGeom prst="rect">
            <a:avLst/>
          </a:prstGeom>
        </p:spPr>
      </p:pic>
      <p:sp>
        <p:nvSpPr>
          <p:cNvPr id="9" name="Google Shape;4182;p675">
            <a:extLst>
              <a:ext uri="{FF2B5EF4-FFF2-40B4-BE49-F238E27FC236}">
                <a16:creationId xmlns:a16="http://schemas.microsoft.com/office/drawing/2014/main" id="{6DED7317-2A95-9291-EB24-6F054FE61F9E}"/>
              </a:ext>
            </a:extLst>
          </p:cNvPr>
          <p:cNvSpPr txBox="1">
            <a:spLocks/>
          </p:cNvSpPr>
          <p:nvPr/>
        </p:nvSpPr>
        <p:spPr>
          <a:xfrm>
            <a:off x="2830274" y="3481142"/>
            <a:ext cx="2490072" cy="449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1400" kern="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File an LLC</a:t>
            </a:r>
          </a:p>
        </p:txBody>
      </p:sp>
      <p:sp>
        <p:nvSpPr>
          <p:cNvPr id="14" name="Google Shape;4182;p675">
            <a:extLst>
              <a:ext uri="{FF2B5EF4-FFF2-40B4-BE49-F238E27FC236}">
                <a16:creationId xmlns:a16="http://schemas.microsoft.com/office/drawing/2014/main" id="{DE568164-6D72-8F89-86B1-4501EBF7C726}"/>
              </a:ext>
            </a:extLst>
          </p:cNvPr>
          <p:cNvSpPr txBox="1">
            <a:spLocks/>
          </p:cNvSpPr>
          <p:nvPr/>
        </p:nvSpPr>
        <p:spPr>
          <a:xfrm>
            <a:off x="4069068" y="2040504"/>
            <a:ext cx="2346401" cy="96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en-US" sz="1400" kern="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Register a business</a:t>
            </a:r>
          </a:p>
          <a:p>
            <a:pPr marL="514350" indent="-514350" algn="ctr">
              <a:spcAft>
                <a:spcPts val="1800"/>
              </a:spcAft>
            </a:pPr>
            <a:endParaRPr lang="en-US" kern="0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514350" indent="-514350" algn="ctr">
              <a:spcAft>
                <a:spcPts val="1800"/>
              </a:spcAft>
              <a:buFont typeface="+mj-lt"/>
              <a:buAutoNum type="arabicPeriod"/>
            </a:pPr>
            <a:endParaRPr lang="en-US" kern="0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" name="Google Shape;4182;p675">
            <a:extLst>
              <a:ext uri="{FF2B5EF4-FFF2-40B4-BE49-F238E27FC236}">
                <a16:creationId xmlns:a16="http://schemas.microsoft.com/office/drawing/2014/main" id="{90F3C63C-FFE6-FC33-4A30-1A182C3B3F43}"/>
              </a:ext>
            </a:extLst>
          </p:cNvPr>
          <p:cNvSpPr txBox="1">
            <a:spLocks/>
          </p:cNvSpPr>
          <p:nvPr/>
        </p:nvSpPr>
        <p:spPr>
          <a:xfrm>
            <a:off x="7046028" y="2491962"/>
            <a:ext cx="2057424" cy="70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1400" kern="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Get needed professional licenses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endParaRPr lang="en-US" kern="0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Google Shape;4182;p675">
            <a:extLst>
              <a:ext uri="{FF2B5EF4-FFF2-40B4-BE49-F238E27FC236}">
                <a16:creationId xmlns:a16="http://schemas.microsoft.com/office/drawing/2014/main" id="{06E35BED-48C4-D9C1-962C-CF49EB20DBFC}"/>
              </a:ext>
            </a:extLst>
          </p:cNvPr>
          <p:cNvSpPr txBox="1">
            <a:spLocks/>
          </p:cNvSpPr>
          <p:nvPr/>
        </p:nvSpPr>
        <p:spPr>
          <a:xfrm>
            <a:off x="10013258" y="4129338"/>
            <a:ext cx="1782304" cy="40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1400" kern="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Get local operating  permits</a:t>
            </a:r>
            <a:endParaRPr lang="en-US" kern="0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54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8E722-7764-CBF1-29D9-0AA7EAA56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89B2D53-6E03-9CF9-BB7B-8DEA57795E7E}"/>
              </a:ext>
            </a:extLst>
          </p:cNvPr>
          <p:cNvSpPr/>
          <p:nvPr/>
        </p:nvSpPr>
        <p:spPr>
          <a:xfrm>
            <a:off x="9935819" y="319177"/>
            <a:ext cx="1934130" cy="1061049"/>
          </a:xfrm>
          <a:prstGeom prst="wedgeRoundRectCallout">
            <a:avLst>
              <a:gd name="adj1" fmla="val -11467"/>
              <a:gd name="adj2" fmla="val 6331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Go to chat!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FF016-6E0A-69BC-88DD-DC08B7177E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1465" y="2267838"/>
            <a:ext cx="9069070" cy="32551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What stands in the way of having a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shared understanding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rPr>
              <a:t>of our customer’s life experiences?</a:t>
            </a:r>
          </a:p>
        </p:txBody>
      </p:sp>
    </p:spTree>
    <p:extLst>
      <p:ext uri="{BB962C8B-B14F-4D97-AF65-F5344CB8AC3E}">
        <p14:creationId xmlns:p14="http://schemas.microsoft.com/office/powerpoint/2010/main" val="3071588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97645-02CC-363F-6059-BBA7CF78E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03BA9D7-8046-0DD8-7006-39276C3F39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Yeah, it </a:t>
            </a:r>
            <a:r>
              <a:rPr lang="en-US" b="1" dirty="0">
                <a:solidFill>
                  <a:srgbClr val="253D8D"/>
                </a:solidFill>
                <a:latin typeface="Avenir Next LT Pro Demi"/>
              </a:rPr>
              <a:t>IS</a:t>
            </a:r>
            <a:r>
              <a:rPr lang="en-US" dirty="0">
                <a:solidFill>
                  <a:srgbClr val="253D8D"/>
                </a:solidFill>
                <a:latin typeface="Avenir Next LT Pro Demi"/>
              </a:rPr>
              <a:t> hard.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53D8D"/>
              </a:solidFill>
              <a:effectLst/>
              <a:uLnTx/>
              <a:uFillTx/>
              <a:latin typeface="Avenir Next LT Pro Demi" panose="020B0704020202020204" pitchFamily="34" charset="0"/>
              <a:ea typeface="+mj-ea"/>
              <a:cs typeface="+mj-cs"/>
            </a:endParaRPr>
          </a:p>
        </p:txBody>
      </p:sp>
      <p:sp>
        <p:nvSpPr>
          <p:cNvPr id="14" name="Google Shape;5294;p1006">
            <a:extLst>
              <a:ext uri="{FF2B5EF4-FFF2-40B4-BE49-F238E27FC236}">
                <a16:creationId xmlns:a16="http://schemas.microsoft.com/office/drawing/2014/main" id="{99681329-CB02-0A07-76C3-2B5925827BDD}"/>
              </a:ext>
            </a:extLst>
          </p:cNvPr>
          <p:cNvSpPr txBox="1"/>
          <p:nvPr/>
        </p:nvSpPr>
        <p:spPr>
          <a:xfrm>
            <a:off x="1278934" y="1859354"/>
            <a:ext cx="10413194" cy="360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3200" b="1" dirty="0">
                <a:latin typeface="Avenir Next LT Pro Light" panose="020B0304020202020204" pitchFamily="34" charset="0"/>
                <a:ea typeface="Libre Franklin ExtraBold"/>
                <a:cs typeface="Libre Franklin ExtraBold"/>
                <a:sym typeface="Libre Franklin ExtraBold"/>
              </a:rPr>
              <a:t>We operate in siloes.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3200" b="1" dirty="0">
                <a:latin typeface="Avenir Next LT Pro Light" panose="020B0304020202020204" pitchFamily="34" charset="0"/>
                <a:ea typeface="Libre Franklin ExtraBold"/>
                <a:cs typeface="Libre Franklin ExtraBold"/>
                <a:sym typeface="Libre Franklin ExtraBold"/>
              </a:rPr>
              <a:t>We struggle to share data.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3200" b="1" dirty="0">
                <a:latin typeface="Avenir Next LT Pro Light" panose="020B0304020202020204" pitchFamily="34" charset="0"/>
                <a:ea typeface="Libre Franklin ExtraBold"/>
                <a:cs typeface="Libre Franklin ExtraBold"/>
                <a:sym typeface="Libre Franklin ExtraBold"/>
              </a:rPr>
              <a:t>We don’t have visibility into each other’s agencies.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3200" b="1" dirty="0">
                <a:latin typeface="Avenir Next LT Pro Light" panose="020B0304020202020204" pitchFamily="34" charset="0"/>
                <a:ea typeface="Libre Franklin ExtraBold"/>
                <a:cs typeface="Libre Franklin ExtraBold"/>
                <a:sym typeface="Libre Franklin ExtraBold"/>
              </a:rPr>
              <a:t>We’re BUSY.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3200" b="1" dirty="0">
                <a:latin typeface="Avenir Next LT Pro Light" panose="020B0304020202020204" pitchFamily="34" charset="0"/>
                <a:ea typeface="Libre Franklin ExtraBold"/>
                <a:cs typeface="Libre Franklin ExtraBold"/>
                <a:sym typeface="Libre Franklin ExtraBold"/>
              </a:rPr>
              <a:t>We don’t have all the resources we need. </a:t>
            </a:r>
            <a:endParaRPr sz="3200" b="1" dirty="0">
              <a:latin typeface="Avenir Next LT Pro Light" panose="020B0304020202020204" pitchFamily="34" charset="0"/>
              <a:ea typeface="Libre Franklin ExtraBold"/>
              <a:cs typeface="Libre Franklin ExtraBold"/>
              <a:sym typeface="Libre Franklin ExtraBold"/>
            </a:endParaRPr>
          </a:p>
        </p:txBody>
      </p:sp>
      <p:grpSp>
        <p:nvGrpSpPr>
          <p:cNvPr id="3" name="Google Shape;8145;p1076">
            <a:extLst>
              <a:ext uri="{FF2B5EF4-FFF2-40B4-BE49-F238E27FC236}">
                <a16:creationId xmlns:a16="http://schemas.microsoft.com/office/drawing/2014/main" id="{AB245FA8-CF03-B003-01FE-93E0BF35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8206" y="2857553"/>
            <a:ext cx="300460" cy="300215"/>
            <a:chOff x="6242725" y="1617425"/>
            <a:chExt cx="367850" cy="367550"/>
          </a:xfrm>
        </p:grpSpPr>
        <p:sp>
          <p:nvSpPr>
            <p:cNvPr id="4" name="Google Shape;8146;p1076">
              <a:extLst>
                <a:ext uri="{FF2B5EF4-FFF2-40B4-BE49-F238E27FC236}">
                  <a16:creationId xmlns:a16="http://schemas.microsoft.com/office/drawing/2014/main" id="{C1330634-EBA6-59F8-492E-041A47A2B5D9}"/>
                </a:ext>
              </a:extLst>
            </p:cNvPr>
            <p:cNvSpPr/>
            <p:nvPr/>
          </p:nvSpPr>
          <p:spPr>
            <a:xfrm>
              <a:off x="6456325" y="1859625"/>
              <a:ext cx="125375" cy="125350"/>
            </a:xfrm>
            <a:custGeom>
              <a:avLst/>
              <a:gdLst/>
              <a:ahLst/>
              <a:cxnLst/>
              <a:rect l="l" t="t" r="r" b="b"/>
              <a:pathLst>
                <a:path w="5015" h="5014" extrusionOk="0">
                  <a:moveTo>
                    <a:pt x="4644" y="4643"/>
                  </a:moveTo>
                  <a:lnTo>
                    <a:pt x="4644" y="4643"/>
                  </a:lnTo>
                  <a:cubicBezTo>
                    <a:pt x="5014" y="4273"/>
                    <a:pt x="5014" y="3662"/>
                    <a:pt x="4644" y="3292"/>
                  </a:cubicBezTo>
                  <a:lnTo>
                    <a:pt x="1352" y="1"/>
                  </a:lnTo>
                  <a:cubicBezTo>
                    <a:pt x="982" y="524"/>
                    <a:pt x="524" y="982"/>
                    <a:pt x="1" y="1363"/>
                  </a:cubicBezTo>
                  <a:lnTo>
                    <a:pt x="3292" y="4632"/>
                  </a:lnTo>
                  <a:cubicBezTo>
                    <a:pt x="3663" y="5003"/>
                    <a:pt x="4262" y="5014"/>
                    <a:pt x="4644" y="4643"/>
                  </a:cubicBezTo>
                  <a:close/>
                </a:path>
              </a:pathLst>
            </a:custGeom>
            <a:gradFill>
              <a:gsLst>
                <a:gs pos="0">
                  <a:srgbClr val="27D79A"/>
                </a:gs>
                <a:gs pos="36000">
                  <a:srgbClr val="03B4F0"/>
                </a:gs>
                <a:gs pos="70000">
                  <a:srgbClr val="0768DD"/>
                </a:gs>
                <a:gs pos="100000">
                  <a:srgbClr val="5F1AE5"/>
                </a:gs>
                <a:gs pos="100000">
                  <a:srgbClr val="73737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5" name="Google Shape;8147;p1076">
              <a:extLst>
                <a:ext uri="{FF2B5EF4-FFF2-40B4-BE49-F238E27FC236}">
                  <a16:creationId xmlns:a16="http://schemas.microsoft.com/office/drawing/2014/main" id="{62726FEE-3F82-B867-7366-BE9356C88AEC}"/>
                </a:ext>
              </a:extLst>
            </p:cNvPr>
            <p:cNvSpPr/>
            <p:nvPr/>
          </p:nvSpPr>
          <p:spPr>
            <a:xfrm>
              <a:off x="6242725" y="1617425"/>
              <a:ext cx="272475" cy="272475"/>
            </a:xfrm>
            <a:custGeom>
              <a:avLst/>
              <a:gdLst/>
              <a:ahLst/>
              <a:cxnLst/>
              <a:rect l="l" t="t" r="r" b="b"/>
              <a:pathLst>
                <a:path w="10899" h="10899" fill="none" extrusionOk="0">
                  <a:moveTo>
                    <a:pt x="10899" y="5449"/>
                  </a:moveTo>
                  <a:cubicBezTo>
                    <a:pt x="10899" y="8457"/>
                    <a:pt x="8458" y="10898"/>
                    <a:pt x="5450" y="10898"/>
                  </a:cubicBezTo>
                  <a:cubicBezTo>
                    <a:pt x="2442" y="10898"/>
                    <a:pt x="1" y="8457"/>
                    <a:pt x="1" y="5449"/>
                  </a:cubicBezTo>
                  <a:cubicBezTo>
                    <a:pt x="1" y="2441"/>
                    <a:pt x="2442" y="0"/>
                    <a:pt x="5450" y="0"/>
                  </a:cubicBezTo>
                  <a:cubicBezTo>
                    <a:pt x="8458" y="0"/>
                    <a:pt x="10899" y="2441"/>
                    <a:pt x="10899" y="5449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148;p1076">
              <a:extLst>
                <a:ext uri="{FF2B5EF4-FFF2-40B4-BE49-F238E27FC236}">
                  <a16:creationId xmlns:a16="http://schemas.microsoft.com/office/drawing/2014/main" id="{7F38B7ED-E5DB-0DF4-B51C-FD01E1A41A48}"/>
                </a:ext>
              </a:extLst>
            </p:cNvPr>
            <p:cNvSpPr/>
            <p:nvPr/>
          </p:nvSpPr>
          <p:spPr>
            <a:xfrm>
              <a:off x="6284700" y="1659375"/>
              <a:ext cx="80650" cy="80675"/>
            </a:xfrm>
            <a:custGeom>
              <a:avLst/>
              <a:gdLst/>
              <a:ahLst/>
              <a:cxnLst/>
              <a:rect l="l" t="t" r="r" b="b"/>
              <a:pathLst>
                <a:path w="3226" h="3227" fill="none" extrusionOk="0">
                  <a:moveTo>
                    <a:pt x="3226" y="1"/>
                  </a:moveTo>
                  <a:cubicBezTo>
                    <a:pt x="1559" y="240"/>
                    <a:pt x="240" y="1559"/>
                    <a:pt x="0" y="3226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149;p1076">
              <a:extLst>
                <a:ext uri="{FF2B5EF4-FFF2-40B4-BE49-F238E27FC236}">
                  <a16:creationId xmlns:a16="http://schemas.microsoft.com/office/drawing/2014/main" id="{4AA23AED-65ED-1B97-0DCA-E95BFD4A9B63}"/>
                </a:ext>
              </a:extLst>
            </p:cNvPr>
            <p:cNvSpPr/>
            <p:nvPr/>
          </p:nvSpPr>
          <p:spPr>
            <a:xfrm>
              <a:off x="6452525" y="1827200"/>
              <a:ext cx="133800" cy="133525"/>
            </a:xfrm>
            <a:custGeom>
              <a:avLst/>
              <a:gdLst/>
              <a:ahLst/>
              <a:cxnLst/>
              <a:rect l="l" t="t" r="r" b="b"/>
              <a:pathLst>
                <a:path w="5352" h="5341" fill="none" extrusionOk="0">
                  <a:moveTo>
                    <a:pt x="0" y="1636"/>
                  </a:moveTo>
                  <a:lnTo>
                    <a:pt x="3259" y="4894"/>
                  </a:lnTo>
                  <a:cubicBezTo>
                    <a:pt x="3717" y="5341"/>
                    <a:pt x="4447" y="5341"/>
                    <a:pt x="4894" y="4894"/>
                  </a:cubicBezTo>
                  <a:lnTo>
                    <a:pt x="4894" y="4894"/>
                  </a:lnTo>
                  <a:cubicBezTo>
                    <a:pt x="5351" y="4447"/>
                    <a:pt x="5351" y="3706"/>
                    <a:pt x="4894" y="3259"/>
                  </a:cubicBezTo>
                  <a:lnTo>
                    <a:pt x="1635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150;p1076">
              <a:extLst>
                <a:ext uri="{FF2B5EF4-FFF2-40B4-BE49-F238E27FC236}">
                  <a16:creationId xmlns:a16="http://schemas.microsoft.com/office/drawing/2014/main" id="{C15B09BB-48AF-B6DE-16C7-38EB8CEAA31E}"/>
                </a:ext>
              </a:extLst>
            </p:cNvPr>
            <p:cNvSpPr/>
            <p:nvPr/>
          </p:nvSpPr>
          <p:spPr>
            <a:xfrm>
              <a:off x="6528800" y="1808125"/>
              <a:ext cx="81775" cy="25"/>
            </a:xfrm>
            <a:custGeom>
              <a:avLst/>
              <a:gdLst/>
              <a:ahLst/>
              <a:cxnLst/>
              <a:rect l="l" t="t" r="r" b="b"/>
              <a:pathLst>
                <a:path w="3271" h="1" fill="none" extrusionOk="0">
                  <a:moveTo>
                    <a:pt x="1" y="1"/>
                  </a:moveTo>
                  <a:lnTo>
                    <a:pt x="327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151;p1076">
              <a:extLst>
                <a:ext uri="{FF2B5EF4-FFF2-40B4-BE49-F238E27FC236}">
                  <a16:creationId xmlns:a16="http://schemas.microsoft.com/office/drawing/2014/main" id="{48DF1810-BBA9-1840-9563-16CE93771ADA}"/>
                </a:ext>
              </a:extLst>
            </p:cNvPr>
            <p:cNvSpPr/>
            <p:nvPr/>
          </p:nvSpPr>
          <p:spPr>
            <a:xfrm>
              <a:off x="6324475" y="1753650"/>
              <a:ext cx="25" cy="27275"/>
            </a:xfrm>
            <a:custGeom>
              <a:avLst/>
              <a:gdLst/>
              <a:ahLst/>
              <a:cxnLst/>
              <a:rect l="l" t="t" r="r" b="b"/>
              <a:pathLst>
                <a:path w="1" h="1091" fill="none" extrusionOk="0">
                  <a:moveTo>
                    <a:pt x="0" y="0"/>
                  </a:moveTo>
                  <a:lnTo>
                    <a:pt x="0" y="109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152;p1076">
              <a:extLst>
                <a:ext uri="{FF2B5EF4-FFF2-40B4-BE49-F238E27FC236}">
                  <a16:creationId xmlns:a16="http://schemas.microsoft.com/office/drawing/2014/main" id="{1FAD3B4D-A4FE-1AA8-B254-B425433ED180}"/>
                </a:ext>
              </a:extLst>
            </p:cNvPr>
            <p:cNvSpPr/>
            <p:nvPr/>
          </p:nvSpPr>
          <p:spPr>
            <a:xfrm>
              <a:off x="6351725" y="1740025"/>
              <a:ext cx="25" cy="40900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0" y="163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153;p1076">
              <a:extLst>
                <a:ext uri="{FF2B5EF4-FFF2-40B4-BE49-F238E27FC236}">
                  <a16:creationId xmlns:a16="http://schemas.microsoft.com/office/drawing/2014/main" id="{85E1D37A-1455-5CC5-F9B9-E9D500CC68C5}"/>
                </a:ext>
              </a:extLst>
            </p:cNvPr>
            <p:cNvSpPr/>
            <p:nvPr/>
          </p:nvSpPr>
          <p:spPr>
            <a:xfrm>
              <a:off x="6378950" y="1712775"/>
              <a:ext cx="25" cy="68150"/>
            </a:xfrm>
            <a:custGeom>
              <a:avLst/>
              <a:gdLst/>
              <a:ahLst/>
              <a:cxnLst/>
              <a:rect l="l" t="t" r="r" b="b"/>
              <a:pathLst>
                <a:path w="1" h="2726" fill="none" extrusionOk="0">
                  <a:moveTo>
                    <a:pt x="1" y="2725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54;p1076">
              <a:extLst>
                <a:ext uri="{FF2B5EF4-FFF2-40B4-BE49-F238E27FC236}">
                  <a16:creationId xmlns:a16="http://schemas.microsoft.com/office/drawing/2014/main" id="{C5107BCA-B44E-01F5-482C-FC8680DA2937}"/>
                </a:ext>
              </a:extLst>
            </p:cNvPr>
            <p:cNvSpPr/>
            <p:nvPr/>
          </p:nvSpPr>
          <p:spPr>
            <a:xfrm>
              <a:off x="6406200" y="1692350"/>
              <a:ext cx="25" cy="88575"/>
            </a:xfrm>
            <a:custGeom>
              <a:avLst/>
              <a:gdLst/>
              <a:ahLst/>
              <a:cxnLst/>
              <a:rect l="l" t="t" r="r" b="b"/>
              <a:pathLst>
                <a:path w="1" h="3543" fill="none" extrusionOk="0">
                  <a:moveTo>
                    <a:pt x="1" y="3542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55;p1076">
              <a:extLst>
                <a:ext uri="{FF2B5EF4-FFF2-40B4-BE49-F238E27FC236}">
                  <a16:creationId xmlns:a16="http://schemas.microsoft.com/office/drawing/2014/main" id="{AA985ACD-07C0-A77B-D001-85F803D39038}"/>
                </a:ext>
              </a:extLst>
            </p:cNvPr>
            <p:cNvSpPr/>
            <p:nvPr/>
          </p:nvSpPr>
          <p:spPr>
            <a:xfrm>
              <a:off x="6433450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56;p1076">
              <a:extLst>
                <a:ext uri="{FF2B5EF4-FFF2-40B4-BE49-F238E27FC236}">
                  <a16:creationId xmlns:a16="http://schemas.microsoft.com/office/drawing/2014/main" id="{9E282273-76B1-DC31-9DFF-B10AE72EEDF6}"/>
                </a:ext>
              </a:extLst>
            </p:cNvPr>
            <p:cNvSpPr/>
            <p:nvPr/>
          </p:nvSpPr>
          <p:spPr>
            <a:xfrm>
              <a:off x="6460700" y="1699150"/>
              <a:ext cx="25" cy="81775"/>
            </a:xfrm>
            <a:custGeom>
              <a:avLst/>
              <a:gdLst/>
              <a:ahLst/>
              <a:cxnLst/>
              <a:rect l="l" t="t" r="r" b="b"/>
              <a:pathLst>
                <a:path w="1" h="3271" fill="none" extrusionOk="0">
                  <a:moveTo>
                    <a:pt x="0" y="3270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57;p1076">
              <a:extLst>
                <a:ext uri="{FF2B5EF4-FFF2-40B4-BE49-F238E27FC236}">
                  <a16:creationId xmlns:a16="http://schemas.microsoft.com/office/drawing/2014/main" id="{78B5A2C6-FD7C-CEDF-2E79-732AFA70569E}"/>
                </a:ext>
              </a:extLst>
            </p:cNvPr>
            <p:cNvSpPr/>
            <p:nvPr/>
          </p:nvSpPr>
          <p:spPr>
            <a:xfrm>
              <a:off x="6487950" y="1733200"/>
              <a:ext cx="25" cy="47725"/>
            </a:xfrm>
            <a:custGeom>
              <a:avLst/>
              <a:gdLst/>
              <a:ahLst/>
              <a:cxnLst/>
              <a:rect l="l" t="t" r="r" b="b"/>
              <a:pathLst>
                <a:path w="1" h="1909" fill="none" extrusionOk="0">
                  <a:moveTo>
                    <a:pt x="0" y="19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8;p1076">
              <a:extLst>
                <a:ext uri="{FF2B5EF4-FFF2-40B4-BE49-F238E27FC236}">
                  <a16:creationId xmlns:a16="http://schemas.microsoft.com/office/drawing/2014/main" id="{0EE1B77A-E692-75EB-6F9C-DFED55802A06}"/>
                </a:ext>
              </a:extLst>
            </p:cNvPr>
            <p:cNvSpPr/>
            <p:nvPr/>
          </p:nvSpPr>
          <p:spPr>
            <a:xfrm>
              <a:off x="6542425" y="1671900"/>
              <a:ext cx="25" cy="109025"/>
            </a:xfrm>
            <a:custGeom>
              <a:avLst/>
              <a:gdLst/>
              <a:ahLst/>
              <a:cxnLst/>
              <a:rect l="l" t="t" r="r" b="b"/>
              <a:pathLst>
                <a:path w="1" h="4361" fill="none" extrusionOk="0">
                  <a:moveTo>
                    <a:pt x="1" y="4360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59;p1076">
              <a:extLst>
                <a:ext uri="{FF2B5EF4-FFF2-40B4-BE49-F238E27FC236}">
                  <a16:creationId xmlns:a16="http://schemas.microsoft.com/office/drawing/2014/main" id="{0F4699E9-8FF5-8D6A-657E-83204ECAF697}"/>
                </a:ext>
              </a:extLst>
            </p:cNvPr>
            <p:cNvSpPr/>
            <p:nvPr/>
          </p:nvSpPr>
          <p:spPr>
            <a:xfrm>
              <a:off x="6569675" y="1644675"/>
              <a:ext cx="25" cy="136250"/>
            </a:xfrm>
            <a:custGeom>
              <a:avLst/>
              <a:gdLst/>
              <a:ahLst/>
              <a:cxnLst/>
              <a:rect l="l" t="t" r="r" b="b"/>
              <a:pathLst>
                <a:path w="1" h="5450" fill="none" extrusionOk="0">
                  <a:moveTo>
                    <a:pt x="1" y="544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60;p1076">
              <a:extLst>
                <a:ext uri="{FF2B5EF4-FFF2-40B4-BE49-F238E27FC236}">
                  <a16:creationId xmlns:a16="http://schemas.microsoft.com/office/drawing/2014/main" id="{1743372D-0AE1-C069-A399-AFF6F0A3616A}"/>
                </a:ext>
              </a:extLst>
            </p:cNvPr>
            <p:cNvSpPr/>
            <p:nvPr/>
          </p:nvSpPr>
          <p:spPr>
            <a:xfrm>
              <a:off x="6596925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61;p1076">
              <a:extLst>
                <a:ext uri="{FF2B5EF4-FFF2-40B4-BE49-F238E27FC236}">
                  <a16:creationId xmlns:a16="http://schemas.microsoft.com/office/drawing/2014/main" id="{53628123-B0E9-9374-48C1-7DF7E59A84AE}"/>
                </a:ext>
              </a:extLst>
            </p:cNvPr>
            <p:cNvSpPr/>
            <p:nvPr/>
          </p:nvSpPr>
          <p:spPr>
            <a:xfrm>
              <a:off x="6310850" y="1808125"/>
              <a:ext cx="192925" cy="25"/>
            </a:xfrm>
            <a:custGeom>
              <a:avLst/>
              <a:gdLst/>
              <a:ahLst/>
              <a:cxnLst/>
              <a:rect l="l" t="t" r="r" b="b"/>
              <a:pathLst>
                <a:path w="7717" h="1" fill="none" extrusionOk="0">
                  <a:moveTo>
                    <a:pt x="7716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77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396CC-09A1-FC2D-F49F-6B950ACCB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D1F5D141-231B-E4AA-F547-D0A49637BD6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Moment of opportunity.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53D8D"/>
              </a:solidFill>
              <a:effectLst/>
              <a:uLnTx/>
              <a:uFillTx/>
              <a:latin typeface="Avenir Next LT Pro Demi" panose="020B0704020202020204" pitchFamily="34" charset="0"/>
              <a:ea typeface="+mj-ea"/>
              <a:cs typeface="+mj-cs"/>
            </a:endParaRPr>
          </a:p>
        </p:txBody>
      </p:sp>
      <p:grpSp>
        <p:nvGrpSpPr>
          <p:cNvPr id="3" name="Google Shape;8145;p1076">
            <a:extLst>
              <a:ext uri="{FF2B5EF4-FFF2-40B4-BE49-F238E27FC236}">
                <a16:creationId xmlns:a16="http://schemas.microsoft.com/office/drawing/2014/main" id="{A7050D58-9CD9-B493-5698-64BA7D13C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18206" y="2857553"/>
            <a:ext cx="300460" cy="300215"/>
            <a:chOff x="6242725" y="1617425"/>
            <a:chExt cx="367850" cy="367550"/>
          </a:xfrm>
        </p:grpSpPr>
        <p:sp>
          <p:nvSpPr>
            <p:cNvPr id="4" name="Google Shape;8146;p1076">
              <a:extLst>
                <a:ext uri="{FF2B5EF4-FFF2-40B4-BE49-F238E27FC236}">
                  <a16:creationId xmlns:a16="http://schemas.microsoft.com/office/drawing/2014/main" id="{67195280-9A64-2D2B-8F0F-0B403AFE1B6E}"/>
                </a:ext>
              </a:extLst>
            </p:cNvPr>
            <p:cNvSpPr/>
            <p:nvPr/>
          </p:nvSpPr>
          <p:spPr>
            <a:xfrm>
              <a:off x="6456325" y="1859625"/>
              <a:ext cx="125375" cy="125350"/>
            </a:xfrm>
            <a:custGeom>
              <a:avLst/>
              <a:gdLst/>
              <a:ahLst/>
              <a:cxnLst/>
              <a:rect l="l" t="t" r="r" b="b"/>
              <a:pathLst>
                <a:path w="5015" h="5014" extrusionOk="0">
                  <a:moveTo>
                    <a:pt x="4644" y="4643"/>
                  </a:moveTo>
                  <a:lnTo>
                    <a:pt x="4644" y="4643"/>
                  </a:lnTo>
                  <a:cubicBezTo>
                    <a:pt x="5014" y="4273"/>
                    <a:pt x="5014" y="3662"/>
                    <a:pt x="4644" y="3292"/>
                  </a:cubicBezTo>
                  <a:lnTo>
                    <a:pt x="1352" y="1"/>
                  </a:lnTo>
                  <a:cubicBezTo>
                    <a:pt x="982" y="524"/>
                    <a:pt x="524" y="982"/>
                    <a:pt x="1" y="1363"/>
                  </a:cubicBezTo>
                  <a:lnTo>
                    <a:pt x="3292" y="4632"/>
                  </a:lnTo>
                  <a:cubicBezTo>
                    <a:pt x="3663" y="5003"/>
                    <a:pt x="4262" y="5014"/>
                    <a:pt x="4644" y="4643"/>
                  </a:cubicBezTo>
                  <a:close/>
                </a:path>
              </a:pathLst>
            </a:custGeom>
            <a:gradFill>
              <a:gsLst>
                <a:gs pos="0">
                  <a:srgbClr val="27D79A"/>
                </a:gs>
                <a:gs pos="36000">
                  <a:srgbClr val="03B4F0"/>
                </a:gs>
                <a:gs pos="70000">
                  <a:srgbClr val="0768DD"/>
                </a:gs>
                <a:gs pos="100000">
                  <a:srgbClr val="5F1AE5"/>
                </a:gs>
                <a:gs pos="100000">
                  <a:srgbClr val="737373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/>
            </a:p>
          </p:txBody>
        </p:sp>
        <p:sp>
          <p:nvSpPr>
            <p:cNvPr id="5" name="Google Shape;8147;p1076">
              <a:extLst>
                <a:ext uri="{FF2B5EF4-FFF2-40B4-BE49-F238E27FC236}">
                  <a16:creationId xmlns:a16="http://schemas.microsoft.com/office/drawing/2014/main" id="{D84D0266-2399-E026-B1B3-6D5CEA949D38}"/>
                </a:ext>
              </a:extLst>
            </p:cNvPr>
            <p:cNvSpPr/>
            <p:nvPr/>
          </p:nvSpPr>
          <p:spPr>
            <a:xfrm>
              <a:off x="6242725" y="1617425"/>
              <a:ext cx="272475" cy="272475"/>
            </a:xfrm>
            <a:custGeom>
              <a:avLst/>
              <a:gdLst/>
              <a:ahLst/>
              <a:cxnLst/>
              <a:rect l="l" t="t" r="r" b="b"/>
              <a:pathLst>
                <a:path w="10899" h="10899" fill="none" extrusionOk="0">
                  <a:moveTo>
                    <a:pt x="10899" y="5449"/>
                  </a:moveTo>
                  <a:cubicBezTo>
                    <a:pt x="10899" y="8457"/>
                    <a:pt x="8458" y="10898"/>
                    <a:pt x="5450" y="10898"/>
                  </a:cubicBezTo>
                  <a:cubicBezTo>
                    <a:pt x="2442" y="10898"/>
                    <a:pt x="1" y="8457"/>
                    <a:pt x="1" y="5449"/>
                  </a:cubicBezTo>
                  <a:cubicBezTo>
                    <a:pt x="1" y="2441"/>
                    <a:pt x="2442" y="0"/>
                    <a:pt x="5450" y="0"/>
                  </a:cubicBezTo>
                  <a:cubicBezTo>
                    <a:pt x="8458" y="0"/>
                    <a:pt x="10899" y="2441"/>
                    <a:pt x="10899" y="5449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148;p1076">
              <a:extLst>
                <a:ext uri="{FF2B5EF4-FFF2-40B4-BE49-F238E27FC236}">
                  <a16:creationId xmlns:a16="http://schemas.microsoft.com/office/drawing/2014/main" id="{B2F1A086-50E2-BBE9-6381-661397965EC0}"/>
                </a:ext>
              </a:extLst>
            </p:cNvPr>
            <p:cNvSpPr/>
            <p:nvPr/>
          </p:nvSpPr>
          <p:spPr>
            <a:xfrm>
              <a:off x="6284700" y="1659375"/>
              <a:ext cx="80650" cy="80675"/>
            </a:xfrm>
            <a:custGeom>
              <a:avLst/>
              <a:gdLst/>
              <a:ahLst/>
              <a:cxnLst/>
              <a:rect l="l" t="t" r="r" b="b"/>
              <a:pathLst>
                <a:path w="3226" h="3227" fill="none" extrusionOk="0">
                  <a:moveTo>
                    <a:pt x="3226" y="1"/>
                  </a:moveTo>
                  <a:cubicBezTo>
                    <a:pt x="1559" y="240"/>
                    <a:pt x="240" y="1559"/>
                    <a:pt x="0" y="3226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149;p1076">
              <a:extLst>
                <a:ext uri="{FF2B5EF4-FFF2-40B4-BE49-F238E27FC236}">
                  <a16:creationId xmlns:a16="http://schemas.microsoft.com/office/drawing/2014/main" id="{8282F786-A4D2-0847-1BAD-D53C39E1001C}"/>
                </a:ext>
              </a:extLst>
            </p:cNvPr>
            <p:cNvSpPr/>
            <p:nvPr/>
          </p:nvSpPr>
          <p:spPr>
            <a:xfrm>
              <a:off x="6452525" y="1827200"/>
              <a:ext cx="133800" cy="133525"/>
            </a:xfrm>
            <a:custGeom>
              <a:avLst/>
              <a:gdLst/>
              <a:ahLst/>
              <a:cxnLst/>
              <a:rect l="l" t="t" r="r" b="b"/>
              <a:pathLst>
                <a:path w="5352" h="5341" fill="none" extrusionOk="0">
                  <a:moveTo>
                    <a:pt x="0" y="1636"/>
                  </a:moveTo>
                  <a:lnTo>
                    <a:pt x="3259" y="4894"/>
                  </a:lnTo>
                  <a:cubicBezTo>
                    <a:pt x="3717" y="5341"/>
                    <a:pt x="4447" y="5341"/>
                    <a:pt x="4894" y="4894"/>
                  </a:cubicBezTo>
                  <a:lnTo>
                    <a:pt x="4894" y="4894"/>
                  </a:lnTo>
                  <a:cubicBezTo>
                    <a:pt x="5351" y="4447"/>
                    <a:pt x="5351" y="3706"/>
                    <a:pt x="4894" y="3259"/>
                  </a:cubicBezTo>
                  <a:lnTo>
                    <a:pt x="1635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150;p1076">
              <a:extLst>
                <a:ext uri="{FF2B5EF4-FFF2-40B4-BE49-F238E27FC236}">
                  <a16:creationId xmlns:a16="http://schemas.microsoft.com/office/drawing/2014/main" id="{67E70F81-BCB4-A076-C8F6-C738006ABB9E}"/>
                </a:ext>
              </a:extLst>
            </p:cNvPr>
            <p:cNvSpPr/>
            <p:nvPr/>
          </p:nvSpPr>
          <p:spPr>
            <a:xfrm>
              <a:off x="6528800" y="1808125"/>
              <a:ext cx="81775" cy="25"/>
            </a:xfrm>
            <a:custGeom>
              <a:avLst/>
              <a:gdLst/>
              <a:ahLst/>
              <a:cxnLst/>
              <a:rect l="l" t="t" r="r" b="b"/>
              <a:pathLst>
                <a:path w="3271" h="1" fill="none" extrusionOk="0">
                  <a:moveTo>
                    <a:pt x="1" y="1"/>
                  </a:moveTo>
                  <a:lnTo>
                    <a:pt x="327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151;p1076">
              <a:extLst>
                <a:ext uri="{FF2B5EF4-FFF2-40B4-BE49-F238E27FC236}">
                  <a16:creationId xmlns:a16="http://schemas.microsoft.com/office/drawing/2014/main" id="{D1AB4E36-B6D4-9B38-0B11-74E0B50485AD}"/>
                </a:ext>
              </a:extLst>
            </p:cNvPr>
            <p:cNvSpPr/>
            <p:nvPr/>
          </p:nvSpPr>
          <p:spPr>
            <a:xfrm>
              <a:off x="6324475" y="1753650"/>
              <a:ext cx="25" cy="27275"/>
            </a:xfrm>
            <a:custGeom>
              <a:avLst/>
              <a:gdLst/>
              <a:ahLst/>
              <a:cxnLst/>
              <a:rect l="l" t="t" r="r" b="b"/>
              <a:pathLst>
                <a:path w="1" h="1091" fill="none" extrusionOk="0">
                  <a:moveTo>
                    <a:pt x="0" y="0"/>
                  </a:moveTo>
                  <a:lnTo>
                    <a:pt x="0" y="109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152;p1076">
              <a:extLst>
                <a:ext uri="{FF2B5EF4-FFF2-40B4-BE49-F238E27FC236}">
                  <a16:creationId xmlns:a16="http://schemas.microsoft.com/office/drawing/2014/main" id="{B3471D76-C8ED-BC99-4D1A-1546D82AAD2D}"/>
                </a:ext>
              </a:extLst>
            </p:cNvPr>
            <p:cNvSpPr/>
            <p:nvPr/>
          </p:nvSpPr>
          <p:spPr>
            <a:xfrm>
              <a:off x="6351725" y="1740025"/>
              <a:ext cx="25" cy="40900"/>
            </a:xfrm>
            <a:custGeom>
              <a:avLst/>
              <a:gdLst/>
              <a:ahLst/>
              <a:cxnLst/>
              <a:rect l="l" t="t" r="r" b="b"/>
              <a:pathLst>
                <a:path w="1" h="1636" fill="none" extrusionOk="0">
                  <a:moveTo>
                    <a:pt x="0" y="1635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153;p1076">
              <a:extLst>
                <a:ext uri="{FF2B5EF4-FFF2-40B4-BE49-F238E27FC236}">
                  <a16:creationId xmlns:a16="http://schemas.microsoft.com/office/drawing/2014/main" id="{799B769C-EC9E-E966-FCEC-3EA22BCC0F74}"/>
                </a:ext>
              </a:extLst>
            </p:cNvPr>
            <p:cNvSpPr/>
            <p:nvPr/>
          </p:nvSpPr>
          <p:spPr>
            <a:xfrm>
              <a:off x="6378950" y="1712775"/>
              <a:ext cx="25" cy="68150"/>
            </a:xfrm>
            <a:custGeom>
              <a:avLst/>
              <a:gdLst/>
              <a:ahLst/>
              <a:cxnLst/>
              <a:rect l="l" t="t" r="r" b="b"/>
              <a:pathLst>
                <a:path w="1" h="2726" fill="none" extrusionOk="0">
                  <a:moveTo>
                    <a:pt x="1" y="2725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54;p1076">
              <a:extLst>
                <a:ext uri="{FF2B5EF4-FFF2-40B4-BE49-F238E27FC236}">
                  <a16:creationId xmlns:a16="http://schemas.microsoft.com/office/drawing/2014/main" id="{A6A943E4-8F3D-03C9-B03F-8D861D0A47CD}"/>
                </a:ext>
              </a:extLst>
            </p:cNvPr>
            <p:cNvSpPr/>
            <p:nvPr/>
          </p:nvSpPr>
          <p:spPr>
            <a:xfrm>
              <a:off x="6406200" y="1692350"/>
              <a:ext cx="25" cy="88575"/>
            </a:xfrm>
            <a:custGeom>
              <a:avLst/>
              <a:gdLst/>
              <a:ahLst/>
              <a:cxnLst/>
              <a:rect l="l" t="t" r="r" b="b"/>
              <a:pathLst>
                <a:path w="1" h="3543" fill="none" extrusionOk="0">
                  <a:moveTo>
                    <a:pt x="1" y="3542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55;p1076">
              <a:extLst>
                <a:ext uri="{FF2B5EF4-FFF2-40B4-BE49-F238E27FC236}">
                  <a16:creationId xmlns:a16="http://schemas.microsoft.com/office/drawing/2014/main" id="{90B2721D-087E-A4E5-1508-55459A450F1E}"/>
                </a:ext>
              </a:extLst>
            </p:cNvPr>
            <p:cNvSpPr/>
            <p:nvPr/>
          </p:nvSpPr>
          <p:spPr>
            <a:xfrm>
              <a:off x="6433450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56;p1076">
              <a:extLst>
                <a:ext uri="{FF2B5EF4-FFF2-40B4-BE49-F238E27FC236}">
                  <a16:creationId xmlns:a16="http://schemas.microsoft.com/office/drawing/2014/main" id="{274AE22E-1437-A5E4-0069-54C69EC725D0}"/>
                </a:ext>
              </a:extLst>
            </p:cNvPr>
            <p:cNvSpPr/>
            <p:nvPr/>
          </p:nvSpPr>
          <p:spPr>
            <a:xfrm>
              <a:off x="6460700" y="1699150"/>
              <a:ext cx="25" cy="81775"/>
            </a:xfrm>
            <a:custGeom>
              <a:avLst/>
              <a:gdLst/>
              <a:ahLst/>
              <a:cxnLst/>
              <a:rect l="l" t="t" r="r" b="b"/>
              <a:pathLst>
                <a:path w="1" h="3271" fill="none" extrusionOk="0">
                  <a:moveTo>
                    <a:pt x="0" y="3270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57;p1076">
              <a:extLst>
                <a:ext uri="{FF2B5EF4-FFF2-40B4-BE49-F238E27FC236}">
                  <a16:creationId xmlns:a16="http://schemas.microsoft.com/office/drawing/2014/main" id="{63B478E7-6FB3-A664-8375-AEB2941AD3B1}"/>
                </a:ext>
              </a:extLst>
            </p:cNvPr>
            <p:cNvSpPr/>
            <p:nvPr/>
          </p:nvSpPr>
          <p:spPr>
            <a:xfrm>
              <a:off x="6487950" y="1733200"/>
              <a:ext cx="25" cy="47725"/>
            </a:xfrm>
            <a:custGeom>
              <a:avLst/>
              <a:gdLst/>
              <a:ahLst/>
              <a:cxnLst/>
              <a:rect l="l" t="t" r="r" b="b"/>
              <a:pathLst>
                <a:path w="1" h="1909" fill="none" extrusionOk="0">
                  <a:moveTo>
                    <a:pt x="0" y="190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8;p1076">
              <a:extLst>
                <a:ext uri="{FF2B5EF4-FFF2-40B4-BE49-F238E27FC236}">
                  <a16:creationId xmlns:a16="http://schemas.microsoft.com/office/drawing/2014/main" id="{4F2CD255-A33B-0D38-F9F8-CDAE6CB49E62}"/>
                </a:ext>
              </a:extLst>
            </p:cNvPr>
            <p:cNvSpPr/>
            <p:nvPr/>
          </p:nvSpPr>
          <p:spPr>
            <a:xfrm>
              <a:off x="6542425" y="1671900"/>
              <a:ext cx="25" cy="109025"/>
            </a:xfrm>
            <a:custGeom>
              <a:avLst/>
              <a:gdLst/>
              <a:ahLst/>
              <a:cxnLst/>
              <a:rect l="l" t="t" r="r" b="b"/>
              <a:pathLst>
                <a:path w="1" h="4361" fill="none" extrusionOk="0">
                  <a:moveTo>
                    <a:pt x="1" y="4360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59;p1076">
              <a:extLst>
                <a:ext uri="{FF2B5EF4-FFF2-40B4-BE49-F238E27FC236}">
                  <a16:creationId xmlns:a16="http://schemas.microsoft.com/office/drawing/2014/main" id="{2030041E-B473-9CF4-B78E-CC007E941A34}"/>
                </a:ext>
              </a:extLst>
            </p:cNvPr>
            <p:cNvSpPr/>
            <p:nvPr/>
          </p:nvSpPr>
          <p:spPr>
            <a:xfrm>
              <a:off x="6569675" y="1644675"/>
              <a:ext cx="25" cy="136250"/>
            </a:xfrm>
            <a:custGeom>
              <a:avLst/>
              <a:gdLst/>
              <a:ahLst/>
              <a:cxnLst/>
              <a:rect l="l" t="t" r="r" b="b"/>
              <a:pathLst>
                <a:path w="1" h="5450" fill="none" extrusionOk="0">
                  <a:moveTo>
                    <a:pt x="1" y="544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60;p1076">
              <a:extLst>
                <a:ext uri="{FF2B5EF4-FFF2-40B4-BE49-F238E27FC236}">
                  <a16:creationId xmlns:a16="http://schemas.microsoft.com/office/drawing/2014/main" id="{B9C0A128-5383-003A-6EA3-1FAE9894FFBC}"/>
                </a:ext>
              </a:extLst>
            </p:cNvPr>
            <p:cNvSpPr/>
            <p:nvPr/>
          </p:nvSpPr>
          <p:spPr>
            <a:xfrm>
              <a:off x="6596925" y="1685525"/>
              <a:ext cx="25" cy="95400"/>
            </a:xfrm>
            <a:custGeom>
              <a:avLst/>
              <a:gdLst/>
              <a:ahLst/>
              <a:cxnLst/>
              <a:rect l="l" t="t" r="r" b="b"/>
              <a:pathLst>
                <a:path w="1" h="3816" fill="none" extrusionOk="0">
                  <a:moveTo>
                    <a:pt x="0" y="3815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61;p1076">
              <a:extLst>
                <a:ext uri="{FF2B5EF4-FFF2-40B4-BE49-F238E27FC236}">
                  <a16:creationId xmlns:a16="http://schemas.microsoft.com/office/drawing/2014/main" id="{F278A9D4-6152-E27C-2AB2-11FCE38AB3E9}"/>
                </a:ext>
              </a:extLst>
            </p:cNvPr>
            <p:cNvSpPr/>
            <p:nvPr/>
          </p:nvSpPr>
          <p:spPr>
            <a:xfrm>
              <a:off x="6310850" y="1808125"/>
              <a:ext cx="192925" cy="25"/>
            </a:xfrm>
            <a:custGeom>
              <a:avLst/>
              <a:gdLst/>
              <a:ahLst/>
              <a:cxnLst/>
              <a:rect l="l" t="t" r="r" b="b"/>
              <a:pathLst>
                <a:path w="7717" h="1" fill="none" extrusionOk="0">
                  <a:moveTo>
                    <a:pt x="7716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8338;p1076" descr="icon of a computer">
            <a:extLst>
              <a:ext uri="{FF2B5EF4-FFF2-40B4-BE49-F238E27FC236}">
                <a16:creationId xmlns:a16="http://schemas.microsoft.com/office/drawing/2014/main" id="{B17683FC-AF35-9842-9843-4FA518540E5A}"/>
              </a:ext>
            </a:extLst>
          </p:cNvPr>
          <p:cNvGrpSpPr/>
          <p:nvPr/>
        </p:nvGrpSpPr>
        <p:grpSpPr>
          <a:xfrm>
            <a:off x="1387343" y="2242187"/>
            <a:ext cx="1577807" cy="1475547"/>
            <a:chOff x="4921325" y="1631050"/>
            <a:chExt cx="340600" cy="318525"/>
          </a:xfrm>
          <a:solidFill>
            <a:schemeClr val="tx1"/>
          </a:solidFill>
        </p:grpSpPr>
        <p:sp>
          <p:nvSpPr>
            <p:cNvPr id="85" name="Google Shape;8339;p1076">
              <a:extLst>
                <a:ext uri="{FF2B5EF4-FFF2-40B4-BE49-F238E27FC236}">
                  <a16:creationId xmlns:a16="http://schemas.microsoft.com/office/drawing/2014/main" id="{A35DD900-59B6-6539-5FE6-39C2BC04F2BA}"/>
                </a:ext>
              </a:extLst>
            </p:cNvPr>
            <p:cNvSpPr/>
            <p:nvPr/>
          </p:nvSpPr>
          <p:spPr>
            <a:xfrm>
              <a:off x="5071175" y="1644675"/>
              <a:ext cx="81775" cy="81750"/>
            </a:xfrm>
            <a:custGeom>
              <a:avLst/>
              <a:gdLst/>
              <a:ahLst/>
              <a:cxnLst/>
              <a:rect l="l" t="t" r="r" b="b"/>
              <a:pathLst>
                <a:path w="3271" h="3270" extrusionOk="0">
                  <a:moveTo>
                    <a:pt x="3270" y="3270"/>
                  </a:moveTo>
                  <a:cubicBezTo>
                    <a:pt x="3270" y="1460"/>
                    <a:pt x="1810" y="0"/>
                    <a:pt x="1" y="0"/>
                  </a:cubicBezTo>
                  <a:lnTo>
                    <a:pt x="1" y="32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933"/>
            </a:p>
          </p:txBody>
        </p:sp>
        <p:sp>
          <p:nvSpPr>
            <p:cNvPr id="86" name="Google Shape;8340;p1076">
              <a:extLst>
                <a:ext uri="{FF2B5EF4-FFF2-40B4-BE49-F238E27FC236}">
                  <a16:creationId xmlns:a16="http://schemas.microsoft.com/office/drawing/2014/main" id="{0B6817A8-A757-ED06-ACFA-B6F92A2DB6D0}"/>
                </a:ext>
              </a:extLst>
            </p:cNvPr>
            <p:cNvSpPr/>
            <p:nvPr/>
          </p:nvSpPr>
          <p:spPr>
            <a:xfrm>
              <a:off x="4921325" y="1658275"/>
              <a:ext cx="340600" cy="245250"/>
            </a:xfrm>
            <a:custGeom>
              <a:avLst/>
              <a:gdLst/>
              <a:ahLst/>
              <a:cxnLst/>
              <a:rect l="l" t="t" r="r" b="b"/>
              <a:pathLst>
                <a:path w="13624" h="9810" fill="none" extrusionOk="0">
                  <a:moveTo>
                    <a:pt x="2725" y="1"/>
                  </a:moveTo>
                  <a:lnTo>
                    <a:pt x="818" y="1"/>
                  </a:lnTo>
                  <a:cubicBezTo>
                    <a:pt x="371" y="1"/>
                    <a:pt x="1" y="372"/>
                    <a:pt x="1" y="818"/>
                  </a:cubicBezTo>
                  <a:lnTo>
                    <a:pt x="1" y="8992"/>
                  </a:lnTo>
                  <a:cubicBezTo>
                    <a:pt x="1" y="9439"/>
                    <a:pt x="371" y="9809"/>
                    <a:pt x="818" y="9809"/>
                  </a:cubicBezTo>
                  <a:lnTo>
                    <a:pt x="12806" y="9809"/>
                  </a:lnTo>
                  <a:cubicBezTo>
                    <a:pt x="13264" y="9809"/>
                    <a:pt x="13623" y="9439"/>
                    <a:pt x="13623" y="8992"/>
                  </a:cubicBezTo>
                  <a:lnTo>
                    <a:pt x="13623" y="818"/>
                  </a:lnTo>
                  <a:cubicBezTo>
                    <a:pt x="13623" y="372"/>
                    <a:pt x="13264" y="1"/>
                    <a:pt x="12806" y="1"/>
                  </a:cubicBezTo>
                  <a:lnTo>
                    <a:pt x="10354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8341;p1076">
              <a:extLst>
                <a:ext uri="{FF2B5EF4-FFF2-40B4-BE49-F238E27FC236}">
                  <a16:creationId xmlns:a16="http://schemas.microsoft.com/office/drawing/2014/main" id="{C116F7F7-E403-4802-B66A-14F84F233020}"/>
                </a:ext>
              </a:extLst>
            </p:cNvPr>
            <p:cNvSpPr/>
            <p:nvPr/>
          </p:nvSpPr>
          <p:spPr>
            <a:xfrm>
              <a:off x="4921325" y="1862625"/>
              <a:ext cx="340600" cy="25"/>
            </a:xfrm>
            <a:custGeom>
              <a:avLst/>
              <a:gdLst/>
              <a:ahLst/>
              <a:cxnLst/>
              <a:rect l="l" t="t" r="r" b="b"/>
              <a:pathLst>
                <a:path w="13624" h="1" fill="none" extrusionOk="0">
                  <a:moveTo>
                    <a:pt x="1" y="1"/>
                  </a:moveTo>
                  <a:lnTo>
                    <a:pt x="13623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8342;p1076">
              <a:extLst>
                <a:ext uri="{FF2B5EF4-FFF2-40B4-BE49-F238E27FC236}">
                  <a16:creationId xmlns:a16="http://schemas.microsoft.com/office/drawing/2014/main" id="{1AB5BE1D-545E-E755-0C2D-6689433BFFC5}"/>
                </a:ext>
              </a:extLst>
            </p:cNvPr>
            <p:cNvSpPr/>
            <p:nvPr/>
          </p:nvSpPr>
          <p:spPr>
            <a:xfrm>
              <a:off x="5166525" y="1787700"/>
              <a:ext cx="25" cy="47700"/>
            </a:xfrm>
            <a:custGeom>
              <a:avLst/>
              <a:gdLst/>
              <a:ahLst/>
              <a:cxnLst/>
              <a:rect l="l" t="t" r="r" b="b"/>
              <a:pathLst>
                <a:path w="1" h="1908" fill="none" extrusionOk="0">
                  <a:moveTo>
                    <a:pt x="1" y="1908"/>
                  </a:moveTo>
                  <a:lnTo>
                    <a:pt x="1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8343;p1076">
              <a:extLst>
                <a:ext uri="{FF2B5EF4-FFF2-40B4-BE49-F238E27FC236}">
                  <a16:creationId xmlns:a16="http://schemas.microsoft.com/office/drawing/2014/main" id="{9E623806-FD0E-2C92-CDF8-736B1B7F3178}"/>
                </a:ext>
              </a:extLst>
            </p:cNvPr>
            <p:cNvSpPr/>
            <p:nvPr/>
          </p:nvSpPr>
          <p:spPr>
            <a:xfrm>
              <a:off x="5193775" y="1746825"/>
              <a:ext cx="25" cy="88575"/>
            </a:xfrm>
            <a:custGeom>
              <a:avLst/>
              <a:gdLst/>
              <a:ahLst/>
              <a:cxnLst/>
              <a:rect l="l" t="t" r="r" b="b"/>
              <a:pathLst>
                <a:path w="1" h="3543" fill="none" extrusionOk="0">
                  <a:moveTo>
                    <a:pt x="1" y="3543"/>
                  </a:moveTo>
                  <a:lnTo>
                    <a:pt x="1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8344;p1076">
              <a:extLst>
                <a:ext uri="{FF2B5EF4-FFF2-40B4-BE49-F238E27FC236}">
                  <a16:creationId xmlns:a16="http://schemas.microsoft.com/office/drawing/2014/main" id="{FEBE565A-8BEC-830E-D994-46A63905634B}"/>
                </a:ext>
              </a:extLst>
            </p:cNvPr>
            <p:cNvSpPr/>
            <p:nvPr/>
          </p:nvSpPr>
          <p:spPr>
            <a:xfrm>
              <a:off x="5221025" y="1705975"/>
              <a:ext cx="25" cy="129425"/>
            </a:xfrm>
            <a:custGeom>
              <a:avLst/>
              <a:gdLst/>
              <a:ahLst/>
              <a:cxnLst/>
              <a:rect l="l" t="t" r="r" b="b"/>
              <a:pathLst>
                <a:path w="1" h="5177" fill="none" extrusionOk="0">
                  <a:moveTo>
                    <a:pt x="1" y="5177"/>
                  </a:moveTo>
                  <a:lnTo>
                    <a:pt x="1" y="0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8345;p1076">
              <a:extLst>
                <a:ext uri="{FF2B5EF4-FFF2-40B4-BE49-F238E27FC236}">
                  <a16:creationId xmlns:a16="http://schemas.microsoft.com/office/drawing/2014/main" id="{68F719D0-BFD9-AE40-1A1C-3EE109D21E27}"/>
                </a:ext>
              </a:extLst>
            </p:cNvPr>
            <p:cNvSpPr/>
            <p:nvPr/>
          </p:nvSpPr>
          <p:spPr>
            <a:xfrm>
              <a:off x="5084800" y="1631050"/>
              <a:ext cx="81750" cy="81750"/>
            </a:xfrm>
            <a:custGeom>
              <a:avLst/>
              <a:gdLst/>
              <a:ahLst/>
              <a:cxnLst/>
              <a:rect l="l" t="t" r="r" b="b"/>
              <a:pathLst>
                <a:path w="3270" h="3270" fill="none" extrusionOk="0">
                  <a:moveTo>
                    <a:pt x="3270" y="3270"/>
                  </a:moveTo>
                  <a:cubicBezTo>
                    <a:pt x="3270" y="1461"/>
                    <a:pt x="1810" y="0"/>
                    <a:pt x="1" y="0"/>
                  </a:cubicBezTo>
                  <a:lnTo>
                    <a:pt x="1" y="3270"/>
                  </a:ln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8346;p1076">
              <a:extLst>
                <a:ext uri="{FF2B5EF4-FFF2-40B4-BE49-F238E27FC236}">
                  <a16:creationId xmlns:a16="http://schemas.microsoft.com/office/drawing/2014/main" id="{5EDE0A4C-8AA8-D025-3C69-5EF583DBFAB5}"/>
                </a:ext>
              </a:extLst>
            </p:cNvPr>
            <p:cNvSpPr/>
            <p:nvPr/>
          </p:nvSpPr>
          <p:spPr>
            <a:xfrm>
              <a:off x="4948300" y="1658275"/>
              <a:ext cx="191025" cy="191025"/>
            </a:xfrm>
            <a:custGeom>
              <a:avLst/>
              <a:gdLst/>
              <a:ahLst/>
              <a:cxnLst/>
              <a:rect l="l" t="t" r="r" b="b"/>
              <a:pathLst>
                <a:path w="7641" h="7641" fill="none" extrusionOk="0">
                  <a:moveTo>
                    <a:pt x="7640" y="3270"/>
                  </a:moveTo>
                  <a:cubicBezTo>
                    <a:pt x="7640" y="6180"/>
                    <a:pt x="4120" y="7641"/>
                    <a:pt x="2060" y="5581"/>
                  </a:cubicBezTo>
                  <a:cubicBezTo>
                    <a:pt x="1" y="3521"/>
                    <a:pt x="1461" y="1"/>
                    <a:pt x="4371" y="1"/>
                  </a:cubicBezTo>
                  <a:lnTo>
                    <a:pt x="4371" y="3270"/>
                  </a:ln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8347;p1076">
              <a:extLst>
                <a:ext uri="{FF2B5EF4-FFF2-40B4-BE49-F238E27FC236}">
                  <a16:creationId xmlns:a16="http://schemas.microsoft.com/office/drawing/2014/main" id="{56BAECB0-D301-3266-549A-EFC0FDAF75DB}"/>
                </a:ext>
              </a:extLst>
            </p:cNvPr>
            <p:cNvSpPr/>
            <p:nvPr/>
          </p:nvSpPr>
          <p:spPr>
            <a:xfrm>
              <a:off x="4999800" y="1740025"/>
              <a:ext cx="57775" cy="57775"/>
            </a:xfrm>
            <a:custGeom>
              <a:avLst/>
              <a:gdLst/>
              <a:ahLst/>
              <a:cxnLst/>
              <a:rect l="l" t="t" r="r" b="b"/>
              <a:pathLst>
                <a:path w="2311" h="2311" fill="none" extrusionOk="0">
                  <a:moveTo>
                    <a:pt x="2311" y="0"/>
                  </a:moveTo>
                  <a:lnTo>
                    <a:pt x="0" y="231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8348;p1076">
              <a:extLst>
                <a:ext uri="{FF2B5EF4-FFF2-40B4-BE49-F238E27FC236}">
                  <a16:creationId xmlns:a16="http://schemas.microsoft.com/office/drawing/2014/main" id="{6ED15E9F-12E2-9CB3-745C-96BA54FB3757}"/>
                </a:ext>
              </a:extLst>
            </p:cNvPr>
            <p:cNvSpPr/>
            <p:nvPr/>
          </p:nvSpPr>
          <p:spPr>
            <a:xfrm>
              <a:off x="5037675" y="1903500"/>
              <a:ext cx="108175" cy="46075"/>
            </a:xfrm>
            <a:custGeom>
              <a:avLst/>
              <a:gdLst/>
              <a:ahLst/>
              <a:cxnLst/>
              <a:rect l="l" t="t" r="r" b="b"/>
              <a:pathLst>
                <a:path w="4327" h="1843" fill="none" extrusionOk="0">
                  <a:moveTo>
                    <a:pt x="1286" y="0"/>
                  </a:moveTo>
                  <a:cubicBezTo>
                    <a:pt x="1286" y="0"/>
                    <a:pt x="1689" y="1842"/>
                    <a:pt x="0" y="1842"/>
                  </a:cubicBezTo>
                  <a:lnTo>
                    <a:pt x="4327" y="1842"/>
                  </a:lnTo>
                  <a:cubicBezTo>
                    <a:pt x="2659" y="1842"/>
                    <a:pt x="3030" y="0"/>
                    <a:pt x="3030" y="0"/>
                  </a:cubicBez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Google Shape;5294;p1006">
            <a:extLst>
              <a:ext uri="{FF2B5EF4-FFF2-40B4-BE49-F238E27FC236}">
                <a16:creationId xmlns:a16="http://schemas.microsoft.com/office/drawing/2014/main" id="{47CD616E-DCE2-513C-DCE7-6B27C2D3154F}"/>
              </a:ext>
            </a:extLst>
          </p:cNvPr>
          <p:cNvSpPr txBox="1"/>
          <p:nvPr/>
        </p:nvSpPr>
        <p:spPr>
          <a:xfrm>
            <a:off x="907569" y="4023390"/>
            <a:ext cx="260316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a typeface="Libre Franklin ExtraBold"/>
                <a:cs typeface="Libre Franklin ExtraBold"/>
                <a:sym typeface="Libre Franklin ExtraBold"/>
              </a:rPr>
              <a:t>Technology</a:t>
            </a:r>
            <a:endParaRPr sz="3200" b="1" dirty="0">
              <a:ea typeface="Libre Franklin ExtraBold"/>
              <a:cs typeface="Libre Franklin ExtraBold"/>
              <a:sym typeface="Libre Franklin ExtraBold"/>
            </a:endParaRPr>
          </a:p>
        </p:txBody>
      </p:sp>
      <p:grpSp>
        <p:nvGrpSpPr>
          <p:cNvPr id="57" name="Google Shape;7658;p1076" descr="Icon of a person behind a speaking podium">
            <a:extLst>
              <a:ext uri="{FF2B5EF4-FFF2-40B4-BE49-F238E27FC236}">
                <a16:creationId xmlns:a16="http://schemas.microsoft.com/office/drawing/2014/main" id="{538DE9D2-D8F1-9DA3-13CA-7082A9FAB546}"/>
              </a:ext>
            </a:extLst>
          </p:cNvPr>
          <p:cNvGrpSpPr/>
          <p:nvPr/>
        </p:nvGrpSpPr>
        <p:grpSpPr>
          <a:xfrm>
            <a:off x="5453498" y="2097960"/>
            <a:ext cx="1275156" cy="1571839"/>
            <a:chOff x="1424300" y="4307075"/>
            <a:chExt cx="449675" cy="554300"/>
          </a:xfrm>
          <a:solidFill>
            <a:schemeClr val="tx1"/>
          </a:solidFill>
        </p:grpSpPr>
        <p:sp>
          <p:nvSpPr>
            <p:cNvPr id="58" name="Google Shape;7659;p1076">
              <a:extLst>
                <a:ext uri="{FF2B5EF4-FFF2-40B4-BE49-F238E27FC236}">
                  <a16:creationId xmlns:a16="http://schemas.microsoft.com/office/drawing/2014/main" id="{098F079D-51F9-9A6A-1EAA-E6BA8B3C3163}"/>
                </a:ext>
              </a:extLst>
            </p:cNvPr>
            <p:cNvSpPr/>
            <p:nvPr/>
          </p:nvSpPr>
          <p:spPr>
            <a:xfrm>
              <a:off x="1452675" y="4623225"/>
              <a:ext cx="421300" cy="110900"/>
            </a:xfrm>
            <a:custGeom>
              <a:avLst/>
              <a:gdLst/>
              <a:ahLst/>
              <a:cxnLst/>
              <a:rect l="l" t="t" r="r" b="b"/>
              <a:pathLst>
                <a:path w="16852" h="4436" extrusionOk="0">
                  <a:moveTo>
                    <a:pt x="427" y="1"/>
                  </a:moveTo>
                  <a:lnTo>
                    <a:pt x="16443" y="1"/>
                  </a:lnTo>
                  <a:cubicBezTo>
                    <a:pt x="16674" y="1"/>
                    <a:pt x="16851" y="178"/>
                    <a:pt x="16851" y="427"/>
                  </a:cubicBezTo>
                  <a:lnTo>
                    <a:pt x="16851" y="4010"/>
                  </a:lnTo>
                  <a:cubicBezTo>
                    <a:pt x="16851" y="4240"/>
                    <a:pt x="16674" y="4435"/>
                    <a:pt x="16443" y="4435"/>
                  </a:cubicBezTo>
                  <a:lnTo>
                    <a:pt x="427" y="4435"/>
                  </a:lnTo>
                  <a:cubicBezTo>
                    <a:pt x="196" y="4435"/>
                    <a:pt x="1" y="4240"/>
                    <a:pt x="1" y="4010"/>
                  </a:cubicBezTo>
                  <a:lnTo>
                    <a:pt x="1" y="427"/>
                  </a:lnTo>
                  <a:cubicBezTo>
                    <a:pt x="1" y="178"/>
                    <a:pt x="196" y="1"/>
                    <a:pt x="4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933"/>
            </a:p>
          </p:txBody>
        </p:sp>
        <p:sp>
          <p:nvSpPr>
            <p:cNvPr id="59" name="Google Shape;7660;p1076">
              <a:extLst>
                <a:ext uri="{FF2B5EF4-FFF2-40B4-BE49-F238E27FC236}">
                  <a16:creationId xmlns:a16="http://schemas.microsoft.com/office/drawing/2014/main" id="{1AE17396-E033-87F1-5B54-64DA3B4B1206}"/>
                </a:ext>
              </a:extLst>
            </p:cNvPr>
            <p:cNvSpPr/>
            <p:nvPr/>
          </p:nvSpPr>
          <p:spPr>
            <a:xfrm>
              <a:off x="1557325" y="4307075"/>
              <a:ext cx="155225" cy="155225"/>
            </a:xfrm>
            <a:custGeom>
              <a:avLst/>
              <a:gdLst/>
              <a:ahLst/>
              <a:cxnLst/>
              <a:rect l="l" t="t" r="r" b="b"/>
              <a:pathLst>
                <a:path w="6209" h="6209" fill="none" extrusionOk="0">
                  <a:moveTo>
                    <a:pt x="6209" y="3104"/>
                  </a:moveTo>
                  <a:cubicBezTo>
                    <a:pt x="6209" y="4825"/>
                    <a:pt x="4825" y="6208"/>
                    <a:pt x="3105" y="6208"/>
                  </a:cubicBezTo>
                  <a:cubicBezTo>
                    <a:pt x="1384" y="6208"/>
                    <a:pt x="1" y="4825"/>
                    <a:pt x="1" y="3104"/>
                  </a:cubicBezTo>
                  <a:cubicBezTo>
                    <a:pt x="1" y="1384"/>
                    <a:pt x="1384" y="0"/>
                    <a:pt x="3105" y="0"/>
                  </a:cubicBezTo>
                  <a:cubicBezTo>
                    <a:pt x="4825" y="0"/>
                    <a:pt x="6209" y="1384"/>
                    <a:pt x="6209" y="3104"/>
                  </a:cubicBezTo>
                  <a:close/>
                </a:path>
              </a:pathLst>
            </a:custGeom>
            <a:grpFill/>
            <a:ln w="2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7661;p1076">
              <a:extLst>
                <a:ext uri="{FF2B5EF4-FFF2-40B4-BE49-F238E27FC236}">
                  <a16:creationId xmlns:a16="http://schemas.microsoft.com/office/drawing/2014/main" id="{5904FB79-EE0A-8631-7E92-E755CFAFFE9A}"/>
                </a:ext>
              </a:extLst>
            </p:cNvPr>
            <p:cNvSpPr/>
            <p:nvPr/>
          </p:nvSpPr>
          <p:spPr>
            <a:xfrm>
              <a:off x="1490825" y="4484450"/>
              <a:ext cx="288250" cy="110875"/>
            </a:xfrm>
            <a:custGeom>
              <a:avLst/>
              <a:gdLst/>
              <a:ahLst/>
              <a:cxnLst/>
              <a:rect l="l" t="t" r="r" b="b"/>
              <a:pathLst>
                <a:path w="11530" h="4435" fill="none" extrusionOk="0">
                  <a:moveTo>
                    <a:pt x="11530" y="4434"/>
                  </a:moveTo>
                  <a:lnTo>
                    <a:pt x="11530" y="2448"/>
                  </a:lnTo>
                  <a:cubicBezTo>
                    <a:pt x="11530" y="1561"/>
                    <a:pt x="10962" y="798"/>
                    <a:pt x="10146" y="514"/>
                  </a:cubicBezTo>
                  <a:lnTo>
                    <a:pt x="8426" y="0"/>
                  </a:lnTo>
                  <a:lnTo>
                    <a:pt x="5765" y="2661"/>
                  </a:lnTo>
                  <a:lnTo>
                    <a:pt x="3104" y="0"/>
                  </a:lnTo>
                  <a:lnTo>
                    <a:pt x="1384" y="514"/>
                  </a:lnTo>
                  <a:cubicBezTo>
                    <a:pt x="568" y="798"/>
                    <a:pt x="0" y="1561"/>
                    <a:pt x="0" y="2448"/>
                  </a:cubicBezTo>
                  <a:lnTo>
                    <a:pt x="0" y="4434"/>
                  </a:lnTo>
                </a:path>
              </a:pathLst>
            </a:custGeom>
            <a:grpFill/>
            <a:ln w="2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7662;p1076">
              <a:extLst>
                <a:ext uri="{FF2B5EF4-FFF2-40B4-BE49-F238E27FC236}">
                  <a16:creationId xmlns:a16="http://schemas.microsoft.com/office/drawing/2014/main" id="{39EDE06F-50D8-0CE0-9E3D-008130876320}"/>
                </a:ext>
              </a:extLst>
            </p:cNvPr>
            <p:cNvSpPr/>
            <p:nvPr/>
          </p:nvSpPr>
          <p:spPr>
            <a:xfrm>
              <a:off x="1424300" y="4595300"/>
              <a:ext cx="421300" cy="110875"/>
            </a:xfrm>
            <a:custGeom>
              <a:avLst/>
              <a:gdLst/>
              <a:ahLst/>
              <a:cxnLst/>
              <a:rect l="l" t="t" r="r" b="b"/>
              <a:pathLst>
                <a:path w="16852" h="4435" fill="none" extrusionOk="0">
                  <a:moveTo>
                    <a:pt x="1" y="0"/>
                  </a:moveTo>
                  <a:lnTo>
                    <a:pt x="16851" y="0"/>
                  </a:lnTo>
                  <a:lnTo>
                    <a:pt x="16851" y="4435"/>
                  </a:lnTo>
                  <a:lnTo>
                    <a:pt x="1" y="4435"/>
                  </a:lnTo>
                  <a:close/>
                </a:path>
              </a:pathLst>
            </a:custGeom>
            <a:grpFill/>
            <a:ln w="2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7663;p1076">
              <a:extLst>
                <a:ext uri="{FF2B5EF4-FFF2-40B4-BE49-F238E27FC236}">
                  <a16:creationId xmlns:a16="http://schemas.microsoft.com/office/drawing/2014/main" id="{E8CC683E-8B3F-FC2D-4618-DB5070C4062C}"/>
                </a:ext>
              </a:extLst>
            </p:cNvPr>
            <p:cNvSpPr/>
            <p:nvPr/>
          </p:nvSpPr>
          <p:spPr>
            <a:xfrm>
              <a:off x="1779050" y="4706150"/>
              <a:ext cx="25" cy="155225"/>
            </a:xfrm>
            <a:custGeom>
              <a:avLst/>
              <a:gdLst/>
              <a:ahLst/>
              <a:cxnLst/>
              <a:rect l="l" t="t" r="r" b="b"/>
              <a:pathLst>
                <a:path w="1" h="6209" fill="none" extrusionOk="0">
                  <a:moveTo>
                    <a:pt x="1" y="1"/>
                  </a:moveTo>
                  <a:lnTo>
                    <a:pt x="1" y="6209"/>
                  </a:lnTo>
                </a:path>
              </a:pathLst>
            </a:custGeom>
            <a:grpFill/>
            <a:ln w="2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7664;p1076">
              <a:extLst>
                <a:ext uri="{FF2B5EF4-FFF2-40B4-BE49-F238E27FC236}">
                  <a16:creationId xmlns:a16="http://schemas.microsoft.com/office/drawing/2014/main" id="{17E6C55B-7731-3597-024F-15D60C875914}"/>
                </a:ext>
              </a:extLst>
            </p:cNvPr>
            <p:cNvSpPr/>
            <p:nvPr/>
          </p:nvSpPr>
          <p:spPr>
            <a:xfrm>
              <a:off x="1490825" y="4706150"/>
              <a:ext cx="25" cy="155225"/>
            </a:xfrm>
            <a:custGeom>
              <a:avLst/>
              <a:gdLst/>
              <a:ahLst/>
              <a:cxnLst/>
              <a:rect l="l" t="t" r="r" b="b"/>
              <a:pathLst>
                <a:path w="1" h="6209" fill="none" extrusionOk="0">
                  <a:moveTo>
                    <a:pt x="0" y="6209"/>
                  </a:moveTo>
                  <a:lnTo>
                    <a:pt x="0" y="1"/>
                  </a:lnTo>
                </a:path>
              </a:pathLst>
            </a:custGeom>
            <a:grpFill/>
            <a:ln w="221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5312;p1006">
            <a:extLst>
              <a:ext uri="{FF2B5EF4-FFF2-40B4-BE49-F238E27FC236}">
                <a16:creationId xmlns:a16="http://schemas.microsoft.com/office/drawing/2014/main" id="{564660A8-BCC4-D2AA-D6AA-0FA0061550BB}"/>
              </a:ext>
            </a:extLst>
          </p:cNvPr>
          <p:cNvSpPr txBox="1"/>
          <p:nvPr/>
        </p:nvSpPr>
        <p:spPr>
          <a:xfrm>
            <a:off x="4728452" y="3888359"/>
            <a:ext cx="2603165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a typeface="Libre Franklin ExtraBold"/>
                <a:cs typeface="Libre Franklin ExtraBold"/>
                <a:sym typeface="Libre Franklin ExtraBold"/>
              </a:rPr>
              <a:t>Committed Leaders</a:t>
            </a:r>
            <a:endParaRPr sz="3200" b="1" dirty="0">
              <a:ea typeface="Libre Franklin ExtraBold"/>
              <a:cs typeface="Libre Franklin ExtraBold"/>
              <a:sym typeface="Libre Franklin ExtraBold"/>
            </a:endParaRPr>
          </a:p>
        </p:txBody>
      </p:sp>
      <p:grpSp>
        <p:nvGrpSpPr>
          <p:cNvPr id="64" name="Google Shape;8181;p1076" descr="Icon of a brain with activity">
            <a:extLst>
              <a:ext uri="{FF2B5EF4-FFF2-40B4-BE49-F238E27FC236}">
                <a16:creationId xmlns:a16="http://schemas.microsoft.com/office/drawing/2014/main" id="{CC2FCA2B-1B81-3D25-0328-5359684D1A53}"/>
              </a:ext>
            </a:extLst>
          </p:cNvPr>
          <p:cNvGrpSpPr/>
          <p:nvPr/>
        </p:nvGrpSpPr>
        <p:grpSpPr>
          <a:xfrm>
            <a:off x="9334871" y="2090867"/>
            <a:ext cx="1492507" cy="1570825"/>
            <a:chOff x="5597025" y="1596975"/>
            <a:chExt cx="343025" cy="361025"/>
          </a:xfrm>
          <a:solidFill>
            <a:schemeClr val="tx1"/>
          </a:solidFill>
        </p:grpSpPr>
        <p:sp>
          <p:nvSpPr>
            <p:cNvPr id="65" name="Google Shape;8182;p1076">
              <a:extLst>
                <a:ext uri="{FF2B5EF4-FFF2-40B4-BE49-F238E27FC236}">
                  <a16:creationId xmlns:a16="http://schemas.microsoft.com/office/drawing/2014/main" id="{FA5BBA98-183F-16CD-0948-4E77ACFC88DE}"/>
                </a:ext>
              </a:extLst>
            </p:cNvPr>
            <p:cNvSpPr/>
            <p:nvPr/>
          </p:nvSpPr>
          <p:spPr>
            <a:xfrm>
              <a:off x="5777925" y="1596975"/>
              <a:ext cx="162125" cy="340600"/>
            </a:xfrm>
            <a:custGeom>
              <a:avLst/>
              <a:gdLst/>
              <a:ahLst/>
              <a:cxnLst/>
              <a:rect l="l" t="t" r="r" b="b"/>
              <a:pathLst>
                <a:path w="6485" h="13624" extrusionOk="0">
                  <a:moveTo>
                    <a:pt x="6267" y="5722"/>
                  </a:moveTo>
                  <a:cubicBezTo>
                    <a:pt x="6267" y="5210"/>
                    <a:pt x="6016" y="4720"/>
                    <a:pt x="5613" y="4415"/>
                  </a:cubicBezTo>
                  <a:cubicBezTo>
                    <a:pt x="5678" y="4218"/>
                    <a:pt x="5722" y="4022"/>
                    <a:pt x="5722" y="3815"/>
                  </a:cubicBezTo>
                  <a:cubicBezTo>
                    <a:pt x="5722" y="3107"/>
                    <a:pt x="5275" y="2409"/>
                    <a:pt x="4632" y="2181"/>
                  </a:cubicBezTo>
                  <a:cubicBezTo>
                    <a:pt x="4632" y="1276"/>
                    <a:pt x="3902" y="546"/>
                    <a:pt x="2997" y="546"/>
                  </a:cubicBezTo>
                  <a:cubicBezTo>
                    <a:pt x="2703" y="208"/>
                    <a:pt x="2126" y="1"/>
                    <a:pt x="1635" y="1"/>
                  </a:cubicBezTo>
                  <a:cubicBezTo>
                    <a:pt x="731" y="1"/>
                    <a:pt x="0" y="731"/>
                    <a:pt x="0" y="1636"/>
                  </a:cubicBezTo>
                  <a:lnTo>
                    <a:pt x="0" y="11989"/>
                  </a:lnTo>
                  <a:cubicBezTo>
                    <a:pt x="0" y="12893"/>
                    <a:pt x="731" y="13624"/>
                    <a:pt x="1635" y="13624"/>
                  </a:cubicBezTo>
                  <a:cubicBezTo>
                    <a:pt x="2126" y="13624"/>
                    <a:pt x="2703" y="13416"/>
                    <a:pt x="2997" y="13079"/>
                  </a:cubicBezTo>
                  <a:cubicBezTo>
                    <a:pt x="3902" y="13079"/>
                    <a:pt x="4632" y="12348"/>
                    <a:pt x="4632" y="11444"/>
                  </a:cubicBezTo>
                  <a:cubicBezTo>
                    <a:pt x="5275" y="11226"/>
                    <a:pt x="5722" y="10518"/>
                    <a:pt x="5722" y="9809"/>
                  </a:cubicBezTo>
                  <a:cubicBezTo>
                    <a:pt x="5722" y="9602"/>
                    <a:pt x="5678" y="9406"/>
                    <a:pt x="5613" y="9210"/>
                  </a:cubicBezTo>
                  <a:cubicBezTo>
                    <a:pt x="6376" y="8632"/>
                    <a:pt x="6485" y="7532"/>
                    <a:pt x="5853" y="6812"/>
                  </a:cubicBezTo>
                  <a:cubicBezTo>
                    <a:pt x="6114" y="6518"/>
                    <a:pt x="6267" y="6126"/>
                    <a:pt x="6267" y="5722"/>
                  </a:cubicBezTo>
                  <a:close/>
                  <a:moveTo>
                    <a:pt x="1145" y="12872"/>
                  </a:moveTo>
                  <a:cubicBezTo>
                    <a:pt x="404" y="12872"/>
                    <a:pt x="404" y="11727"/>
                    <a:pt x="1145" y="11727"/>
                  </a:cubicBezTo>
                  <a:cubicBezTo>
                    <a:pt x="1875" y="11727"/>
                    <a:pt x="1886" y="12872"/>
                    <a:pt x="1145" y="12872"/>
                  </a:cubicBezTo>
                  <a:close/>
                  <a:moveTo>
                    <a:pt x="1145" y="6856"/>
                  </a:moveTo>
                  <a:cubicBezTo>
                    <a:pt x="404" y="6856"/>
                    <a:pt x="404" y="5701"/>
                    <a:pt x="1145" y="5701"/>
                  </a:cubicBezTo>
                  <a:cubicBezTo>
                    <a:pt x="1875" y="5701"/>
                    <a:pt x="1886" y="6856"/>
                    <a:pt x="1145" y="6856"/>
                  </a:cubicBezTo>
                  <a:close/>
                  <a:moveTo>
                    <a:pt x="1690" y="4099"/>
                  </a:moveTo>
                  <a:cubicBezTo>
                    <a:pt x="938" y="4099"/>
                    <a:pt x="949" y="2954"/>
                    <a:pt x="1690" y="2954"/>
                  </a:cubicBezTo>
                  <a:cubicBezTo>
                    <a:pt x="2431" y="2954"/>
                    <a:pt x="2431" y="4099"/>
                    <a:pt x="1690" y="4099"/>
                  </a:cubicBezTo>
                  <a:close/>
                  <a:moveTo>
                    <a:pt x="2834" y="10398"/>
                  </a:moveTo>
                  <a:cubicBezTo>
                    <a:pt x="2093" y="10398"/>
                    <a:pt x="2104" y="9243"/>
                    <a:pt x="2834" y="9243"/>
                  </a:cubicBezTo>
                  <a:cubicBezTo>
                    <a:pt x="3575" y="9243"/>
                    <a:pt x="3597" y="10398"/>
                    <a:pt x="2845" y="10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8183;p1076">
              <a:extLst>
                <a:ext uri="{FF2B5EF4-FFF2-40B4-BE49-F238E27FC236}">
                  <a16:creationId xmlns:a16="http://schemas.microsoft.com/office/drawing/2014/main" id="{A90533BE-DE63-F5F5-235D-FAA1F2EA8708}"/>
                </a:ext>
              </a:extLst>
            </p:cNvPr>
            <p:cNvSpPr/>
            <p:nvPr/>
          </p:nvSpPr>
          <p:spPr>
            <a:xfrm>
              <a:off x="5834050" y="1828575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fill="none" extrusionOk="0">
                  <a:moveTo>
                    <a:pt x="1090" y="545"/>
                  </a:moveTo>
                  <a:cubicBezTo>
                    <a:pt x="1090" y="850"/>
                    <a:pt x="851" y="1090"/>
                    <a:pt x="545" y="1090"/>
                  </a:cubicBezTo>
                  <a:cubicBezTo>
                    <a:pt x="251" y="1090"/>
                    <a:pt x="1" y="850"/>
                    <a:pt x="1" y="545"/>
                  </a:cubicBezTo>
                  <a:cubicBezTo>
                    <a:pt x="1" y="240"/>
                    <a:pt x="251" y="0"/>
                    <a:pt x="545" y="0"/>
                  </a:cubicBezTo>
                  <a:cubicBezTo>
                    <a:pt x="851" y="0"/>
                    <a:pt x="1090" y="240"/>
                    <a:pt x="1090" y="545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8184;p1076">
              <a:extLst>
                <a:ext uri="{FF2B5EF4-FFF2-40B4-BE49-F238E27FC236}">
                  <a16:creationId xmlns:a16="http://schemas.microsoft.com/office/drawing/2014/main" id="{D102301F-4F87-5FF3-75B4-20844D00F1FF}"/>
                </a:ext>
              </a:extLst>
            </p:cNvPr>
            <p:cNvSpPr/>
            <p:nvPr/>
          </p:nvSpPr>
          <p:spPr>
            <a:xfrm>
              <a:off x="5847675" y="1787700"/>
              <a:ext cx="57775" cy="40900"/>
            </a:xfrm>
            <a:custGeom>
              <a:avLst/>
              <a:gdLst/>
              <a:ahLst/>
              <a:cxnLst/>
              <a:rect l="l" t="t" r="r" b="b"/>
              <a:pathLst>
                <a:path w="2311" h="1636" fill="none" extrusionOk="0">
                  <a:moveTo>
                    <a:pt x="0" y="1635"/>
                  </a:moveTo>
                  <a:lnTo>
                    <a:pt x="0" y="545"/>
                  </a:lnTo>
                  <a:cubicBezTo>
                    <a:pt x="0" y="240"/>
                    <a:pt x="251" y="1"/>
                    <a:pt x="545" y="1"/>
                  </a:cubicBezTo>
                  <a:lnTo>
                    <a:pt x="2311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8185;p1076">
              <a:extLst>
                <a:ext uri="{FF2B5EF4-FFF2-40B4-BE49-F238E27FC236}">
                  <a16:creationId xmlns:a16="http://schemas.microsoft.com/office/drawing/2014/main" id="{D3769D0B-EFF3-4A89-240E-F18D80B145ED}"/>
                </a:ext>
              </a:extLst>
            </p:cNvPr>
            <p:cNvSpPr/>
            <p:nvPr/>
          </p:nvSpPr>
          <p:spPr>
            <a:xfrm>
              <a:off x="5759125" y="1617425"/>
              <a:ext cx="162125" cy="340575"/>
            </a:xfrm>
            <a:custGeom>
              <a:avLst/>
              <a:gdLst/>
              <a:ahLst/>
              <a:cxnLst/>
              <a:rect l="l" t="t" r="r" b="b"/>
              <a:pathLst>
                <a:path w="6485" h="13623" fill="none" extrusionOk="0">
                  <a:moveTo>
                    <a:pt x="1" y="11988"/>
                  </a:moveTo>
                  <a:cubicBezTo>
                    <a:pt x="1" y="12893"/>
                    <a:pt x="731" y="13623"/>
                    <a:pt x="1635" y="13623"/>
                  </a:cubicBezTo>
                  <a:cubicBezTo>
                    <a:pt x="2126" y="13623"/>
                    <a:pt x="2703" y="13416"/>
                    <a:pt x="2998" y="13078"/>
                  </a:cubicBezTo>
                  <a:cubicBezTo>
                    <a:pt x="3902" y="13078"/>
                    <a:pt x="4632" y="12348"/>
                    <a:pt x="4632" y="11443"/>
                  </a:cubicBezTo>
                  <a:cubicBezTo>
                    <a:pt x="5275" y="11225"/>
                    <a:pt x="5722" y="10528"/>
                    <a:pt x="5722" y="9809"/>
                  </a:cubicBezTo>
                  <a:cubicBezTo>
                    <a:pt x="5722" y="9602"/>
                    <a:pt x="5689" y="9405"/>
                    <a:pt x="5613" y="9209"/>
                  </a:cubicBezTo>
                  <a:cubicBezTo>
                    <a:pt x="6376" y="8632"/>
                    <a:pt x="6485" y="7531"/>
                    <a:pt x="5853" y="6812"/>
                  </a:cubicBezTo>
                  <a:cubicBezTo>
                    <a:pt x="6485" y="6092"/>
                    <a:pt x="6376" y="4992"/>
                    <a:pt x="5613" y="4414"/>
                  </a:cubicBezTo>
                  <a:cubicBezTo>
                    <a:pt x="5689" y="4218"/>
                    <a:pt x="5722" y="4022"/>
                    <a:pt x="5722" y="3815"/>
                  </a:cubicBezTo>
                  <a:cubicBezTo>
                    <a:pt x="5722" y="3106"/>
                    <a:pt x="5275" y="2409"/>
                    <a:pt x="4632" y="2180"/>
                  </a:cubicBezTo>
                  <a:cubicBezTo>
                    <a:pt x="4632" y="1275"/>
                    <a:pt x="3902" y="545"/>
                    <a:pt x="2998" y="545"/>
                  </a:cubicBezTo>
                  <a:cubicBezTo>
                    <a:pt x="2703" y="207"/>
                    <a:pt x="2126" y="0"/>
                    <a:pt x="1635" y="0"/>
                  </a:cubicBezTo>
                  <a:cubicBezTo>
                    <a:pt x="731" y="0"/>
                    <a:pt x="1" y="730"/>
                    <a:pt x="1" y="1635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8186;p1076">
              <a:extLst>
                <a:ext uri="{FF2B5EF4-FFF2-40B4-BE49-F238E27FC236}">
                  <a16:creationId xmlns:a16="http://schemas.microsoft.com/office/drawing/2014/main" id="{9F83F3A1-D683-B702-22C4-29D2286E09A9}"/>
                </a:ext>
              </a:extLst>
            </p:cNvPr>
            <p:cNvSpPr/>
            <p:nvPr/>
          </p:nvSpPr>
          <p:spPr>
            <a:xfrm>
              <a:off x="5793175" y="1740025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fill="none" extrusionOk="0">
                  <a:moveTo>
                    <a:pt x="1091" y="545"/>
                  </a:moveTo>
                  <a:cubicBezTo>
                    <a:pt x="1091" y="850"/>
                    <a:pt x="851" y="1090"/>
                    <a:pt x="546" y="1090"/>
                  </a:cubicBezTo>
                  <a:cubicBezTo>
                    <a:pt x="251" y="1090"/>
                    <a:pt x="1" y="850"/>
                    <a:pt x="1" y="545"/>
                  </a:cubicBezTo>
                  <a:cubicBezTo>
                    <a:pt x="1" y="240"/>
                    <a:pt x="251" y="0"/>
                    <a:pt x="546" y="0"/>
                  </a:cubicBezTo>
                  <a:cubicBezTo>
                    <a:pt x="851" y="0"/>
                    <a:pt x="1091" y="240"/>
                    <a:pt x="1091" y="545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8187;p1076">
              <a:extLst>
                <a:ext uri="{FF2B5EF4-FFF2-40B4-BE49-F238E27FC236}">
                  <a16:creationId xmlns:a16="http://schemas.microsoft.com/office/drawing/2014/main" id="{46BCF54C-630A-30AA-50F1-17A01495787B}"/>
                </a:ext>
              </a:extLst>
            </p:cNvPr>
            <p:cNvSpPr/>
            <p:nvPr/>
          </p:nvSpPr>
          <p:spPr>
            <a:xfrm>
              <a:off x="5806800" y="16719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fill="none" extrusionOk="0">
                  <a:moveTo>
                    <a:pt x="1091" y="546"/>
                  </a:moveTo>
                  <a:cubicBezTo>
                    <a:pt x="1091" y="851"/>
                    <a:pt x="851" y="1091"/>
                    <a:pt x="546" y="1091"/>
                  </a:cubicBezTo>
                  <a:cubicBezTo>
                    <a:pt x="251" y="1091"/>
                    <a:pt x="1" y="851"/>
                    <a:pt x="1" y="546"/>
                  </a:cubicBezTo>
                  <a:cubicBezTo>
                    <a:pt x="1" y="241"/>
                    <a:pt x="251" y="1"/>
                    <a:pt x="546" y="1"/>
                  </a:cubicBezTo>
                  <a:cubicBezTo>
                    <a:pt x="851" y="1"/>
                    <a:pt x="1091" y="241"/>
                    <a:pt x="1091" y="546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8188;p1076">
              <a:extLst>
                <a:ext uri="{FF2B5EF4-FFF2-40B4-BE49-F238E27FC236}">
                  <a16:creationId xmlns:a16="http://schemas.microsoft.com/office/drawing/2014/main" id="{21B43E34-908A-3153-3606-C4673A8E4332}"/>
                </a:ext>
              </a:extLst>
            </p:cNvPr>
            <p:cNvSpPr/>
            <p:nvPr/>
          </p:nvSpPr>
          <p:spPr>
            <a:xfrm>
              <a:off x="5759125" y="1685525"/>
              <a:ext cx="47700" cy="25"/>
            </a:xfrm>
            <a:custGeom>
              <a:avLst/>
              <a:gdLst/>
              <a:ahLst/>
              <a:cxnLst/>
              <a:rect l="l" t="t" r="r" b="b"/>
              <a:pathLst>
                <a:path w="1908" h="1" fill="none" extrusionOk="0">
                  <a:moveTo>
                    <a:pt x="1" y="1"/>
                  </a:moveTo>
                  <a:lnTo>
                    <a:pt x="1908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8189;p1076">
              <a:extLst>
                <a:ext uri="{FF2B5EF4-FFF2-40B4-BE49-F238E27FC236}">
                  <a16:creationId xmlns:a16="http://schemas.microsoft.com/office/drawing/2014/main" id="{20E2933A-8D7D-B8B4-B8DA-B593FF2168FE}"/>
                </a:ext>
              </a:extLst>
            </p:cNvPr>
            <p:cNvSpPr/>
            <p:nvPr/>
          </p:nvSpPr>
          <p:spPr>
            <a:xfrm>
              <a:off x="5793175" y="1889875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fill="none" extrusionOk="0">
                  <a:moveTo>
                    <a:pt x="1091" y="545"/>
                  </a:moveTo>
                  <a:cubicBezTo>
                    <a:pt x="1091" y="850"/>
                    <a:pt x="851" y="1090"/>
                    <a:pt x="546" y="1090"/>
                  </a:cubicBezTo>
                  <a:cubicBezTo>
                    <a:pt x="251" y="1090"/>
                    <a:pt x="1" y="850"/>
                    <a:pt x="1" y="545"/>
                  </a:cubicBezTo>
                  <a:cubicBezTo>
                    <a:pt x="1" y="240"/>
                    <a:pt x="251" y="0"/>
                    <a:pt x="546" y="0"/>
                  </a:cubicBezTo>
                  <a:cubicBezTo>
                    <a:pt x="851" y="0"/>
                    <a:pt x="1091" y="240"/>
                    <a:pt x="1091" y="545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8190;p1076">
              <a:extLst>
                <a:ext uri="{FF2B5EF4-FFF2-40B4-BE49-F238E27FC236}">
                  <a16:creationId xmlns:a16="http://schemas.microsoft.com/office/drawing/2014/main" id="{4E7E808A-FAE5-E20E-E059-BD7E1445C3E4}"/>
                </a:ext>
              </a:extLst>
            </p:cNvPr>
            <p:cNvSpPr/>
            <p:nvPr/>
          </p:nvSpPr>
          <p:spPr>
            <a:xfrm>
              <a:off x="5759125" y="1849000"/>
              <a:ext cx="47700" cy="40900"/>
            </a:xfrm>
            <a:custGeom>
              <a:avLst/>
              <a:gdLst/>
              <a:ahLst/>
              <a:cxnLst/>
              <a:rect l="l" t="t" r="r" b="b"/>
              <a:pathLst>
                <a:path w="1908" h="1636" fill="none" extrusionOk="0">
                  <a:moveTo>
                    <a:pt x="1908" y="1635"/>
                  </a:moveTo>
                  <a:lnTo>
                    <a:pt x="1908" y="546"/>
                  </a:lnTo>
                  <a:cubicBezTo>
                    <a:pt x="1908" y="240"/>
                    <a:pt x="1668" y="1"/>
                    <a:pt x="1363" y="1"/>
                  </a:cubicBezTo>
                  <a:lnTo>
                    <a:pt x="1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8191;p1076">
              <a:extLst>
                <a:ext uri="{FF2B5EF4-FFF2-40B4-BE49-F238E27FC236}">
                  <a16:creationId xmlns:a16="http://schemas.microsoft.com/office/drawing/2014/main" id="{F6E590A8-D1F2-FE53-9ED7-DAA5E5A22831}"/>
                </a:ext>
              </a:extLst>
            </p:cNvPr>
            <p:cNvSpPr/>
            <p:nvPr/>
          </p:nvSpPr>
          <p:spPr>
            <a:xfrm>
              <a:off x="5820425" y="1671900"/>
              <a:ext cx="54525" cy="81775"/>
            </a:xfrm>
            <a:custGeom>
              <a:avLst/>
              <a:gdLst/>
              <a:ahLst/>
              <a:cxnLst/>
              <a:rect l="l" t="t" r="r" b="b"/>
              <a:pathLst>
                <a:path w="2181" h="3271" fill="none" extrusionOk="0">
                  <a:moveTo>
                    <a:pt x="1" y="3270"/>
                  </a:moveTo>
                  <a:lnTo>
                    <a:pt x="1635" y="3270"/>
                  </a:lnTo>
                  <a:cubicBezTo>
                    <a:pt x="1940" y="3270"/>
                    <a:pt x="2180" y="3031"/>
                    <a:pt x="2180" y="2725"/>
                  </a:cubicBezTo>
                  <a:lnTo>
                    <a:pt x="2180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8192;p1076">
              <a:extLst>
                <a:ext uri="{FF2B5EF4-FFF2-40B4-BE49-F238E27FC236}">
                  <a16:creationId xmlns:a16="http://schemas.microsoft.com/office/drawing/2014/main" id="{E64856E7-A2C0-81DB-1158-3AB270E75B3B}"/>
                </a:ext>
              </a:extLst>
            </p:cNvPr>
            <p:cNvSpPr/>
            <p:nvPr/>
          </p:nvSpPr>
          <p:spPr>
            <a:xfrm>
              <a:off x="5656950" y="1828575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fill="none" extrusionOk="0">
                  <a:moveTo>
                    <a:pt x="1091" y="545"/>
                  </a:moveTo>
                  <a:cubicBezTo>
                    <a:pt x="1091" y="850"/>
                    <a:pt x="851" y="1090"/>
                    <a:pt x="546" y="1090"/>
                  </a:cubicBezTo>
                  <a:cubicBezTo>
                    <a:pt x="251" y="1090"/>
                    <a:pt x="1" y="850"/>
                    <a:pt x="1" y="545"/>
                  </a:cubicBezTo>
                  <a:cubicBezTo>
                    <a:pt x="1" y="240"/>
                    <a:pt x="251" y="0"/>
                    <a:pt x="546" y="0"/>
                  </a:cubicBezTo>
                  <a:cubicBezTo>
                    <a:pt x="851" y="0"/>
                    <a:pt x="1091" y="240"/>
                    <a:pt x="1091" y="545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8193;p1076">
              <a:extLst>
                <a:ext uri="{FF2B5EF4-FFF2-40B4-BE49-F238E27FC236}">
                  <a16:creationId xmlns:a16="http://schemas.microsoft.com/office/drawing/2014/main" id="{6391E74B-DFA1-FD05-F7FE-9963A331AD44}"/>
                </a:ext>
              </a:extLst>
            </p:cNvPr>
            <p:cNvSpPr/>
            <p:nvPr/>
          </p:nvSpPr>
          <p:spPr>
            <a:xfrm>
              <a:off x="5613100" y="1787700"/>
              <a:ext cx="57500" cy="40900"/>
            </a:xfrm>
            <a:custGeom>
              <a:avLst/>
              <a:gdLst/>
              <a:ahLst/>
              <a:cxnLst/>
              <a:rect l="l" t="t" r="r" b="b"/>
              <a:pathLst>
                <a:path w="2300" h="1636" fill="none" extrusionOk="0">
                  <a:moveTo>
                    <a:pt x="2300" y="1635"/>
                  </a:moveTo>
                  <a:lnTo>
                    <a:pt x="2300" y="545"/>
                  </a:lnTo>
                  <a:cubicBezTo>
                    <a:pt x="2300" y="240"/>
                    <a:pt x="2060" y="1"/>
                    <a:pt x="1755" y="1"/>
                  </a:cubicBezTo>
                  <a:lnTo>
                    <a:pt x="0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8194;p1076">
              <a:extLst>
                <a:ext uri="{FF2B5EF4-FFF2-40B4-BE49-F238E27FC236}">
                  <a16:creationId xmlns:a16="http://schemas.microsoft.com/office/drawing/2014/main" id="{B6F4A9D5-D523-83D9-1248-DBDEA1D206E9}"/>
                </a:ext>
              </a:extLst>
            </p:cNvPr>
            <p:cNvSpPr/>
            <p:nvPr/>
          </p:nvSpPr>
          <p:spPr>
            <a:xfrm>
              <a:off x="5597025" y="1617425"/>
              <a:ext cx="162400" cy="340575"/>
            </a:xfrm>
            <a:custGeom>
              <a:avLst/>
              <a:gdLst/>
              <a:ahLst/>
              <a:cxnLst/>
              <a:rect l="l" t="t" r="r" b="b"/>
              <a:pathLst>
                <a:path w="6496" h="13623" fill="none" extrusionOk="0">
                  <a:moveTo>
                    <a:pt x="6485" y="11988"/>
                  </a:moveTo>
                  <a:cubicBezTo>
                    <a:pt x="6485" y="12893"/>
                    <a:pt x="5754" y="13623"/>
                    <a:pt x="4850" y="13623"/>
                  </a:cubicBezTo>
                  <a:cubicBezTo>
                    <a:pt x="4370" y="13623"/>
                    <a:pt x="3793" y="13416"/>
                    <a:pt x="3488" y="13078"/>
                  </a:cubicBezTo>
                  <a:cubicBezTo>
                    <a:pt x="2583" y="13078"/>
                    <a:pt x="1853" y="12348"/>
                    <a:pt x="1853" y="11443"/>
                  </a:cubicBezTo>
                  <a:cubicBezTo>
                    <a:pt x="1221" y="11225"/>
                    <a:pt x="763" y="10528"/>
                    <a:pt x="763" y="9809"/>
                  </a:cubicBezTo>
                  <a:cubicBezTo>
                    <a:pt x="763" y="9602"/>
                    <a:pt x="807" y="9405"/>
                    <a:pt x="883" y="9209"/>
                  </a:cubicBezTo>
                  <a:cubicBezTo>
                    <a:pt x="109" y="8632"/>
                    <a:pt x="0" y="7531"/>
                    <a:pt x="643" y="6812"/>
                  </a:cubicBezTo>
                  <a:cubicBezTo>
                    <a:pt x="0" y="6092"/>
                    <a:pt x="109" y="4981"/>
                    <a:pt x="883" y="4414"/>
                  </a:cubicBezTo>
                  <a:cubicBezTo>
                    <a:pt x="807" y="4218"/>
                    <a:pt x="763" y="4022"/>
                    <a:pt x="774" y="3815"/>
                  </a:cubicBezTo>
                  <a:cubicBezTo>
                    <a:pt x="774" y="3106"/>
                    <a:pt x="1221" y="2409"/>
                    <a:pt x="1864" y="2180"/>
                  </a:cubicBezTo>
                  <a:cubicBezTo>
                    <a:pt x="1864" y="1275"/>
                    <a:pt x="2594" y="545"/>
                    <a:pt x="3498" y="545"/>
                  </a:cubicBezTo>
                  <a:cubicBezTo>
                    <a:pt x="3793" y="207"/>
                    <a:pt x="4370" y="0"/>
                    <a:pt x="4861" y="0"/>
                  </a:cubicBezTo>
                  <a:cubicBezTo>
                    <a:pt x="5754" y="0"/>
                    <a:pt x="6495" y="730"/>
                    <a:pt x="6495" y="1635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8195;p1076">
              <a:extLst>
                <a:ext uri="{FF2B5EF4-FFF2-40B4-BE49-F238E27FC236}">
                  <a16:creationId xmlns:a16="http://schemas.microsoft.com/office/drawing/2014/main" id="{09AA45BF-02BA-158E-F770-4B753CC5AFB6}"/>
                </a:ext>
              </a:extLst>
            </p:cNvPr>
            <p:cNvSpPr/>
            <p:nvPr/>
          </p:nvSpPr>
          <p:spPr>
            <a:xfrm>
              <a:off x="5697825" y="1740025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fill="none" extrusionOk="0">
                  <a:moveTo>
                    <a:pt x="1090" y="545"/>
                  </a:moveTo>
                  <a:cubicBezTo>
                    <a:pt x="1090" y="850"/>
                    <a:pt x="850" y="1090"/>
                    <a:pt x="545" y="1090"/>
                  </a:cubicBezTo>
                  <a:cubicBezTo>
                    <a:pt x="251" y="1090"/>
                    <a:pt x="0" y="850"/>
                    <a:pt x="0" y="545"/>
                  </a:cubicBezTo>
                  <a:cubicBezTo>
                    <a:pt x="0" y="240"/>
                    <a:pt x="251" y="0"/>
                    <a:pt x="545" y="0"/>
                  </a:cubicBezTo>
                  <a:cubicBezTo>
                    <a:pt x="850" y="0"/>
                    <a:pt x="1090" y="240"/>
                    <a:pt x="1090" y="545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8196;p1076">
              <a:extLst>
                <a:ext uri="{FF2B5EF4-FFF2-40B4-BE49-F238E27FC236}">
                  <a16:creationId xmlns:a16="http://schemas.microsoft.com/office/drawing/2014/main" id="{0980B2AC-B5B8-651E-F63A-FD26E159DD7E}"/>
                </a:ext>
              </a:extLst>
            </p:cNvPr>
            <p:cNvSpPr/>
            <p:nvPr/>
          </p:nvSpPr>
          <p:spPr>
            <a:xfrm>
              <a:off x="5684200" y="16719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fill="none" extrusionOk="0">
                  <a:moveTo>
                    <a:pt x="1090" y="546"/>
                  </a:moveTo>
                  <a:cubicBezTo>
                    <a:pt x="1090" y="851"/>
                    <a:pt x="851" y="1091"/>
                    <a:pt x="545" y="1091"/>
                  </a:cubicBezTo>
                  <a:cubicBezTo>
                    <a:pt x="251" y="1091"/>
                    <a:pt x="1" y="851"/>
                    <a:pt x="1" y="546"/>
                  </a:cubicBezTo>
                  <a:cubicBezTo>
                    <a:pt x="1" y="241"/>
                    <a:pt x="251" y="1"/>
                    <a:pt x="545" y="1"/>
                  </a:cubicBezTo>
                  <a:cubicBezTo>
                    <a:pt x="851" y="1"/>
                    <a:pt x="1090" y="241"/>
                    <a:pt x="1090" y="546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8197;p1076">
              <a:extLst>
                <a:ext uri="{FF2B5EF4-FFF2-40B4-BE49-F238E27FC236}">
                  <a16:creationId xmlns:a16="http://schemas.microsoft.com/office/drawing/2014/main" id="{29E6972F-9200-99E9-CC71-2A37763B9C0A}"/>
                </a:ext>
              </a:extLst>
            </p:cNvPr>
            <p:cNvSpPr/>
            <p:nvPr/>
          </p:nvSpPr>
          <p:spPr>
            <a:xfrm>
              <a:off x="5711450" y="1685525"/>
              <a:ext cx="47700" cy="25"/>
            </a:xfrm>
            <a:custGeom>
              <a:avLst/>
              <a:gdLst/>
              <a:ahLst/>
              <a:cxnLst/>
              <a:rect l="l" t="t" r="r" b="b"/>
              <a:pathLst>
                <a:path w="1908" h="1" fill="none" extrusionOk="0">
                  <a:moveTo>
                    <a:pt x="1908" y="1"/>
                  </a:moveTo>
                  <a:lnTo>
                    <a:pt x="0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8198;p1076">
              <a:extLst>
                <a:ext uri="{FF2B5EF4-FFF2-40B4-BE49-F238E27FC236}">
                  <a16:creationId xmlns:a16="http://schemas.microsoft.com/office/drawing/2014/main" id="{8D3CB73C-5886-07A2-F885-4ACAC7A9F81A}"/>
                </a:ext>
              </a:extLst>
            </p:cNvPr>
            <p:cNvSpPr/>
            <p:nvPr/>
          </p:nvSpPr>
          <p:spPr>
            <a:xfrm>
              <a:off x="5697825" y="1889875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fill="none" extrusionOk="0">
                  <a:moveTo>
                    <a:pt x="1090" y="545"/>
                  </a:moveTo>
                  <a:cubicBezTo>
                    <a:pt x="1090" y="850"/>
                    <a:pt x="850" y="1090"/>
                    <a:pt x="545" y="1090"/>
                  </a:cubicBezTo>
                  <a:cubicBezTo>
                    <a:pt x="251" y="1090"/>
                    <a:pt x="0" y="850"/>
                    <a:pt x="0" y="545"/>
                  </a:cubicBezTo>
                  <a:cubicBezTo>
                    <a:pt x="0" y="240"/>
                    <a:pt x="251" y="0"/>
                    <a:pt x="545" y="0"/>
                  </a:cubicBezTo>
                  <a:cubicBezTo>
                    <a:pt x="850" y="0"/>
                    <a:pt x="1090" y="240"/>
                    <a:pt x="1090" y="545"/>
                  </a:cubicBezTo>
                  <a:close/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8199;p1076">
              <a:extLst>
                <a:ext uri="{FF2B5EF4-FFF2-40B4-BE49-F238E27FC236}">
                  <a16:creationId xmlns:a16="http://schemas.microsoft.com/office/drawing/2014/main" id="{72F959AE-C117-EB49-D190-CD4F83FDA7CB}"/>
                </a:ext>
              </a:extLst>
            </p:cNvPr>
            <p:cNvSpPr/>
            <p:nvPr/>
          </p:nvSpPr>
          <p:spPr>
            <a:xfrm>
              <a:off x="5711450" y="1849000"/>
              <a:ext cx="47700" cy="40900"/>
            </a:xfrm>
            <a:custGeom>
              <a:avLst/>
              <a:gdLst/>
              <a:ahLst/>
              <a:cxnLst/>
              <a:rect l="l" t="t" r="r" b="b"/>
              <a:pathLst>
                <a:path w="1908" h="1636" fill="none" extrusionOk="0">
                  <a:moveTo>
                    <a:pt x="0" y="1635"/>
                  </a:moveTo>
                  <a:lnTo>
                    <a:pt x="0" y="546"/>
                  </a:lnTo>
                  <a:cubicBezTo>
                    <a:pt x="0" y="240"/>
                    <a:pt x="251" y="1"/>
                    <a:pt x="545" y="1"/>
                  </a:cubicBezTo>
                  <a:lnTo>
                    <a:pt x="1908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8200;p1076">
              <a:extLst>
                <a:ext uri="{FF2B5EF4-FFF2-40B4-BE49-F238E27FC236}">
                  <a16:creationId xmlns:a16="http://schemas.microsoft.com/office/drawing/2014/main" id="{E254EF7D-5862-5EC7-D79E-5ED164DAC6A7}"/>
                </a:ext>
              </a:extLst>
            </p:cNvPr>
            <p:cNvSpPr/>
            <p:nvPr/>
          </p:nvSpPr>
          <p:spPr>
            <a:xfrm>
              <a:off x="5643325" y="1671900"/>
              <a:ext cx="54525" cy="81775"/>
            </a:xfrm>
            <a:custGeom>
              <a:avLst/>
              <a:gdLst/>
              <a:ahLst/>
              <a:cxnLst/>
              <a:rect l="l" t="t" r="r" b="b"/>
              <a:pathLst>
                <a:path w="2181" h="3271" fill="none" extrusionOk="0">
                  <a:moveTo>
                    <a:pt x="2180" y="3270"/>
                  </a:moveTo>
                  <a:lnTo>
                    <a:pt x="546" y="3270"/>
                  </a:lnTo>
                  <a:cubicBezTo>
                    <a:pt x="251" y="3270"/>
                    <a:pt x="1" y="3031"/>
                    <a:pt x="1" y="2725"/>
                  </a:cubicBezTo>
                  <a:lnTo>
                    <a:pt x="1" y="1"/>
                  </a:lnTo>
                </a:path>
              </a:pathLst>
            </a:custGeom>
            <a:grp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60967" rIns="60967" bIns="60967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3" name="Google Shape;5327;p1006">
            <a:extLst>
              <a:ext uri="{FF2B5EF4-FFF2-40B4-BE49-F238E27FC236}">
                <a16:creationId xmlns:a16="http://schemas.microsoft.com/office/drawing/2014/main" id="{54FC2EAE-17D2-394C-B4EA-68BB91E3E9E5}"/>
              </a:ext>
            </a:extLst>
          </p:cNvPr>
          <p:cNvSpPr txBox="1"/>
          <p:nvPr/>
        </p:nvSpPr>
        <p:spPr>
          <a:xfrm>
            <a:off x="8781659" y="3897325"/>
            <a:ext cx="2603165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a typeface="Libre Franklin ExtraBold"/>
                <a:cs typeface="Libre Franklin ExtraBold"/>
                <a:sym typeface="Libre Franklin ExtraBold"/>
              </a:rPr>
              <a:t>Required Creativity</a:t>
            </a:r>
            <a:endParaRPr sz="3200" b="1" dirty="0">
              <a:ea typeface="Libre Franklin ExtraBold"/>
              <a:cs typeface="Libre Franklin ExtraBold"/>
              <a:sym typeface="Libre Franklin ExtraBold"/>
            </a:endParaRPr>
          </a:p>
        </p:txBody>
      </p:sp>
      <p:cxnSp>
        <p:nvCxnSpPr>
          <p:cNvPr id="55" name="Google Shape;5337;p1006">
            <a:extLst>
              <a:ext uri="{FF2B5EF4-FFF2-40B4-BE49-F238E27FC236}">
                <a16:creationId xmlns:a16="http://schemas.microsoft.com/office/drawing/2014/main" id="{3C1319B7-AC78-2B9B-649D-7ACBDEAF6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997373" y="2035280"/>
            <a:ext cx="0" cy="34326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5337;p1006">
            <a:extLst>
              <a:ext uri="{FF2B5EF4-FFF2-40B4-BE49-F238E27FC236}">
                <a16:creationId xmlns:a16="http://schemas.microsoft.com/office/drawing/2014/main" id="{66265204-9FE3-7D91-884F-80DB938EA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14779" y="1969608"/>
            <a:ext cx="0" cy="34326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12733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72B0-502D-3FEF-B13E-8E7833F19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0;p364">
            <a:extLst>
              <a:ext uri="{FF2B5EF4-FFF2-40B4-BE49-F238E27FC236}">
                <a16:creationId xmlns:a16="http://schemas.microsoft.com/office/drawing/2014/main" id="{DBAC45E2-7981-EBC7-B1D6-8EE0B4C6BE4F}"/>
              </a:ext>
            </a:extLst>
          </p:cNvPr>
          <p:cNvSpPr txBox="1"/>
          <p:nvPr/>
        </p:nvSpPr>
        <p:spPr>
          <a:xfrm>
            <a:off x="959600" y="2505401"/>
            <a:ext cx="10662400" cy="3478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4667" dirty="0"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We ask a lot of government.</a:t>
            </a:r>
            <a:endParaRPr sz="4667" dirty="0"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  <a:p>
            <a:pPr>
              <a:lnSpc>
                <a:spcPct val="90000"/>
              </a:lnSpc>
            </a:pPr>
            <a:r>
              <a:rPr lang="en" sz="4667" dirty="0">
                <a:solidFill>
                  <a:srgbClr val="1DDBAA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Efficient </a:t>
            </a:r>
            <a:r>
              <a:rPr lang="en" sz="4667" dirty="0">
                <a:solidFill>
                  <a:schemeClr val="dk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but not costly</a:t>
            </a:r>
            <a:endParaRPr sz="4667" dirty="0">
              <a:solidFill>
                <a:schemeClr val="dk1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  <a:p>
            <a:pPr>
              <a:lnSpc>
                <a:spcPct val="90000"/>
              </a:lnSpc>
            </a:pPr>
            <a:r>
              <a:rPr lang="en" sz="4667" dirty="0">
                <a:solidFill>
                  <a:srgbClr val="00B4EF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Responsive </a:t>
            </a:r>
            <a:r>
              <a:rPr lang="en" sz="4667" dirty="0">
                <a:solidFill>
                  <a:schemeClr val="dk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but not too risky</a:t>
            </a:r>
            <a:endParaRPr sz="4667" dirty="0">
              <a:solidFill>
                <a:schemeClr val="dk1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  <a:p>
            <a:pPr>
              <a:lnSpc>
                <a:spcPct val="90000"/>
              </a:lnSpc>
            </a:pPr>
            <a:r>
              <a:rPr lang="en" sz="4667" dirty="0">
                <a:solidFill>
                  <a:srgbClr val="4285F4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Personalized </a:t>
            </a:r>
            <a:r>
              <a:rPr lang="en" sz="4667" dirty="0">
                <a:solidFill>
                  <a:schemeClr val="dk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but built for everyone</a:t>
            </a:r>
            <a:endParaRPr sz="4667" dirty="0">
              <a:solidFill>
                <a:schemeClr val="dk1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  <a:p>
            <a:pPr>
              <a:lnSpc>
                <a:spcPct val="90000"/>
              </a:lnSpc>
            </a:pPr>
            <a:endParaRPr sz="4667" dirty="0">
              <a:solidFill>
                <a:srgbClr val="5F19E4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789259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2DE1C-D39C-2B89-4348-931073C3B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2D98118B-2093-15F7-9F46-2CC01DFD3781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53D8D"/>
                </a:solidFill>
                <a:effectLst/>
                <a:uLnTx/>
                <a:uFillTx/>
                <a:latin typeface="Avenir Next LT Pro Demi"/>
                <a:ea typeface="+mj-ea"/>
                <a:cs typeface="+mj-cs"/>
              </a:rPr>
              <a:t>Customer Experience Data Pilot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0B93F6B-3ACF-9F75-C7C3-AE8E23765A2B}"/>
              </a:ext>
            </a:extLst>
          </p:cNvPr>
          <p:cNvSpPr/>
          <p:nvPr/>
        </p:nvSpPr>
        <p:spPr>
          <a:xfrm>
            <a:off x="874540" y="1811699"/>
            <a:ext cx="4866421" cy="39230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CX Measurement Pilot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F87B749-21B8-BD5E-3A4D-6968E72F1B17}"/>
              </a:ext>
            </a:extLst>
          </p:cNvPr>
          <p:cNvSpPr/>
          <p:nvPr/>
        </p:nvSpPr>
        <p:spPr>
          <a:xfrm>
            <a:off x="1070639" y="2598281"/>
            <a:ext cx="4386640" cy="2043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Digital CX Program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Statewide Benchmarks: CSAT, Effort, Success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10 Participating Agencies </a:t>
            </a:r>
          </a:p>
        </p:txBody>
      </p:sp>
      <p:pic>
        <p:nvPicPr>
          <p:cNvPr id="5" name="Picture 4" descr="Your washington logo">
            <a:extLst>
              <a:ext uri="{FF2B5EF4-FFF2-40B4-BE49-F238E27FC236}">
                <a16:creationId xmlns:a16="http://schemas.microsoft.com/office/drawing/2014/main" id="{C39B533E-1F4F-2DCA-FA08-CF991DF24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58" y="4795550"/>
            <a:ext cx="996980" cy="498490"/>
          </a:xfrm>
          <a:prstGeom prst="rect">
            <a:avLst/>
          </a:prstGeom>
        </p:spPr>
      </p:pic>
      <p:pic>
        <p:nvPicPr>
          <p:cNvPr id="31" name="Picture 30" descr="WaTech logo">
            <a:extLst>
              <a:ext uri="{FF2B5EF4-FFF2-40B4-BE49-F238E27FC236}">
                <a16:creationId xmlns:a16="http://schemas.microsoft.com/office/drawing/2014/main" id="{E64B53DE-1E2D-6BE0-C8F6-8083AE0F1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63" y="4841262"/>
            <a:ext cx="1444204" cy="407067"/>
          </a:xfrm>
          <a:prstGeom prst="rect">
            <a:avLst/>
          </a:prstGeom>
        </p:spPr>
      </p:pic>
      <p:grpSp>
        <p:nvGrpSpPr>
          <p:cNvPr id="12" name="Group 11" descr="a container with multiple agency logos representing the agencies that are participating in the customer experience pilot including:&#10;Commerce&#10;ESD&#10;DOH&#10;Parks&#10;DOL&#10;ORIA&#10;DES&#10;DOR">
            <a:extLst>
              <a:ext uri="{FF2B5EF4-FFF2-40B4-BE49-F238E27FC236}">
                <a16:creationId xmlns:a16="http://schemas.microsoft.com/office/drawing/2014/main" id="{E37CAA0E-3CA4-CA24-780A-365C9B0F0C07}"/>
              </a:ext>
            </a:extLst>
          </p:cNvPr>
          <p:cNvGrpSpPr/>
          <p:nvPr/>
        </p:nvGrpSpPr>
        <p:grpSpPr>
          <a:xfrm>
            <a:off x="6731273" y="1697620"/>
            <a:ext cx="4866421" cy="4037150"/>
            <a:chOff x="6731273" y="1697620"/>
            <a:chExt cx="4866421" cy="40371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DAD9AC9-B252-6C42-5783-E49155A5DFC9}"/>
                </a:ext>
              </a:extLst>
            </p:cNvPr>
            <p:cNvSpPr/>
            <p:nvPr/>
          </p:nvSpPr>
          <p:spPr>
            <a:xfrm>
              <a:off x="6731273" y="1697620"/>
              <a:ext cx="4866421" cy="40371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venir Next LT Pro Demi"/>
                  <a:ea typeface="+mn-ea"/>
                  <a:cs typeface="+mn-cs"/>
                </a:rPr>
                <a:t>Participating Agencies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897B78F-6FCE-9BB2-E2BC-B436FE3A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194" y="4145606"/>
              <a:ext cx="726227" cy="403460"/>
            </a:xfrm>
            <a:prstGeom prst="rect">
              <a:avLst/>
            </a:prstGeom>
          </p:spPr>
        </p:pic>
        <p:pic>
          <p:nvPicPr>
            <p:cNvPr id="8" name="Picture 7" descr="Logo&#10;&#10;AI-generated content may be incorrect.">
              <a:extLst>
                <a:ext uri="{FF2B5EF4-FFF2-40B4-BE49-F238E27FC236}">
                  <a16:creationId xmlns:a16="http://schemas.microsoft.com/office/drawing/2014/main" id="{862580D6-ADBB-A395-A386-5934F8417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471" y="2576130"/>
              <a:ext cx="625876" cy="6258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3EB18F-38E1-C4CD-63BE-975D694B7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9696" y="4909086"/>
              <a:ext cx="769908" cy="384954"/>
            </a:xfrm>
            <a:prstGeom prst="rect">
              <a:avLst/>
            </a:prstGeom>
          </p:spPr>
        </p:pic>
        <p:pic>
          <p:nvPicPr>
            <p:cNvPr id="11" name="Picture 10" descr="Logo&#10;&#10;AI-generated content may be incorrect.">
              <a:extLst>
                <a:ext uri="{FF2B5EF4-FFF2-40B4-BE49-F238E27FC236}">
                  <a16:creationId xmlns:a16="http://schemas.microsoft.com/office/drawing/2014/main" id="{5AF74AF4-98CE-C4D2-5BD8-4C62F241F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0670" y="3406920"/>
              <a:ext cx="1115273" cy="314354"/>
            </a:xfrm>
            <a:prstGeom prst="rect">
              <a:avLst/>
            </a:prstGeom>
          </p:spPr>
        </p:pic>
        <p:pic>
          <p:nvPicPr>
            <p:cNvPr id="16" name="Picture 15" descr="Text&#10;&#10;AI-generated content may be incorrect.">
              <a:extLst>
                <a:ext uri="{FF2B5EF4-FFF2-40B4-BE49-F238E27FC236}">
                  <a16:creationId xmlns:a16="http://schemas.microsoft.com/office/drawing/2014/main" id="{4941AC2B-6F95-6808-B49F-F7CC6A4F3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9971" y="3289252"/>
              <a:ext cx="1047494" cy="384954"/>
            </a:xfrm>
            <a:prstGeom prst="rect">
              <a:avLst/>
            </a:prstGeom>
          </p:spPr>
        </p:pic>
        <p:pic>
          <p:nvPicPr>
            <p:cNvPr id="18" name="Picture 17" descr="Diagram&#10;&#10;AI-generated content may be incorrect.">
              <a:extLst>
                <a:ext uri="{FF2B5EF4-FFF2-40B4-BE49-F238E27FC236}">
                  <a16:creationId xmlns:a16="http://schemas.microsoft.com/office/drawing/2014/main" id="{91F82E73-450D-094B-AFB8-B2D364041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4264" y="3524027"/>
              <a:ext cx="709443" cy="656235"/>
            </a:xfrm>
            <a:prstGeom prst="rect">
              <a:avLst/>
            </a:prstGeom>
          </p:spPr>
        </p:pic>
        <p:pic>
          <p:nvPicPr>
            <p:cNvPr id="20" name="Picture 19" descr="Graphical user interface, text&#10;&#10;AI-generated content may be incorrect.">
              <a:extLst>
                <a:ext uri="{FF2B5EF4-FFF2-40B4-BE49-F238E27FC236}">
                  <a16:creationId xmlns:a16="http://schemas.microsoft.com/office/drawing/2014/main" id="{9B7AA7EA-E56E-1C18-EC0D-928CCC211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6099" y="4073280"/>
              <a:ext cx="841180" cy="4673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C3CFFBF-5D93-17B3-07AE-5C0A81F20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5967" y="2643995"/>
              <a:ext cx="1063019" cy="30105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21D364A-D6EF-16D8-EE81-D1C59A8A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05808" y="5022268"/>
              <a:ext cx="1302113" cy="351922"/>
            </a:xfrm>
            <a:prstGeom prst="rect">
              <a:avLst/>
            </a:prstGeom>
          </p:spPr>
        </p:pic>
        <p:pic>
          <p:nvPicPr>
            <p:cNvPr id="6" name="Picture 5" descr="Logo&#10;&#10;AI-generated content may be incorrect.">
              <a:extLst>
                <a:ext uri="{FF2B5EF4-FFF2-40B4-BE49-F238E27FC236}">
                  <a16:creationId xmlns:a16="http://schemas.microsoft.com/office/drawing/2014/main" id="{EAFF0953-EA63-FA3F-424F-94CD8CB68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4125" y="4728805"/>
              <a:ext cx="768751" cy="589376"/>
            </a:xfrm>
            <a:prstGeom prst="rect">
              <a:avLst/>
            </a:prstGeom>
          </p:spPr>
        </p:pic>
      </p:grpSp>
      <p:pic>
        <p:nvPicPr>
          <p:cNvPr id="32" name="Google Shape;4874;p996">
            <a:extLst>
              <a:ext uri="{FF2B5EF4-FFF2-40B4-BE49-F238E27FC236}">
                <a16:creationId xmlns:a16="http://schemas.microsoft.com/office/drawing/2014/main" id="{7BB898E6-6B7E-8A44-4001-A6AC58E9C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097623" y="4932895"/>
            <a:ext cx="230355" cy="2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635;p1015">
            <a:extLst>
              <a:ext uri="{FF2B5EF4-FFF2-40B4-BE49-F238E27FC236}">
                <a16:creationId xmlns:a16="http://schemas.microsoft.com/office/drawing/2014/main" id="{05E2A27D-417F-853F-6465-037B5D309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16996845" flipH="1">
            <a:off x="5250198" y="3196911"/>
            <a:ext cx="1077535" cy="1045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440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B2BBF-DBB9-FBD7-89EC-14045B0D0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EA3F0EC-C9B1-809A-59E9-C195F3A054D6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53D8D"/>
                </a:solidFill>
                <a:effectLst/>
                <a:uLnTx/>
                <a:uFillTx/>
                <a:latin typeface="Avenir Next LT Pro Demi"/>
                <a:ea typeface="+mj-ea"/>
                <a:cs typeface="+mj-cs"/>
              </a:rPr>
              <a:t>WaTech’s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53D8D"/>
                </a:solidFill>
                <a:effectLst/>
                <a:uLnTx/>
                <a:uFillTx/>
                <a:latin typeface="Avenir Next LT Pro Demi"/>
                <a:ea typeface="+mj-ea"/>
                <a:cs typeface="+mj-cs"/>
              </a:rPr>
              <a:t> Pilot</a:t>
            </a:r>
          </a:p>
        </p:txBody>
      </p:sp>
      <p:grpSp>
        <p:nvGrpSpPr>
          <p:cNvPr id="12" name="Group 11" descr="A laptop showing WA.gov and a feedback intercept">
            <a:extLst>
              <a:ext uri="{FF2B5EF4-FFF2-40B4-BE49-F238E27FC236}">
                <a16:creationId xmlns:a16="http://schemas.microsoft.com/office/drawing/2014/main" id="{CC923026-3664-BEA6-D639-338C000A9D39}"/>
              </a:ext>
            </a:extLst>
          </p:cNvPr>
          <p:cNvGrpSpPr/>
          <p:nvPr/>
        </p:nvGrpSpPr>
        <p:grpSpPr>
          <a:xfrm>
            <a:off x="456568" y="1636788"/>
            <a:ext cx="5369803" cy="4056004"/>
            <a:chOff x="456568" y="1636788"/>
            <a:chExt cx="5369803" cy="4056004"/>
          </a:xfrm>
        </p:grpSpPr>
        <p:pic>
          <p:nvPicPr>
            <p:cNvPr id="41" name="Picture 40" descr="WA.gov The Evergreen state logo.">
              <a:extLst>
                <a:ext uri="{FF2B5EF4-FFF2-40B4-BE49-F238E27FC236}">
                  <a16:creationId xmlns:a16="http://schemas.microsoft.com/office/drawing/2014/main" id="{9E1769AD-98E4-232D-6446-94D13C5F6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636788"/>
              <a:ext cx="1729918" cy="51971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DE77E2D-8A3F-0CD3-DF11-C5F3F2754918}"/>
                </a:ext>
              </a:extLst>
            </p:cNvPr>
            <p:cNvGrpSpPr/>
            <p:nvPr/>
          </p:nvGrpSpPr>
          <p:grpSpPr>
            <a:xfrm>
              <a:off x="456568" y="2151210"/>
              <a:ext cx="5369803" cy="3541582"/>
              <a:chOff x="456568" y="2151210"/>
              <a:chExt cx="5369803" cy="3541582"/>
            </a:xfrm>
          </p:grpSpPr>
          <p:pic>
            <p:nvPicPr>
              <p:cNvPr id="4" name="Google Shape;201;p23">
                <a:extLst>
                  <a:ext uri="{FF2B5EF4-FFF2-40B4-BE49-F238E27FC236}">
                    <a16:creationId xmlns:a16="http://schemas.microsoft.com/office/drawing/2014/main" id="{ACB46569-47BF-4431-24B0-0E4AC38B76E8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rcRect l="8944" r="8442"/>
              <a:stretch>
                <a:fillRect/>
              </a:stretch>
            </p:blipFill>
            <p:spPr>
              <a:xfrm>
                <a:off x="456568" y="2151210"/>
                <a:ext cx="5369803" cy="35415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5906B81-CE13-3993-044D-79586ED3C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4600"/>
              <a:stretch>
                <a:fillRect/>
              </a:stretch>
            </p:blipFill>
            <p:spPr>
              <a:xfrm>
                <a:off x="930054" y="2446122"/>
                <a:ext cx="4584994" cy="2775090"/>
              </a:xfrm>
              <a:prstGeom prst="rect">
                <a:avLst/>
              </a:prstGeom>
            </p:spPr>
          </p:pic>
        </p:grpSp>
      </p:grpSp>
      <p:grpSp>
        <p:nvGrpSpPr>
          <p:cNvPr id="13" name="Group 12" descr="A laptop showing SAW and a feedback intercept">
            <a:extLst>
              <a:ext uri="{FF2B5EF4-FFF2-40B4-BE49-F238E27FC236}">
                <a16:creationId xmlns:a16="http://schemas.microsoft.com/office/drawing/2014/main" id="{45B5A41E-C305-4501-22C4-3A8EFAE6DCFA}"/>
              </a:ext>
            </a:extLst>
          </p:cNvPr>
          <p:cNvGrpSpPr/>
          <p:nvPr/>
        </p:nvGrpSpPr>
        <p:grpSpPr>
          <a:xfrm>
            <a:off x="6365630" y="1624324"/>
            <a:ext cx="5488403" cy="4068468"/>
            <a:chOff x="6365630" y="1624324"/>
            <a:chExt cx="5488403" cy="4068468"/>
          </a:xfrm>
        </p:grpSpPr>
        <p:pic>
          <p:nvPicPr>
            <p:cNvPr id="40" name="Picture 39" descr="Secure Access Washington">
              <a:extLst>
                <a:ext uri="{FF2B5EF4-FFF2-40B4-BE49-F238E27FC236}">
                  <a16:creationId xmlns:a16="http://schemas.microsoft.com/office/drawing/2014/main" id="{9BFCB0A2-7D34-50CD-88EF-69AB78699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3831" y="1624324"/>
              <a:ext cx="1559969" cy="44826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FCF7A9E-EA90-44EE-6F85-34975FC7204A}"/>
                </a:ext>
              </a:extLst>
            </p:cNvPr>
            <p:cNvGrpSpPr/>
            <p:nvPr/>
          </p:nvGrpSpPr>
          <p:grpSpPr>
            <a:xfrm>
              <a:off x="6365630" y="2072989"/>
              <a:ext cx="5488403" cy="3619803"/>
              <a:chOff x="6365630" y="2072989"/>
              <a:chExt cx="5488403" cy="3619803"/>
            </a:xfrm>
          </p:grpSpPr>
          <p:pic>
            <p:nvPicPr>
              <p:cNvPr id="3" name="Google Shape;201;p23">
                <a:extLst>
                  <a:ext uri="{FF2B5EF4-FFF2-40B4-BE49-F238E27FC236}">
                    <a16:creationId xmlns:a16="http://schemas.microsoft.com/office/drawing/2014/main" id="{01CF98AE-3098-F5B1-14A8-F8107088D133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rcRect l="8944" r="8442"/>
              <a:stretch>
                <a:fillRect/>
              </a:stretch>
            </p:blipFill>
            <p:spPr>
              <a:xfrm>
                <a:off x="6365630" y="2072989"/>
                <a:ext cx="5488403" cy="36198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502F71B-9FC4-4082-CECD-9E828A2E1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b="21642"/>
              <a:stretch>
                <a:fillRect/>
              </a:stretch>
            </p:blipFill>
            <p:spPr>
              <a:xfrm>
                <a:off x="6829195" y="2446122"/>
                <a:ext cx="4590191" cy="27750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00678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622E8-0F80-B39D-C5DE-3C384F33A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>
            <a:extLst>
              <a:ext uri="{FF2B5EF4-FFF2-40B4-BE49-F238E27FC236}">
                <a16:creationId xmlns:a16="http://schemas.microsoft.com/office/drawing/2014/main" id="{271F0A62-36F0-4980-CBD5-01F17ADFF63F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Starting a business</a:t>
            </a:r>
            <a:endParaRPr lang="en-US" dirty="0">
              <a:solidFill>
                <a:srgbClr val="253D8D"/>
              </a:solidFill>
            </a:endParaRPr>
          </a:p>
        </p:txBody>
      </p:sp>
      <p:grpSp>
        <p:nvGrpSpPr>
          <p:cNvPr id="29" name="Group 28" descr="This image shows a winding customer journey with four touchpoints on it:&#10;&#10;Filing an LLC,&#10;Registering a business,&#10;Getting needed professional licenses&#10;Getting local operating permits&#10;&#10;It includes the logos associated with the agencies that deliver these touchpoints -- SOS, DOR, WSDA, and KC Public Health">
            <a:extLst>
              <a:ext uri="{FF2B5EF4-FFF2-40B4-BE49-F238E27FC236}">
                <a16:creationId xmlns:a16="http://schemas.microsoft.com/office/drawing/2014/main" id="{C8B6F9A0-4D46-D4C4-2F77-EFB3F4DD108B}"/>
              </a:ext>
            </a:extLst>
          </p:cNvPr>
          <p:cNvGrpSpPr/>
          <p:nvPr/>
        </p:nvGrpSpPr>
        <p:grpSpPr>
          <a:xfrm>
            <a:off x="-3114924" y="-1247764"/>
            <a:ext cx="18510875" cy="9963907"/>
            <a:chOff x="-3114924" y="-1247764"/>
            <a:chExt cx="18510875" cy="9963907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91AB983A-28CB-48E8-8E46-6CC6E76966A9}"/>
                </a:ext>
              </a:extLst>
            </p:cNvPr>
            <p:cNvSpPr/>
            <p:nvPr/>
          </p:nvSpPr>
          <p:spPr>
            <a:xfrm rot="5400000">
              <a:off x="-2540526" y="-750060"/>
              <a:ext cx="5081051" cy="6229847"/>
            </a:xfrm>
            <a:prstGeom prst="arc">
              <a:avLst>
                <a:gd name="adj1" fmla="val 17825388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3B9DA049-B7DE-79C6-072D-327C126B049F}"/>
                </a:ext>
              </a:extLst>
            </p:cNvPr>
            <p:cNvSpPr/>
            <p:nvPr/>
          </p:nvSpPr>
          <p:spPr>
            <a:xfrm rot="16371150">
              <a:off x="2660950" y="2092614"/>
              <a:ext cx="5081051" cy="6229847"/>
            </a:xfrm>
            <a:prstGeom prst="arc">
              <a:avLst>
                <a:gd name="adj1" fmla="val 17825388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B6980EA6-6166-1DE0-64E7-A94CB55438E3}"/>
                </a:ext>
              </a:extLst>
            </p:cNvPr>
            <p:cNvSpPr/>
            <p:nvPr/>
          </p:nvSpPr>
          <p:spPr>
            <a:xfrm rot="7244922">
              <a:off x="6077252" y="-1822162"/>
              <a:ext cx="5081051" cy="6229847"/>
            </a:xfrm>
            <a:prstGeom prst="arc">
              <a:avLst>
                <a:gd name="adj1" fmla="val 17825388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2FE8D8B5-AE4A-411A-7B53-657556330A64}"/>
                </a:ext>
              </a:extLst>
            </p:cNvPr>
            <p:cNvSpPr/>
            <p:nvPr/>
          </p:nvSpPr>
          <p:spPr>
            <a:xfrm rot="17305091">
              <a:off x="9740502" y="2803172"/>
              <a:ext cx="5081051" cy="6229847"/>
            </a:xfrm>
            <a:prstGeom prst="arc">
              <a:avLst>
                <a:gd name="adj1" fmla="val 17825388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2B0F30EE-196A-2DB1-3D69-0B8294CCF9E4}"/>
                </a:ext>
              </a:extLst>
            </p:cNvPr>
            <p:cNvSpPr/>
            <p:nvPr/>
          </p:nvSpPr>
          <p:spPr>
            <a:xfrm rot="19371943">
              <a:off x="3305400" y="2486296"/>
              <a:ext cx="5081051" cy="6229847"/>
            </a:xfrm>
            <a:prstGeom prst="arc">
              <a:avLst>
                <a:gd name="adj1" fmla="val 17825388"/>
                <a:gd name="adj2" fmla="val 20551879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87672E9-2AF3-A94B-3CEC-027CA7570796}"/>
                </a:ext>
              </a:extLst>
            </p:cNvPr>
            <p:cNvSpPr/>
            <p:nvPr/>
          </p:nvSpPr>
          <p:spPr>
            <a:xfrm>
              <a:off x="5048484" y="2472490"/>
              <a:ext cx="366143" cy="3729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894A2E-E79A-52B6-E648-4DBC0B84C8EE}"/>
                </a:ext>
              </a:extLst>
            </p:cNvPr>
            <p:cNvSpPr/>
            <p:nvPr/>
          </p:nvSpPr>
          <p:spPr>
            <a:xfrm>
              <a:off x="7141607" y="3293001"/>
              <a:ext cx="366143" cy="3729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34EA3BA-7CF9-6BF3-0332-250BD58D9271}"/>
                </a:ext>
              </a:extLst>
            </p:cNvPr>
            <p:cNvSpPr/>
            <p:nvPr/>
          </p:nvSpPr>
          <p:spPr>
            <a:xfrm>
              <a:off x="2440276" y="3519615"/>
              <a:ext cx="366143" cy="3729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CEFA618-AAE4-4EC0-C710-A19AA7997A01}"/>
                </a:ext>
              </a:extLst>
            </p:cNvPr>
            <p:cNvSpPr/>
            <p:nvPr/>
          </p:nvSpPr>
          <p:spPr>
            <a:xfrm>
              <a:off x="10068801" y="3632910"/>
              <a:ext cx="366143" cy="3729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iamond 2" descr="A new touchpoint on the journey representing a customer insight">
            <a:extLst>
              <a:ext uri="{FF2B5EF4-FFF2-40B4-BE49-F238E27FC236}">
                <a16:creationId xmlns:a16="http://schemas.microsoft.com/office/drawing/2014/main" id="{389D404D-53B9-523E-DB82-553CFFE5DA0F}"/>
              </a:ext>
            </a:extLst>
          </p:cNvPr>
          <p:cNvSpPr/>
          <p:nvPr/>
        </p:nvSpPr>
        <p:spPr>
          <a:xfrm>
            <a:off x="2896046" y="3061687"/>
            <a:ext cx="521769" cy="495958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A2DD18-13C6-E4B5-D738-46AA739F7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2813" y="1970272"/>
            <a:ext cx="2944255" cy="8493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182;p675">
            <a:extLst>
              <a:ext uri="{FF2B5EF4-FFF2-40B4-BE49-F238E27FC236}">
                <a16:creationId xmlns:a16="http://schemas.microsoft.com/office/drawing/2014/main" id="{B4B76B7C-D9BF-4D37-549C-1A27DC698EDD}"/>
              </a:ext>
            </a:extLst>
          </p:cNvPr>
          <p:cNvSpPr txBox="1">
            <a:spLocks/>
          </p:cNvSpPr>
          <p:nvPr/>
        </p:nvSpPr>
        <p:spPr>
          <a:xfrm>
            <a:off x="858713" y="2025133"/>
            <a:ext cx="2759500" cy="70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1400" kern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“It is difficult to find the log in for filing company reports.”</a:t>
            </a:r>
          </a:p>
          <a:p>
            <a:pPr marL="0" indent="0">
              <a:spcAft>
                <a:spcPts val="1800"/>
              </a:spcAft>
              <a:buNone/>
            </a:pPr>
            <a:endParaRPr lang="en-US" kern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6" name="Diamond 5" descr="A new touchpoint on the journey representing a customer insight">
            <a:extLst>
              <a:ext uri="{FF2B5EF4-FFF2-40B4-BE49-F238E27FC236}">
                <a16:creationId xmlns:a16="http://schemas.microsoft.com/office/drawing/2014/main" id="{3B49CBB4-AC70-C7B4-FF0C-7B3D6B065FD0}"/>
              </a:ext>
            </a:extLst>
          </p:cNvPr>
          <p:cNvSpPr/>
          <p:nvPr/>
        </p:nvSpPr>
        <p:spPr>
          <a:xfrm>
            <a:off x="7820101" y="3562143"/>
            <a:ext cx="521769" cy="495958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39BC6C0-5CFA-1EF6-8EB7-939CCD67C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76128" y="4258169"/>
            <a:ext cx="2944255" cy="8493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4182;p675">
            <a:extLst>
              <a:ext uri="{FF2B5EF4-FFF2-40B4-BE49-F238E27FC236}">
                <a16:creationId xmlns:a16="http://schemas.microsoft.com/office/drawing/2014/main" id="{B1FA4943-8E90-6009-7E85-DA840A13EDB1}"/>
              </a:ext>
            </a:extLst>
          </p:cNvPr>
          <p:cNvSpPr txBox="1">
            <a:spLocks/>
          </p:cNvSpPr>
          <p:nvPr/>
        </p:nvSpPr>
        <p:spPr>
          <a:xfrm>
            <a:off x="6626827" y="4313030"/>
            <a:ext cx="2944255" cy="70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1400" kern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“I cannot find any active links to get help with engineering license.”</a:t>
            </a:r>
          </a:p>
          <a:p>
            <a:pPr marL="0" indent="0">
              <a:spcAft>
                <a:spcPts val="1800"/>
              </a:spcAft>
              <a:buNone/>
            </a:pPr>
            <a:endParaRPr lang="en-US" kern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4B0513D-74EB-6518-5024-D8CCB492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12235" y="1343888"/>
            <a:ext cx="2944255" cy="8493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4182;p675">
            <a:extLst>
              <a:ext uri="{FF2B5EF4-FFF2-40B4-BE49-F238E27FC236}">
                <a16:creationId xmlns:a16="http://schemas.microsoft.com/office/drawing/2014/main" id="{47495475-D80E-FFDB-F50A-3B27BD23372E}"/>
              </a:ext>
            </a:extLst>
          </p:cNvPr>
          <p:cNvSpPr txBox="1">
            <a:spLocks/>
          </p:cNvSpPr>
          <p:nvPr/>
        </p:nvSpPr>
        <p:spPr>
          <a:xfrm>
            <a:off x="8353420" y="1384185"/>
            <a:ext cx="2851877" cy="70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1400" b="1" kern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Theme: </a:t>
            </a:r>
            <a:r>
              <a:rPr lang="en-US" sz="1400" kern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20+ comments wanting to speak to a real person for help.</a:t>
            </a:r>
            <a:endParaRPr lang="en-US" sz="1400" b="1" kern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indent="0">
              <a:spcAft>
                <a:spcPts val="1800"/>
              </a:spcAft>
              <a:buNone/>
            </a:pPr>
            <a:endParaRPr lang="en-US" kern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9" name="Google Shape;4182;p675">
            <a:extLst>
              <a:ext uri="{FF2B5EF4-FFF2-40B4-BE49-F238E27FC236}">
                <a16:creationId xmlns:a16="http://schemas.microsoft.com/office/drawing/2014/main" id="{F77BEB86-F852-5BD6-C34B-FA91E78263B9}"/>
              </a:ext>
            </a:extLst>
          </p:cNvPr>
          <p:cNvSpPr txBox="1">
            <a:spLocks/>
          </p:cNvSpPr>
          <p:nvPr/>
        </p:nvSpPr>
        <p:spPr>
          <a:xfrm>
            <a:off x="2830274" y="3481142"/>
            <a:ext cx="2490072" cy="449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1400" kern="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File an LLC</a:t>
            </a:r>
          </a:p>
        </p:txBody>
      </p:sp>
      <p:sp>
        <p:nvSpPr>
          <p:cNvPr id="14" name="Google Shape;4182;p675">
            <a:extLst>
              <a:ext uri="{FF2B5EF4-FFF2-40B4-BE49-F238E27FC236}">
                <a16:creationId xmlns:a16="http://schemas.microsoft.com/office/drawing/2014/main" id="{C51B53B2-1ED8-305A-7B1E-F58941EC8762}"/>
              </a:ext>
            </a:extLst>
          </p:cNvPr>
          <p:cNvSpPr txBox="1">
            <a:spLocks/>
          </p:cNvSpPr>
          <p:nvPr/>
        </p:nvSpPr>
        <p:spPr>
          <a:xfrm>
            <a:off x="4069068" y="2040504"/>
            <a:ext cx="2346401" cy="96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 algn="ctr">
              <a:spcAft>
                <a:spcPts val="1800"/>
              </a:spcAft>
              <a:buNone/>
            </a:pPr>
            <a:r>
              <a:rPr lang="en-US" sz="1400" kern="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Register a business</a:t>
            </a:r>
          </a:p>
          <a:p>
            <a:pPr marL="514350" indent="-514350" algn="ctr">
              <a:spcAft>
                <a:spcPts val="1800"/>
              </a:spcAft>
            </a:pPr>
            <a:endParaRPr lang="en-US" kern="0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514350" indent="-514350" algn="ctr">
              <a:spcAft>
                <a:spcPts val="1800"/>
              </a:spcAft>
              <a:buFont typeface="+mj-lt"/>
              <a:buAutoNum type="arabicPeriod"/>
            </a:pPr>
            <a:endParaRPr lang="en-US" kern="0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" name="Google Shape;4182;p675">
            <a:extLst>
              <a:ext uri="{FF2B5EF4-FFF2-40B4-BE49-F238E27FC236}">
                <a16:creationId xmlns:a16="http://schemas.microsoft.com/office/drawing/2014/main" id="{DE396234-468E-42B5-0704-582D0F7FB29E}"/>
              </a:ext>
            </a:extLst>
          </p:cNvPr>
          <p:cNvSpPr txBox="1">
            <a:spLocks/>
          </p:cNvSpPr>
          <p:nvPr/>
        </p:nvSpPr>
        <p:spPr>
          <a:xfrm>
            <a:off x="7046028" y="2491962"/>
            <a:ext cx="2057424" cy="70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1400" kern="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Get needed professional licenses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endParaRPr lang="en-US" kern="0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Google Shape;4182;p675">
            <a:extLst>
              <a:ext uri="{FF2B5EF4-FFF2-40B4-BE49-F238E27FC236}">
                <a16:creationId xmlns:a16="http://schemas.microsoft.com/office/drawing/2014/main" id="{391A2795-5C61-3A3C-6879-B89BC0D8DCAC}"/>
              </a:ext>
            </a:extLst>
          </p:cNvPr>
          <p:cNvSpPr txBox="1">
            <a:spLocks/>
          </p:cNvSpPr>
          <p:nvPr/>
        </p:nvSpPr>
        <p:spPr>
          <a:xfrm>
            <a:off x="10013258" y="4129338"/>
            <a:ext cx="1782304" cy="40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Light"/>
              <a:buChar char="■"/>
              <a:defRPr sz="14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●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 Thin"/>
              <a:buChar char="○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 Thin"/>
              <a:buChar char="■"/>
              <a:defRPr sz="1400" b="0" i="0" u="none" strike="noStrike" cap="none">
                <a:solidFill>
                  <a:schemeClr val="dk2"/>
                </a:solidFill>
                <a:latin typeface="Roboto Thin"/>
                <a:ea typeface="Roboto Thin"/>
                <a:cs typeface="Roboto Thin"/>
                <a:sym typeface="Roboto Thin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US" sz="1400" kern="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Get local operating  permits</a:t>
            </a:r>
            <a:endParaRPr lang="en-US" kern="0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224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A46D4-8F4F-1C02-0D24-5C3B867DA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9589AB-3F8A-AC99-B5D8-7D3B41380FBB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783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How might we… </a:t>
            </a:r>
            <a:endParaRPr lang="en-US" dirty="0">
              <a:solidFill>
                <a:srgbClr val="253D8D"/>
              </a:solidFill>
            </a:endParaRPr>
          </a:p>
        </p:txBody>
      </p:sp>
      <p:sp>
        <p:nvSpPr>
          <p:cNvPr id="4" name="Google Shape;5294;p1006">
            <a:extLst>
              <a:ext uri="{FF2B5EF4-FFF2-40B4-BE49-F238E27FC236}">
                <a16:creationId xmlns:a16="http://schemas.microsoft.com/office/drawing/2014/main" id="{5C9C19EC-E453-CF2A-B032-8FE9A4F756E2}"/>
              </a:ext>
            </a:extLst>
          </p:cNvPr>
          <p:cNvSpPr txBox="1"/>
          <p:nvPr/>
        </p:nvSpPr>
        <p:spPr>
          <a:xfrm>
            <a:off x="1863037" y="2153788"/>
            <a:ext cx="9368201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venir Next LT Pro Light" panose="020B0304020202020204" pitchFamily="34" charset="0"/>
                <a:ea typeface="Libre Franklin ExtraBold"/>
                <a:cs typeface="Libre Franklin ExtraBold"/>
                <a:sym typeface="Libre Franklin ExtraBold"/>
              </a:rPr>
              <a:t>Make our </a:t>
            </a:r>
            <a:r>
              <a:rPr lang="en-US" sz="2400" dirty="0">
                <a:latin typeface="Avenir Next LT Pro Demi" panose="020B0704020202020204" pitchFamily="34" charset="0"/>
                <a:ea typeface="Libre Franklin ExtraBold"/>
                <a:cs typeface="Libre Franklin ExtraBold"/>
                <a:sym typeface="Libre Franklin ExtraBold"/>
              </a:rPr>
              <a:t>digital services better reflect </a:t>
            </a:r>
            <a:r>
              <a:rPr lang="en-US" sz="2400" dirty="0">
                <a:latin typeface="Avenir Next LT Pro Light" panose="020B0304020202020204" pitchFamily="34" charset="0"/>
                <a:ea typeface="Libre Franklin ExtraBold"/>
                <a:cs typeface="Libre Franklin ExtraBold"/>
                <a:sym typeface="Libre Franklin ExtraBold"/>
              </a:rPr>
              <a:t>the end-to-end life experience of starting a business?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Avenir Next LT Pro Light" panose="020B0304020202020204" pitchFamily="34" charset="0"/>
              <a:ea typeface="Libre Franklin ExtraBold"/>
              <a:cs typeface="Libre Franklin ExtraBold"/>
              <a:sym typeface="Libre Franklin ExtraBold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venir Next LT Pro Light" panose="020B0304020202020204" pitchFamily="34" charset="0"/>
                <a:ea typeface="Libre Franklin ExtraBold"/>
                <a:cs typeface="Libre Franklin ExtraBold"/>
                <a:sym typeface="Libre Franklin ExtraBold"/>
              </a:rPr>
              <a:t>Make it easier for people to get </a:t>
            </a:r>
            <a:r>
              <a:rPr lang="en-US" sz="2400" dirty="0">
                <a:latin typeface="Avenir Next LT Pro Demi" panose="020B0704020202020204" pitchFamily="34" charset="0"/>
                <a:sym typeface="Libre Franklin ExtraBold"/>
              </a:rPr>
              <a:t>human support from someone who understands</a:t>
            </a:r>
            <a:r>
              <a:rPr lang="en-US" sz="2400" dirty="0">
                <a:latin typeface="Avenir Next LT Pro Light" panose="020B0304020202020204" pitchFamily="34" charset="0"/>
                <a:ea typeface="Libre Franklin ExtraBold"/>
                <a:cs typeface="Libre Franklin ExtraBold"/>
                <a:sym typeface="Libre Franklin ExtraBold"/>
              </a:rPr>
              <a:t> the end-to-end life experience?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Avenir Next LT Pro Light" panose="020B0304020202020204" pitchFamily="34" charset="0"/>
              <a:ea typeface="Libre Franklin ExtraBold"/>
              <a:cs typeface="Libre Franklin ExtraBold"/>
              <a:sym typeface="Libre Franklin ExtraBold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Avenir Next LT Pro Light" panose="020B0304020202020204" pitchFamily="34" charset="0"/>
                <a:ea typeface="Libre Franklin ExtraBold"/>
                <a:cs typeface="Libre Franklin ExtraBold"/>
                <a:sym typeface="Libre Franklin ExtraBold"/>
              </a:rPr>
              <a:t>Ensure that agencies who touch this life experience have </a:t>
            </a:r>
            <a:r>
              <a:rPr lang="en-US" sz="2400" dirty="0">
                <a:latin typeface="Avenir Next LT Pro Demi" panose="020B0704020202020204" pitchFamily="34" charset="0"/>
                <a:sym typeface="Libre Franklin ExtraBold"/>
              </a:rPr>
              <a:t>shared understanding and data</a:t>
            </a:r>
            <a:r>
              <a:rPr lang="en-US" sz="2400" dirty="0">
                <a:latin typeface="Avenir Next LT Pro Light" panose="020B0304020202020204" pitchFamily="34" charset="0"/>
                <a:ea typeface="Libre Franklin ExtraBold"/>
                <a:cs typeface="Libre Franklin ExtraBold"/>
                <a:sym typeface="Libre Franklin ExtraBold"/>
              </a:rPr>
              <a:t>?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Avenir Next LT Pro Light" panose="020B0304020202020204" pitchFamily="34" charset="0"/>
              <a:ea typeface="Libre Franklin ExtraBold"/>
              <a:cs typeface="Libre Franklin ExtraBold"/>
              <a:sym typeface="Libre Franklin ExtraBold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venir Next LT Pro Light" panose="020B0304020202020204" pitchFamily="34" charset="0"/>
              <a:ea typeface="Libre Franklin ExtraBold"/>
              <a:cs typeface="Libre Franklin ExtraBold"/>
              <a:sym typeface="Libre Franklin ExtraBold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99800F-74BC-4B5F-A3EC-33F9C085D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47393" y="2383618"/>
            <a:ext cx="450347" cy="30427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245DFE0-D2E9-22A9-6204-415498D15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47392" y="3502035"/>
            <a:ext cx="450347" cy="30427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C15EE34-B3D5-7AEE-CB76-8848E97BB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4420" y="4620452"/>
            <a:ext cx="450347" cy="30427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69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D33FC-14FA-F817-798B-F9E6BCCC6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A825F3F7-3A97-E0E8-86C2-417C18CA348B}"/>
              </a:ext>
            </a:extLst>
          </p:cNvPr>
          <p:cNvSpPr txBox="1">
            <a:spLocks/>
          </p:cNvSpPr>
          <p:nvPr/>
        </p:nvSpPr>
        <p:spPr>
          <a:xfrm>
            <a:off x="838200" y="686011"/>
            <a:ext cx="3163957" cy="19390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53D8D"/>
                </a:solidFill>
                <a:latin typeface="Avenir Next LT Pro Demi"/>
              </a:rPr>
              <a:t>Life Experience Dashboard</a:t>
            </a:r>
          </a:p>
        </p:txBody>
      </p:sp>
      <p:grpSp>
        <p:nvGrpSpPr>
          <p:cNvPr id="10" name="Group 9" descr="A laptop showing a dashboard of customer experience metrics collected from cross agency data">
            <a:extLst>
              <a:ext uri="{FF2B5EF4-FFF2-40B4-BE49-F238E27FC236}">
                <a16:creationId xmlns:a16="http://schemas.microsoft.com/office/drawing/2014/main" id="{C7154388-2D38-C53E-DD32-06257BFEC734}"/>
              </a:ext>
            </a:extLst>
          </p:cNvPr>
          <p:cNvGrpSpPr/>
          <p:nvPr/>
        </p:nvGrpSpPr>
        <p:grpSpPr>
          <a:xfrm>
            <a:off x="4072792" y="686011"/>
            <a:ext cx="7915209" cy="5220370"/>
            <a:chOff x="4072792" y="686011"/>
            <a:chExt cx="7915209" cy="5220370"/>
          </a:xfrm>
        </p:grpSpPr>
        <p:pic>
          <p:nvPicPr>
            <p:cNvPr id="4" name="Google Shape;201;p23">
              <a:extLst>
                <a:ext uri="{FF2B5EF4-FFF2-40B4-BE49-F238E27FC236}">
                  <a16:creationId xmlns:a16="http://schemas.microsoft.com/office/drawing/2014/main" id="{5E0707C7-C09B-4D0E-D38C-A757C91C6A4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rcRect l="8944" r="8442"/>
            <a:stretch>
              <a:fillRect/>
            </a:stretch>
          </p:blipFill>
          <p:spPr>
            <a:xfrm>
              <a:off x="4072792" y="686011"/>
              <a:ext cx="7915209" cy="5220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4ECCB3-888A-7B37-C23A-C5C2F688C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5736" y="1285419"/>
              <a:ext cx="6558064" cy="3826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9334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98A7C-EB4E-4FAC-F93B-74CDA3D68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55;p366">
            <a:extLst>
              <a:ext uri="{FF2B5EF4-FFF2-40B4-BE49-F238E27FC236}">
                <a16:creationId xmlns:a16="http://schemas.microsoft.com/office/drawing/2014/main" id="{66640292-B6AB-3956-2E9A-D9E30FBF3934}"/>
              </a:ext>
            </a:extLst>
          </p:cNvPr>
          <p:cNvSpPr txBox="1">
            <a:spLocks/>
          </p:cNvSpPr>
          <p:nvPr/>
        </p:nvSpPr>
        <p:spPr>
          <a:xfrm>
            <a:off x="415600" y="282733"/>
            <a:ext cx="5664000" cy="115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600" dirty="0"/>
              <a:t>Agenda</a:t>
            </a:r>
            <a:endParaRPr lang="en-US" sz="5600" b="1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CB4853-82DA-E609-101A-7E4DE75A7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5200" y="1307133"/>
            <a:ext cx="5427600" cy="258400"/>
            <a:chOff x="575200" y="1307133"/>
            <a:chExt cx="5427600" cy="258400"/>
          </a:xfrm>
        </p:grpSpPr>
        <p:cxnSp>
          <p:nvCxnSpPr>
            <p:cNvPr id="22" name="Google Shape;1758;p366">
              <a:extLst>
                <a:ext uri="{FF2B5EF4-FFF2-40B4-BE49-F238E27FC236}">
                  <a16:creationId xmlns:a16="http://schemas.microsoft.com/office/drawing/2014/main" id="{BF721F68-AE9C-8DF6-5EA5-469F3F17E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575200" y="1436333"/>
              <a:ext cx="54276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" name="Google Shape;1759;p366">
              <a:extLst>
                <a:ext uri="{FF2B5EF4-FFF2-40B4-BE49-F238E27FC236}">
                  <a16:creationId xmlns:a16="http://schemas.microsoft.com/office/drawing/2014/main" id="{2F2FEA25-BCE1-CCFF-6941-B04D3DCEC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195000" y="1307133"/>
              <a:ext cx="258400" cy="258400"/>
            </a:xfrm>
            <a:prstGeom prst="ellipse">
              <a:avLst/>
            </a:prstGeom>
            <a:solidFill>
              <a:schemeClr val="dk1"/>
            </a:solidFill>
            <a:ln w="38100" cap="flat" cmpd="sng">
              <a:solidFill>
                <a:srgbClr val="F8F8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sp>
        <p:nvSpPr>
          <p:cNvPr id="20" name="Google Shape;1756;p366">
            <a:extLst>
              <a:ext uri="{FF2B5EF4-FFF2-40B4-BE49-F238E27FC236}">
                <a16:creationId xmlns:a16="http://schemas.microsoft.com/office/drawing/2014/main" id="{25FA757F-AF89-C1F6-AB26-5380FA2E2CB7}"/>
              </a:ext>
            </a:extLst>
          </p:cNvPr>
          <p:cNvSpPr txBox="1">
            <a:spLocks/>
          </p:cNvSpPr>
          <p:nvPr/>
        </p:nvSpPr>
        <p:spPr>
          <a:xfrm>
            <a:off x="676006" y="1436333"/>
            <a:ext cx="5664000" cy="527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kern="1200"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333" b="1" dirty="0">
                <a:solidFill>
                  <a:schemeClr val="accent1"/>
                </a:solidFill>
              </a:rPr>
              <a:t>Intros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33" b="1" dirty="0">
                <a:solidFill>
                  <a:schemeClr val="accent1"/>
                </a:solidFill>
              </a:rPr>
              <a:t>Hannah &amp; Sydney (hi!).</a:t>
            </a:r>
          </a:p>
          <a:p>
            <a:pPr marL="0" indent="0">
              <a:spcBef>
                <a:spcPts val="0"/>
              </a:spcBef>
              <a:buNone/>
            </a:pPr>
            <a:endParaRPr lang="en-US" sz="1867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333" b="1" dirty="0">
                <a:solidFill>
                  <a:schemeClr val="accent1"/>
                </a:solidFill>
              </a:rPr>
              <a:t>Customer Story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33" b="1" dirty="0">
                <a:solidFill>
                  <a:schemeClr val="accent1"/>
                </a:solidFill>
              </a:rPr>
              <a:t>Statewide state of mind.</a:t>
            </a:r>
          </a:p>
          <a:p>
            <a:pPr marL="0" indent="0">
              <a:spcBef>
                <a:spcPts val="0"/>
              </a:spcBef>
              <a:buNone/>
            </a:pPr>
            <a:endParaRPr lang="en-US" sz="1867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3333" b="1" dirty="0">
                <a:solidFill>
                  <a:schemeClr val="accent1"/>
                </a:solidFill>
              </a:rPr>
              <a:t>A Framework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33" b="1" dirty="0">
                <a:solidFill>
                  <a:schemeClr val="accent1"/>
                </a:solidFill>
              </a:rPr>
              <a:t>Lessons from the feds.</a:t>
            </a:r>
          </a:p>
          <a:p>
            <a:pPr marL="0" indent="0">
              <a:spcBef>
                <a:spcPts val="0"/>
              </a:spcBef>
              <a:buNone/>
            </a:pPr>
            <a:endParaRPr lang="en-US" sz="1333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3333" b="1" dirty="0">
                <a:solidFill>
                  <a:schemeClr val="accent1"/>
                </a:solidFill>
              </a:rPr>
              <a:t>WA Experiences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chemeClr val="accent1"/>
                </a:solidFill>
              </a:rPr>
              <a:t>A HMW moment.</a:t>
            </a:r>
          </a:p>
          <a:p>
            <a:pPr marL="0" indent="0">
              <a:spcBef>
                <a:spcPts val="0"/>
              </a:spcBef>
              <a:buNone/>
            </a:pPr>
            <a:endParaRPr lang="en-US" sz="1867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333" b="1" dirty="0">
                <a:solidFill>
                  <a:schemeClr val="accent1"/>
                </a:solidFill>
              </a:rPr>
              <a:t>Closing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chemeClr val="accent1"/>
                </a:solidFill>
              </a:rPr>
              <a:t>And thank you. 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grassy field with trees and mountains in the background">
            <a:extLst>
              <a:ext uri="{FF2B5EF4-FFF2-40B4-BE49-F238E27FC236}">
                <a16:creationId xmlns:a16="http://schemas.microsoft.com/office/drawing/2014/main" id="{3B5C8767-A8EE-17C0-B6EF-049D71651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12" y="0"/>
            <a:ext cx="10287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98E47A-C3E5-32C0-3370-9DB1C8E75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203" y="1565532"/>
            <a:ext cx="5326794" cy="325389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42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F3D315-AB92-86F5-804F-43CED9601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300DAF4-3B9E-D861-9789-3DEA29BC3E02}"/>
              </a:ext>
            </a:extLst>
          </p:cNvPr>
          <p:cNvSpPr txBox="1">
            <a:spLocks/>
          </p:cNvSpPr>
          <p:nvPr/>
        </p:nvSpPr>
        <p:spPr>
          <a:xfrm>
            <a:off x="838200" y="565567"/>
            <a:ext cx="10515600" cy="79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Avenir Next LT Pro Demi"/>
              </a:rPr>
              <a:t>Do you want to join?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9972EB2-E2AF-0A21-026F-CAD32FD11BAD}"/>
              </a:ext>
            </a:extLst>
          </p:cNvPr>
          <p:cNvSpPr txBox="1"/>
          <p:nvPr/>
        </p:nvSpPr>
        <p:spPr>
          <a:xfrm>
            <a:off x="945737" y="1674653"/>
            <a:ext cx="5930244" cy="421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defRPr>
            </a:lvl1pPr>
          </a:lstStyle>
          <a:p>
            <a:pPr defTabSz="1219170">
              <a:lnSpc>
                <a:spcPct val="102000"/>
              </a:lnSpc>
              <a:buClr>
                <a:srgbClr val="000000"/>
              </a:buClr>
            </a:pPr>
            <a:r>
              <a:rPr lang="en-US" sz="2400" kern="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If this is your jam… </a:t>
            </a:r>
          </a:p>
          <a:p>
            <a:pPr defTabSz="1219170">
              <a:lnSpc>
                <a:spcPct val="102000"/>
              </a:lnSpc>
              <a:buClr>
                <a:srgbClr val="000000"/>
              </a:buClr>
            </a:pPr>
            <a:endParaRPr lang="en-US" sz="2400" kern="0" dirty="0">
              <a:solidFill>
                <a:schemeClr val="bg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indent="-457200" defTabSz="1219170">
              <a:lnSpc>
                <a:spcPct val="102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State life experiences</a:t>
            </a:r>
          </a:p>
          <a:p>
            <a:pPr defTabSz="1219170">
              <a:lnSpc>
                <a:spcPct val="102000"/>
              </a:lnSpc>
              <a:buClr>
                <a:schemeClr val="bg1"/>
              </a:buClr>
            </a:pPr>
            <a:endParaRPr lang="en-US" sz="2400" kern="0" dirty="0">
              <a:solidFill>
                <a:schemeClr val="bg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indent="-457200" defTabSz="1219170">
              <a:lnSpc>
                <a:spcPct val="102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Designing</a:t>
            </a:r>
            <a:r>
              <a:rPr lang="en-US" sz="2400" b="1" kern="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digital services </a:t>
            </a:r>
            <a:r>
              <a:rPr lang="en-US" sz="2400" kern="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 reflect these</a:t>
            </a:r>
          </a:p>
          <a:p>
            <a:pPr defTabSz="1219170">
              <a:lnSpc>
                <a:spcPct val="102000"/>
              </a:lnSpc>
              <a:buClr>
                <a:schemeClr val="bg1"/>
              </a:buClr>
            </a:pPr>
            <a:endParaRPr lang="en-US" sz="2400" kern="0" dirty="0">
              <a:solidFill>
                <a:schemeClr val="bg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indent="-457200" defTabSz="1219170">
              <a:lnSpc>
                <a:spcPct val="102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Building  </a:t>
            </a:r>
            <a:r>
              <a:rPr lang="en-US" sz="2400" b="1" kern="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cross-agency feedback systems</a:t>
            </a:r>
          </a:p>
          <a:p>
            <a:pPr marL="457200" indent="-457200" defTabSz="1219170">
              <a:lnSpc>
                <a:spcPct val="102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kern="0" dirty="0">
              <a:solidFill>
                <a:schemeClr val="bg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defTabSz="1219170">
              <a:lnSpc>
                <a:spcPct val="102000"/>
              </a:lnSpc>
              <a:buClr>
                <a:schemeClr val="bg1"/>
              </a:buClr>
            </a:pPr>
            <a:r>
              <a:rPr lang="en-US" sz="2400" kern="0" dirty="0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Let’s chat!</a:t>
            </a:r>
          </a:p>
        </p:txBody>
      </p:sp>
      <p:pic>
        <p:nvPicPr>
          <p:cNvPr id="6" name="Picture 5" descr="AI generated image of dogs around a conference table looking like they're having fun">
            <a:extLst>
              <a:ext uri="{FF2B5EF4-FFF2-40B4-BE49-F238E27FC236}">
                <a16:creationId xmlns:a16="http://schemas.microsoft.com/office/drawing/2014/main" id="{01926C16-91DC-6A8B-C739-9CE40796C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74" y="1674653"/>
            <a:ext cx="3915289" cy="3915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B44F74-AAD2-8709-282B-F9D0ECCEB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00" y="5759939"/>
            <a:ext cx="2196974" cy="99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15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7B7DE-50DC-1A99-852E-827D7F49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78DC2AA-E6B3-6DBB-7320-84B334B1422A}"/>
              </a:ext>
            </a:extLst>
          </p:cNvPr>
          <p:cNvSpPr txBox="1">
            <a:spLocks/>
          </p:cNvSpPr>
          <p:nvPr/>
        </p:nvSpPr>
        <p:spPr>
          <a:xfrm>
            <a:off x="1561465" y="2427111"/>
            <a:ext cx="9069070" cy="1422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algn="ctr"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sz="9600" dirty="0">
                <a:solidFill>
                  <a:schemeClr val="bg1"/>
                </a:solidFill>
                <a:ea typeface="+mn-ea"/>
                <a:cs typeface="+mn-cs"/>
              </a:rPr>
              <a:t>Thank you!</a:t>
            </a:r>
          </a:p>
        </p:txBody>
      </p:sp>
      <p:sp>
        <p:nvSpPr>
          <p:cNvPr id="7" name="Google Shape;1721;p362">
            <a:extLst>
              <a:ext uri="{FF2B5EF4-FFF2-40B4-BE49-F238E27FC236}">
                <a16:creationId xmlns:a16="http://schemas.microsoft.com/office/drawing/2014/main" id="{3116C93C-676D-2306-05B9-FA7EBD9CEAA5}"/>
              </a:ext>
            </a:extLst>
          </p:cNvPr>
          <p:cNvSpPr txBox="1"/>
          <p:nvPr/>
        </p:nvSpPr>
        <p:spPr>
          <a:xfrm>
            <a:off x="1581095" y="4700876"/>
            <a:ext cx="3496506" cy="1031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60967" rIns="60967" bIns="60967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Get in touch!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400" dirty="0">
                <a:solidFill>
                  <a:schemeClr val="bg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Hannah Burn </a:t>
            </a:r>
            <a:r>
              <a:rPr lang="en-US" sz="1333" dirty="0">
                <a:solidFill>
                  <a:schemeClr val="bg1"/>
                </a:solidFill>
                <a:latin typeface="Libre Franklin ExtraLight"/>
                <a:ea typeface="Libre Franklin ExtraLight"/>
                <a:cs typeface="Libre Franklin ExtraLight"/>
                <a:sym typeface="Libre Franklin Extra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lang="en" sz="1333" dirty="0">
                <a:solidFill>
                  <a:schemeClr val="bg1"/>
                </a:solidFill>
                <a:latin typeface="Libre Franklin ExtraLight"/>
                <a:ea typeface="Libre Franklin ExtraLight"/>
                <a:cs typeface="Libre Franklin ExtraLight"/>
                <a:sym typeface="Libre Franklin Extra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annah.burn@watech.wa.gov</a:t>
            </a:r>
            <a:r>
              <a:rPr lang="en" sz="1333" dirty="0">
                <a:solidFill>
                  <a:schemeClr val="bg1"/>
                </a:solidFill>
                <a:latin typeface="Libre Franklin ExtraLight"/>
                <a:ea typeface="Libre Franklin ExtraLight"/>
                <a:cs typeface="Libre Franklin ExtraLight"/>
                <a:sym typeface="Libre Franklin ExtraLight"/>
              </a:rPr>
              <a:t> </a:t>
            </a:r>
            <a:endParaRPr sz="933" dirty="0">
              <a:solidFill>
                <a:schemeClr val="bg1"/>
              </a:solidFill>
              <a:latin typeface="Libre Franklin ExtraLight"/>
              <a:ea typeface="Libre Franklin ExtraLight"/>
              <a:cs typeface="Libre Franklin ExtraLight"/>
              <a:sym typeface="Libre Frankli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174118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BA2A9-B15D-85C1-A05D-F14E58F43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45;p365">
            <a:extLst>
              <a:ext uri="{FF2B5EF4-FFF2-40B4-BE49-F238E27FC236}">
                <a16:creationId xmlns:a16="http://schemas.microsoft.com/office/drawing/2014/main" id="{C071D9D6-3E90-5DAD-508C-F6E39457B47E}"/>
              </a:ext>
            </a:extLst>
          </p:cNvPr>
          <p:cNvSpPr txBox="1"/>
          <p:nvPr/>
        </p:nvSpPr>
        <p:spPr>
          <a:xfrm>
            <a:off x="959600" y="2505400"/>
            <a:ext cx="10662400" cy="2831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4667" dirty="0">
                <a:solidFill>
                  <a:srgbClr val="1DDBAA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Efficient </a:t>
            </a:r>
            <a:r>
              <a:rPr lang="en" sz="4667" dirty="0">
                <a:solidFill>
                  <a:schemeClr val="dk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but not costly</a:t>
            </a:r>
            <a:endParaRPr sz="4667" dirty="0">
              <a:solidFill>
                <a:schemeClr val="dk1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  <a:p>
            <a:pPr>
              <a:lnSpc>
                <a:spcPct val="90000"/>
              </a:lnSpc>
            </a:pPr>
            <a:r>
              <a:rPr lang="en" sz="4667" dirty="0">
                <a:solidFill>
                  <a:srgbClr val="00B4EF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Responsive </a:t>
            </a:r>
            <a:r>
              <a:rPr lang="en" sz="4667" dirty="0">
                <a:solidFill>
                  <a:schemeClr val="dk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but not too risky</a:t>
            </a:r>
            <a:endParaRPr sz="4667" dirty="0">
              <a:solidFill>
                <a:schemeClr val="dk1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  <a:p>
            <a:pPr>
              <a:lnSpc>
                <a:spcPct val="90000"/>
              </a:lnSpc>
            </a:pPr>
            <a:r>
              <a:rPr lang="en" sz="4667" dirty="0">
                <a:solidFill>
                  <a:srgbClr val="4285F4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Personalized </a:t>
            </a:r>
            <a:r>
              <a:rPr lang="en" sz="4667" dirty="0">
                <a:solidFill>
                  <a:schemeClr val="dk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but built for everyone</a:t>
            </a:r>
            <a:endParaRPr sz="4667" dirty="0">
              <a:solidFill>
                <a:schemeClr val="dk1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  <a:p>
            <a:pPr>
              <a:lnSpc>
                <a:spcPct val="90000"/>
              </a:lnSpc>
            </a:pPr>
            <a:r>
              <a:rPr lang="en" sz="4667" dirty="0">
                <a:solidFill>
                  <a:schemeClr val="dk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Make government more</a:t>
            </a:r>
            <a:r>
              <a:rPr lang="en" sz="4667" dirty="0">
                <a:solidFill>
                  <a:srgbClr val="5F19E4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rPr>
              <a:t> human. </a:t>
            </a:r>
            <a:endParaRPr sz="4667" dirty="0">
              <a:solidFill>
                <a:srgbClr val="5F19E4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784578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D09B5-83AF-DD19-33BC-27B4C9910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755;p366">
            <a:extLst>
              <a:ext uri="{FF2B5EF4-FFF2-40B4-BE49-F238E27FC236}">
                <a16:creationId xmlns:a16="http://schemas.microsoft.com/office/drawing/2014/main" id="{A6B254D4-A794-8668-B2C6-5580D85408BB}"/>
              </a:ext>
            </a:extLst>
          </p:cNvPr>
          <p:cNvSpPr txBox="1">
            <a:spLocks/>
          </p:cNvSpPr>
          <p:nvPr/>
        </p:nvSpPr>
        <p:spPr>
          <a:xfrm>
            <a:off x="415600" y="282733"/>
            <a:ext cx="5664000" cy="115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600" dirty="0"/>
              <a:t>Agenda</a:t>
            </a:r>
            <a:endParaRPr lang="en-US" sz="5600" b="1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F88618-9E57-918B-D71D-C3974CC95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5200" y="1307133"/>
            <a:ext cx="5427600" cy="258400"/>
            <a:chOff x="575200" y="1307133"/>
            <a:chExt cx="5427600" cy="258400"/>
          </a:xfrm>
        </p:grpSpPr>
        <p:cxnSp>
          <p:nvCxnSpPr>
            <p:cNvPr id="22" name="Google Shape;1758;p366">
              <a:extLst>
                <a:ext uri="{FF2B5EF4-FFF2-40B4-BE49-F238E27FC236}">
                  <a16:creationId xmlns:a16="http://schemas.microsoft.com/office/drawing/2014/main" id="{92EBE31F-AF4F-4801-7B21-C5914EE7D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575200" y="1436333"/>
              <a:ext cx="54276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" name="Google Shape;1759;p366">
              <a:extLst>
                <a:ext uri="{FF2B5EF4-FFF2-40B4-BE49-F238E27FC236}">
                  <a16:creationId xmlns:a16="http://schemas.microsoft.com/office/drawing/2014/main" id="{83D4F709-3C4F-8725-9C8A-5E83C0A52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195000" y="1307133"/>
              <a:ext cx="258400" cy="258400"/>
            </a:xfrm>
            <a:prstGeom prst="ellipse">
              <a:avLst/>
            </a:prstGeom>
            <a:solidFill>
              <a:schemeClr val="dk1"/>
            </a:solidFill>
            <a:ln w="38100" cap="flat" cmpd="sng">
              <a:solidFill>
                <a:srgbClr val="F8F8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/>
            </a:p>
          </p:txBody>
        </p:sp>
      </p:grpSp>
      <p:sp>
        <p:nvSpPr>
          <p:cNvPr id="20" name="Google Shape;1756;p366">
            <a:extLst>
              <a:ext uri="{FF2B5EF4-FFF2-40B4-BE49-F238E27FC236}">
                <a16:creationId xmlns:a16="http://schemas.microsoft.com/office/drawing/2014/main" id="{192E3A6B-74F7-1891-904F-F38399B1A254}"/>
              </a:ext>
            </a:extLst>
          </p:cNvPr>
          <p:cNvSpPr txBox="1">
            <a:spLocks/>
          </p:cNvSpPr>
          <p:nvPr/>
        </p:nvSpPr>
        <p:spPr>
          <a:xfrm>
            <a:off x="676006" y="1436333"/>
            <a:ext cx="5664000" cy="527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b="1" kern="1200"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accent6">
                    <a:lumMod val="50000"/>
                  </a:schemeClr>
                </a:solidFill>
                <a:latin typeface="Avenir Next LT Pro Demi" panose="020B07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6">
                    <a:lumMod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333" b="1" dirty="0">
                <a:solidFill>
                  <a:schemeClr val="accent1"/>
                </a:solidFill>
              </a:rPr>
              <a:t>Intros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33" b="1" dirty="0">
                <a:solidFill>
                  <a:schemeClr val="accent1"/>
                </a:solidFill>
              </a:rPr>
              <a:t>Hannah &amp; Sydney (hi!).</a:t>
            </a:r>
          </a:p>
          <a:p>
            <a:pPr marL="0" indent="0">
              <a:spcBef>
                <a:spcPts val="0"/>
              </a:spcBef>
              <a:buNone/>
            </a:pPr>
            <a:endParaRPr lang="en-US" sz="1867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333" b="1" dirty="0">
                <a:solidFill>
                  <a:schemeClr val="accent1"/>
                </a:solidFill>
              </a:rPr>
              <a:t>Customer Story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33" b="1" dirty="0">
                <a:solidFill>
                  <a:schemeClr val="accent1"/>
                </a:solidFill>
              </a:rPr>
              <a:t>Statewide state of mind.</a:t>
            </a:r>
          </a:p>
          <a:p>
            <a:pPr marL="0" indent="0">
              <a:spcBef>
                <a:spcPts val="0"/>
              </a:spcBef>
              <a:buNone/>
            </a:pPr>
            <a:endParaRPr lang="en-US" sz="1867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3333" b="1" dirty="0">
                <a:solidFill>
                  <a:schemeClr val="accent1"/>
                </a:solidFill>
              </a:rPr>
              <a:t>A Framework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33" b="1" dirty="0">
                <a:solidFill>
                  <a:schemeClr val="accent1"/>
                </a:solidFill>
              </a:rPr>
              <a:t>Lessons from the feds.</a:t>
            </a:r>
          </a:p>
          <a:p>
            <a:pPr marL="0" indent="0">
              <a:spcBef>
                <a:spcPts val="0"/>
              </a:spcBef>
              <a:buNone/>
            </a:pPr>
            <a:endParaRPr lang="en-US" sz="1333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3333" b="1" dirty="0">
                <a:solidFill>
                  <a:schemeClr val="accent1"/>
                </a:solidFill>
              </a:rPr>
              <a:t>WA Experiences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chemeClr val="accent1"/>
                </a:solidFill>
              </a:rPr>
              <a:t>A HMW moment.</a:t>
            </a:r>
          </a:p>
          <a:p>
            <a:pPr marL="0" indent="0">
              <a:spcBef>
                <a:spcPts val="0"/>
              </a:spcBef>
              <a:buNone/>
            </a:pPr>
            <a:endParaRPr lang="en-US" sz="1867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333" b="1" dirty="0">
                <a:solidFill>
                  <a:schemeClr val="accent1"/>
                </a:solidFill>
              </a:rPr>
              <a:t>Closing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333" b="1" dirty="0">
                <a:solidFill>
                  <a:schemeClr val="accent1"/>
                </a:solidFill>
              </a:rPr>
              <a:t>And thank you. 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grassy field with trees and mountains in the background">
            <a:extLst>
              <a:ext uri="{FF2B5EF4-FFF2-40B4-BE49-F238E27FC236}">
                <a16:creationId xmlns:a16="http://schemas.microsoft.com/office/drawing/2014/main" id="{9D45E94B-74B0-C26F-CDBB-31E4C939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9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9B23C-8F5E-48E9-2A2D-BC93135AA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5;p15">
            <a:extLst>
              <a:ext uri="{FF2B5EF4-FFF2-40B4-BE49-F238E27FC236}">
                <a16:creationId xmlns:a16="http://schemas.microsoft.com/office/drawing/2014/main" id="{56BB8336-FE77-CA7E-48EC-A78F45836E52}"/>
              </a:ext>
            </a:extLst>
          </p:cNvPr>
          <p:cNvSpPr/>
          <p:nvPr/>
        </p:nvSpPr>
        <p:spPr>
          <a:xfrm>
            <a:off x="2142357" y="1802809"/>
            <a:ext cx="4045175" cy="2748372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44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/>
                <a:sym typeface="Arial"/>
              </a:rPr>
              <a:t>First up, a quick game of…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endParaRPr lang="en-US" sz="4400" b="1" dirty="0">
              <a:solidFill>
                <a:schemeClr val="tx1"/>
              </a:solidFill>
              <a:latin typeface="Avenir Next LT Pro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LT Pro"/>
                <a:sym typeface="Arial"/>
              </a:rPr>
              <a:t>Connections!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LT Pro"/>
              <a:sym typeface="Arial"/>
            </a:endParaRPr>
          </a:p>
        </p:txBody>
      </p:sp>
      <p:pic>
        <p:nvPicPr>
          <p:cNvPr id="28" name="Picture 27" descr="Icon for the New York Times puzzle game called Connections">
            <a:extLst>
              <a:ext uri="{FF2B5EF4-FFF2-40B4-BE49-F238E27FC236}">
                <a16:creationId xmlns:a16="http://schemas.microsoft.com/office/drawing/2014/main" id="{04952326-198E-C5EE-A70E-3FEB2CDE3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41" y="1074644"/>
            <a:ext cx="4204701" cy="42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CBE8D-B9D6-71E2-FBE5-F5390DC06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5;p15">
            <a:extLst>
              <a:ext uri="{FF2B5EF4-FFF2-40B4-BE49-F238E27FC236}">
                <a16:creationId xmlns:a16="http://schemas.microsoft.com/office/drawing/2014/main" id="{0F5B15EC-52CD-5D0B-6F77-A6B3840E85A1}"/>
              </a:ext>
            </a:extLst>
          </p:cNvPr>
          <p:cNvSpPr/>
          <p:nvPr/>
        </p:nvSpPr>
        <p:spPr>
          <a:xfrm>
            <a:off x="705010" y="945602"/>
            <a:ext cx="2451092" cy="584148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venir Next LT Pro"/>
                <a:ea typeface="Arial"/>
                <a:cs typeface="Arial"/>
                <a:sym typeface="Arial"/>
              </a:rPr>
              <a:t>FOOD PERMIT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pic>
        <p:nvPicPr>
          <p:cNvPr id="25" name="Picture 24" descr="A kitchen with stainless steel appliances representing a commissary kitchen&#10;&#10;">
            <a:extLst>
              <a:ext uri="{FF2B5EF4-FFF2-40B4-BE49-F238E27FC236}">
                <a16:creationId xmlns:a16="http://schemas.microsoft.com/office/drawing/2014/main" id="{FA3F6CC6-FB64-1F40-4D67-9BFFBABF8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2" t="48383" r="37197" b="6588"/>
          <a:stretch>
            <a:fillRect/>
          </a:stretch>
        </p:blipFill>
        <p:spPr>
          <a:xfrm>
            <a:off x="705010" y="1699927"/>
            <a:ext cx="2451092" cy="2105447"/>
          </a:xfrm>
          <a:prstGeom prst="roundRect">
            <a:avLst/>
          </a:prstGeom>
        </p:spPr>
      </p:pic>
      <p:sp>
        <p:nvSpPr>
          <p:cNvPr id="10" name="Google Shape;75;p15">
            <a:extLst>
              <a:ext uri="{FF2B5EF4-FFF2-40B4-BE49-F238E27FC236}">
                <a16:creationId xmlns:a16="http://schemas.microsoft.com/office/drawing/2014/main" id="{C3CABF76-F95A-62B6-52CB-FFD0063BA1A3}"/>
              </a:ext>
            </a:extLst>
          </p:cNvPr>
          <p:cNvSpPr/>
          <p:nvPr/>
        </p:nvSpPr>
        <p:spPr>
          <a:xfrm>
            <a:off x="3491928" y="946400"/>
            <a:ext cx="2451092" cy="584148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1600" b="1" noProof="0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UBI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tack of documents representing paperwork to be done">
            <a:extLst>
              <a:ext uri="{FF2B5EF4-FFF2-40B4-BE49-F238E27FC236}">
                <a16:creationId xmlns:a16="http://schemas.microsoft.com/office/drawing/2014/main" id="{B0165902-EDF9-8E45-DFC4-8B3E3E812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2" r="67714"/>
          <a:stretch>
            <a:fillRect/>
          </a:stretch>
        </p:blipFill>
        <p:spPr>
          <a:xfrm>
            <a:off x="3491929" y="1699927"/>
            <a:ext cx="2451092" cy="2105447"/>
          </a:xfrm>
          <a:prstGeom prst="roundRect">
            <a:avLst/>
          </a:prstGeom>
        </p:spPr>
      </p:pic>
      <p:sp>
        <p:nvSpPr>
          <p:cNvPr id="16" name="Google Shape;75;p15">
            <a:extLst>
              <a:ext uri="{FF2B5EF4-FFF2-40B4-BE49-F238E27FC236}">
                <a16:creationId xmlns:a16="http://schemas.microsoft.com/office/drawing/2014/main" id="{9C920062-26C9-4FF6-71E0-B49DCD162357}"/>
              </a:ext>
            </a:extLst>
          </p:cNvPr>
          <p:cNvSpPr/>
          <p:nvPr/>
        </p:nvSpPr>
        <p:spPr>
          <a:xfrm>
            <a:off x="6278846" y="945602"/>
            <a:ext cx="2451092" cy="584148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venir Next LT Pro"/>
                <a:ea typeface="Arial"/>
                <a:cs typeface="Arial"/>
                <a:sym typeface="Arial"/>
              </a:rPr>
              <a:t>LLC FILING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pic>
        <p:nvPicPr>
          <p:cNvPr id="8" name="Picture 7" descr="A picture containing an arrow that says &quot;Limited Liability Corporation&quot;">
            <a:extLst>
              <a:ext uri="{FF2B5EF4-FFF2-40B4-BE49-F238E27FC236}">
                <a16:creationId xmlns:a16="http://schemas.microsoft.com/office/drawing/2014/main" id="{EB6EA01F-E6E4-AADC-7092-35EC33453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4"/>
          <a:stretch>
            <a:fillRect/>
          </a:stretch>
        </p:blipFill>
        <p:spPr>
          <a:xfrm>
            <a:off x="6334907" y="1699927"/>
            <a:ext cx="2395031" cy="2105447"/>
          </a:xfrm>
          <a:prstGeom prst="roundRect">
            <a:avLst/>
          </a:prstGeom>
        </p:spPr>
      </p:pic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B59507F4-E20B-F5D8-F591-DB12BE60B501}"/>
              </a:ext>
            </a:extLst>
          </p:cNvPr>
          <p:cNvSpPr/>
          <p:nvPr/>
        </p:nvSpPr>
        <p:spPr>
          <a:xfrm>
            <a:off x="9065764" y="945602"/>
            <a:ext cx="2451092" cy="584148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FOOD PROCESSING LICENSE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pic>
        <p:nvPicPr>
          <p:cNvPr id="14" name="Picture 13" descr="A picture of a cookie that's being produced and packaged&#10;&#10;">
            <a:extLst>
              <a:ext uri="{FF2B5EF4-FFF2-40B4-BE49-F238E27FC236}">
                <a16:creationId xmlns:a16="http://schemas.microsoft.com/office/drawing/2014/main" id="{99A1A129-D47D-67E5-1072-A88A026D9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" t="924" r="37610" b="35048"/>
          <a:stretch>
            <a:fillRect/>
          </a:stretch>
        </p:blipFill>
        <p:spPr>
          <a:xfrm>
            <a:off x="9121824" y="1699927"/>
            <a:ext cx="2395032" cy="2105447"/>
          </a:xfrm>
          <a:prstGeom prst="round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1935DC7-E9FC-9EB8-0383-0356CF299AC8}"/>
              </a:ext>
            </a:extLst>
          </p:cNvPr>
          <p:cNvSpPr/>
          <p:nvPr/>
        </p:nvSpPr>
        <p:spPr>
          <a:xfrm>
            <a:off x="1123798" y="4360992"/>
            <a:ext cx="1934130" cy="1061049"/>
          </a:xfrm>
          <a:prstGeom prst="wedgeRoundRectCallout">
            <a:avLst>
              <a:gd name="adj1" fmla="val -11467"/>
              <a:gd name="adj2" fmla="val 6331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Go to chat!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187494D-7089-6EBE-49D9-FF2CEB176560}"/>
              </a:ext>
            </a:extLst>
          </p:cNvPr>
          <p:cNvSpPr txBox="1">
            <a:spLocks/>
          </p:cNvSpPr>
          <p:nvPr/>
        </p:nvSpPr>
        <p:spPr>
          <a:xfrm>
            <a:off x="3277557" y="4414472"/>
            <a:ext cx="8140700" cy="9540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sz="4000" dirty="0">
                <a:ea typeface="+mn-ea"/>
                <a:cs typeface="+mn-cs"/>
              </a:rPr>
              <a:t>What do these have in common?</a:t>
            </a:r>
          </a:p>
        </p:txBody>
      </p:sp>
      <p:sp>
        <p:nvSpPr>
          <p:cNvPr id="17" name="Google Shape;75;p15" descr="A picture containing an arrow that says &quot;Limited Liaibility Corporation&quot;&#10;&#10;">
            <a:extLst>
              <a:ext uri="{FF2B5EF4-FFF2-40B4-BE49-F238E27FC236}">
                <a16:creationId xmlns:a16="http://schemas.microsoft.com/office/drawing/2014/main" id="{8DD31869-CD75-E238-D5A6-51104C4F2364}"/>
              </a:ext>
            </a:extLst>
          </p:cNvPr>
          <p:cNvSpPr/>
          <p:nvPr/>
        </p:nvSpPr>
        <p:spPr>
          <a:xfrm>
            <a:off x="705010" y="1699927"/>
            <a:ext cx="10811846" cy="2123660"/>
          </a:xfrm>
          <a:prstGeom prst="roundRect">
            <a:avLst/>
          </a:prstGeom>
          <a:solidFill>
            <a:srgbClr val="F5D548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venir Next LT Pro"/>
                <a:ea typeface="Arial"/>
                <a:cs typeface="Arial"/>
                <a:sym typeface="Arial"/>
              </a:rPr>
              <a:t>THINGS YOU NEED TO START A COOKIE BUSINESS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FOOD PERMIT, UBI, LLC FILING, FOOD PROCESSING LICENSE</a:t>
            </a:r>
            <a:endParaRPr kumimoji="0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6" grpId="0" animBg="1"/>
      <p:bldP spid="2" grpId="0" animBg="1"/>
      <p:bldP spid="13" grpId="0" animBg="1"/>
      <p:bldP spid="12" grpId="0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C27E1-DC08-8BF8-141E-C6C93D3B6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5;p15">
            <a:extLst>
              <a:ext uri="{FF2B5EF4-FFF2-40B4-BE49-F238E27FC236}">
                <a16:creationId xmlns:a16="http://schemas.microsoft.com/office/drawing/2014/main" id="{012FFB28-732A-876F-C3AD-6666E978EB06}"/>
              </a:ext>
            </a:extLst>
          </p:cNvPr>
          <p:cNvSpPr/>
          <p:nvPr/>
        </p:nvSpPr>
        <p:spPr>
          <a:xfrm>
            <a:off x="705010" y="945602"/>
            <a:ext cx="2451092" cy="584148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venir Next LT Pro"/>
                <a:ea typeface="Arial"/>
                <a:cs typeface="Arial"/>
                <a:sym typeface="Arial"/>
              </a:rPr>
              <a:t>KC PH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pic>
        <p:nvPicPr>
          <p:cNvPr id="21" name="Picture 20" descr="King county public health logo.">
            <a:extLst>
              <a:ext uri="{FF2B5EF4-FFF2-40B4-BE49-F238E27FC236}">
                <a16:creationId xmlns:a16="http://schemas.microsoft.com/office/drawing/2014/main" id="{7655C9A1-4F0F-7319-2828-1A383282B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22" y="2389964"/>
            <a:ext cx="1902051" cy="827072"/>
          </a:xfrm>
          <a:prstGeom prst="rect">
            <a:avLst/>
          </a:prstGeom>
        </p:spPr>
      </p:pic>
      <p:sp>
        <p:nvSpPr>
          <p:cNvPr id="4" name="Google Shape;75;p15">
            <a:extLst>
              <a:ext uri="{FF2B5EF4-FFF2-40B4-BE49-F238E27FC236}">
                <a16:creationId xmlns:a16="http://schemas.microsoft.com/office/drawing/2014/main" id="{4C681F76-A418-FF50-77D0-1F548202E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144" y="1732556"/>
            <a:ext cx="2451092" cy="2105447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5;p15">
            <a:extLst>
              <a:ext uri="{FF2B5EF4-FFF2-40B4-BE49-F238E27FC236}">
                <a16:creationId xmlns:a16="http://schemas.microsoft.com/office/drawing/2014/main" id="{C80B11BE-9B7B-36CA-35C8-5FECD1E3FCA1}"/>
              </a:ext>
            </a:extLst>
          </p:cNvPr>
          <p:cNvSpPr/>
          <p:nvPr/>
        </p:nvSpPr>
        <p:spPr>
          <a:xfrm>
            <a:off x="3491928" y="946400"/>
            <a:ext cx="2451092" cy="584148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DOR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pic>
        <p:nvPicPr>
          <p:cNvPr id="17" name="Picture 16" descr="Department of revenue logo">
            <a:extLst>
              <a:ext uri="{FF2B5EF4-FFF2-40B4-BE49-F238E27FC236}">
                <a16:creationId xmlns:a16="http://schemas.microsoft.com/office/drawing/2014/main" id="{0502D3D3-7442-BB29-101E-6BF9735DE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51" y="2226866"/>
            <a:ext cx="1371603" cy="1051562"/>
          </a:xfrm>
          <a:prstGeom prst="rect">
            <a:avLst/>
          </a:prstGeom>
        </p:spPr>
      </p:pic>
      <p:sp>
        <p:nvSpPr>
          <p:cNvPr id="6" name="Google Shape;75;p15">
            <a:extLst>
              <a:ext uri="{FF2B5EF4-FFF2-40B4-BE49-F238E27FC236}">
                <a16:creationId xmlns:a16="http://schemas.microsoft.com/office/drawing/2014/main" id="{B1534FED-E898-236F-546B-795FA9329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5420" y="1699925"/>
            <a:ext cx="2451092" cy="2105447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75;p15">
            <a:extLst>
              <a:ext uri="{FF2B5EF4-FFF2-40B4-BE49-F238E27FC236}">
                <a16:creationId xmlns:a16="http://schemas.microsoft.com/office/drawing/2014/main" id="{46335005-B35D-CE35-15DC-D3825B61D2B9}"/>
              </a:ext>
            </a:extLst>
          </p:cNvPr>
          <p:cNvSpPr/>
          <p:nvPr/>
        </p:nvSpPr>
        <p:spPr>
          <a:xfrm>
            <a:off x="6278846" y="945602"/>
            <a:ext cx="2451092" cy="584148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venir Next LT Pro"/>
                <a:ea typeface="Arial"/>
                <a:cs typeface="Arial"/>
                <a:sym typeface="Arial"/>
              </a:rPr>
              <a:t>SOS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pic>
        <p:nvPicPr>
          <p:cNvPr id="19" name="Picture 18" descr="Secretary of state logo">
            <a:extLst>
              <a:ext uri="{FF2B5EF4-FFF2-40B4-BE49-F238E27FC236}">
                <a16:creationId xmlns:a16="http://schemas.microsoft.com/office/drawing/2014/main" id="{1A686F84-591F-BD2F-F388-223E753FF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70" y="1889061"/>
            <a:ext cx="1804992" cy="1804992"/>
          </a:xfrm>
          <a:prstGeom prst="rect">
            <a:avLst/>
          </a:prstGeom>
        </p:spPr>
      </p:pic>
      <p:sp>
        <p:nvSpPr>
          <p:cNvPr id="7" name="Google Shape;75;p15">
            <a:extLst>
              <a:ext uri="{FF2B5EF4-FFF2-40B4-BE49-F238E27FC236}">
                <a16:creationId xmlns:a16="http://schemas.microsoft.com/office/drawing/2014/main" id="{7F277988-E008-1325-FC1D-227AB9AAB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5490" y="1738834"/>
            <a:ext cx="2451092" cy="2105447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6AC3B261-6BF4-A73F-20B8-68D62DB81C8A}"/>
              </a:ext>
            </a:extLst>
          </p:cNvPr>
          <p:cNvSpPr/>
          <p:nvPr/>
        </p:nvSpPr>
        <p:spPr>
          <a:xfrm>
            <a:off x="9065764" y="945602"/>
            <a:ext cx="2451092" cy="584148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WSDA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pic>
        <p:nvPicPr>
          <p:cNvPr id="23" name="Picture 22" descr="washington state department of agriculture logo">
            <a:extLst>
              <a:ext uri="{FF2B5EF4-FFF2-40B4-BE49-F238E27FC236}">
                <a16:creationId xmlns:a16="http://schemas.microsoft.com/office/drawing/2014/main" id="{CE4D9442-C1FA-1B46-1B15-5D1629B28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874" y="2357335"/>
            <a:ext cx="1804992" cy="733151"/>
          </a:xfrm>
          <a:prstGeom prst="rect">
            <a:avLst/>
          </a:prstGeom>
        </p:spPr>
      </p:pic>
      <p:sp>
        <p:nvSpPr>
          <p:cNvPr id="9" name="Google Shape;75;p15">
            <a:extLst>
              <a:ext uri="{FF2B5EF4-FFF2-40B4-BE49-F238E27FC236}">
                <a16:creationId xmlns:a16="http://schemas.microsoft.com/office/drawing/2014/main" id="{65C68E1C-2BE3-2396-F3B7-9A5A24E90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1690" y="1699925"/>
            <a:ext cx="2365166" cy="2105447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C47ED6F-E9E2-8904-589B-0D951EC12CAE}"/>
              </a:ext>
            </a:extLst>
          </p:cNvPr>
          <p:cNvSpPr/>
          <p:nvPr/>
        </p:nvSpPr>
        <p:spPr>
          <a:xfrm>
            <a:off x="1123798" y="4360992"/>
            <a:ext cx="1934130" cy="1061049"/>
          </a:xfrm>
          <a:prstGeom prst="wedgeRoundRectCallout">
            <a:avLst>
              <a:gd name="adj1" fmla="val -11467"/>
              <a:gd name="adj2" fmla="val 6331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Go to chat!</a:t>
            </a:r>
          </a:p>
        </p:txBody>
      </p:sp>
      <p:sp>
        <p:nvSpPr>
          <p:cNvPr id="24" name="Google Shape;75;p15">
            <a:extLst>
              <a:ext uri="{FF2B5EF4-FFF2-40B4-BE49-F238E27FC236}">
                <a16:creationId xmlns:a16="http://schemas.microsoft.com/office/drawing/2014/main" id="{E5CA4C6A-C24A-410E-3809-C36D82EF7441}"/>
              </a:ext>
            </a:extLst>
          </p:cNvPr>
          <p:cNvSpPr/>
          <p:nvPr/>
        </p:nvSpPr>
        <p:spPr>
          <a:xfrm>
            <a:off x="705010" y="1714343"/>
            <a:ext cx="10811846" cy="2123660"/>
          </a:xfrm>
          <a:prstGeom prst="roundRect">
            <a:avLst/>
          </a:prstGeom>
          <a:solidFill>
            <a:srgbClr val="BEE269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AGENCIES YOU NEED TO INTERACT WITH TO START A COOKIE BUSINESS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KC PH, DOR, SOS, WSDA</a:t>
            </a:r>
            <a:endParaRPr kumimoji="0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4D6470E-CD32-9939-BE26-C869405C725B}"/>
              </a:ext>
            </a:extLst>
          </p:cNvPr>
          <p:cNvSpPr txBox="1">
            <a:spLocks/>
          </p:cNvSpPr>
          <p:nvPr/>
        </p:nvSpPr>
        <p:spPr>
          <a:xfrm>
            <a:off x="3277557" y="4414472"/>
            <a:ext cx="8140700" cy="9540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sz="4000" dirty="0">
                <a:ea typeface="+mn-ea"/>
                <a:cs typeface="+mn-cs"/>
              </a:rPr>
              <a:t>What do these have in common?</a:t>
            </a:r>
          </a:p>
        </p:txBody>
      </p:sp>
    </p:spTree>
    <p:extLst>
      <p:ext uri="{BB962C8B-B14F-4D97-AF65-F5344CB8AC3E}">
        <p14:creationId xmlns:p14="http://schemas.microsoft.com/office/powerpoint/2010/main" val="5516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0" grpId="0" animBg="1"/>
      <p:bldP spid="6" grpId="0" animBg="1"/>
      <p:bldP spid="16" grpId="0" animBg="1"/>
      <p:bldP spid="7" grpId="0" animBg="1"/>
      <p:bldP spid="2" grpId="0" animBg="1"/>
      <p:bldP spid="9" grpId="0" animBg="1"/>
      <p:bldP spid="13" grpId="0" animBg="1"/>
      <p:bldP spid="24" grpId="0" animBg="1"/>
      <p:bldP spid="24" grpId="1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EA230-744A-335B-1624-FD8C1F6DC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5;p15">
            <a:extLst>
              <a:ext uri="{FF2B5EF4-FFF2-40B4-BE49-F238E27FC236}">
                <a16:creationId xmlns:a16="http://schemas.microsoft.com/office/drawing/2014/main" id="{EAC2CF31-B554-43DA-B8E8-23716573B168}"/>
              </a:ext>
            </a:extLst>
          </p:cNvPr>
          <p:cNvSpPr/>
          <p:nvPr/>
        </p:nvSpPr>
        <p:spPr>
          <a:xfrm>
            <a:off x="705010" y="945602"/>
            <a:ext cx="2451092" cy="584148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CONFUSION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sp>
        <p:nvSpPr>
          <p:cNvPr id="4" name="Google Shape;75;p15">
            <a:extLst>
              <a:ext uri="{FF2B5EF4-FFF2-40B4-BE49-F238E27FC236}">
                <a16:creationId xmlns:a16="http://schemas.microsoft.com/office/drawing/2014/main" id="{AC94A706-3F57-D5BD-C601-997781A245FB}"/>
              </a:ext>
            </a:extLst>
          </p:cNvPr>
          <p:cNvSpPr/>
          <p:nvPr/>
        </p:nvSpPr>
        <p:spPr>
          <a:xfrm>
            <a:off x="731144" y="1732556"/>
            <a:ext cx="2451092" cy="2105447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700"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What the heck is a UBI?</a:t>
            </a:r>
          </a:p>
        </p:txBody>
      </p:sp>
      <p:sp>
        <p:nvSpPr>
          <p:cNvPr id="10" name="Google Shape;75;p15">
            <a:extLst>
              <a:ext uri="{FF2B5EF4-FFF2-40B4-BE49-F238E27FC236}">
                <a16:creationId xmlns:a16="http://schemas.microsoft.com/office/drawing/2014/main" id="{B0C1AFA7-FCEF-B9BF-4B72-F9121923DE3F}"/>
              </a:ext>
            </a:extLst>
          </p:cNvPr>
          <p:cNvSpPr/>
          <p:nvPr/>
        </p:nvSpPr>
        <p:spPr>
          <a:xfrm>
            <a:off x="3491928" y="946400"/>
            <a:ext cx="2451092" cy="584148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FRUSTRATION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sp>
        <p:nvSpPr>
          <p:cNvPr id="6" name="Google Shape;75;p15">
            <a:extLst>
              <a:ext uri="{FF2B5EF4-FFF2-40B4-BE49-F238E27FC236}">
                <a16:creationId xmlns:a16="http://schemas.microsoft.com/office/drawing/2014/main" id="{D127CB8F-9F23-A25A-6424-2BB41803BD73}"/>
              </a:ext>
            </a:extLst>
          </p:cNvPr>
          <p:cNvSpPr/>
          <p:nvPr/>
        </p:nvSpPr>
        <p:spPr>
          <a:xfrm>
            <a:off x="3475419" y="1738834"/>
            <a:ext cx="2451092" cy="2105447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venir Next LT Pro"/>
                <a:ea typeface="Arial"/>
                <a:cs typeface="Arial"/>
                <a:sym typeface="Arial"/>
              </a:rPr>
              <a:t>It’s a whole rabbit hole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75;p15">
            <a:extLst>
              <a:ext uri="{FF2B5EF4-FFF2-40B4-BE49-F238E27FC236}">
                <a16:creationId xmlns:a16="http://schemas.microsoft.com/office/drawing/2014/main" id="{FFEDD2FA-A0F5-8ABD-2B80-BDB6DF747E55}"/>
              </a:ext>
            </a:extLst>
          </p:cNvPr>
          <p:cNvSpPr/>
          <p:nvPr/>
        </p:nvSpPr>
        <p:spPr>
          <a:xfrm>
            <a:off x="6278846" y="945602"/>
            <a:ext cx="2451092" cy="584148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venir Next LT Pro"/>
                <a:ea typeface="Arial"/>
                <a:cs typeface="Arial"/>
                <a:sym typeface="Arial"/>
              </a:rPr>
              <a:t>FEAR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sp>
        <p:nvSpPr>
          <p:cNvPr id="7" name="Google Shape;75;p15">
            <a:extLst>
              <a:ext uri="{FF2B5EF4-FFF2-40B4-BE49-F238E27FC236}">
                <a16:creationId xmlns:a16="http://schemas.microsoft.com/office/drawing/2014/main" id="{62E889BB-BC4F-CFAE-21F7-C2EC36A5431C}"/>
              </a:ext>
            </a:extLst>
          </p:cNvPr>
          <p:cNvSpPr/>
          <p:nvPr/>
        </p:nvSpPr>
        <p:spPr>
          <a:xfrm>
            <a:off x="6265490" y="1738834"/>
            <a:ext cx="2451092" cy="2105447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venir Next LT Pro"/>
                <a:ea typeface="Arial"/>
                <a:cs typeface="Arial"/>
                <a:sym typeface="Arial"/>
              </a:rPr>
              <a:t>What have I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venir Next LT Pro"/>
                <a:ea typeface="Arial"/>
                <a:cs typeface="Arial"/>
                <a:sym typeface="Arial"/>
              </a:rPr>
              <a:t> got myself into?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sp>
        <p:nvSpPr>
          <p:cNvPr id="2" name="Google Shape;75;p15">
            <a:extLst>
              <a:ext uri="{FF2B5EF4-FFF2-40B4-BE49-F238E27FC236}">
                <a16:creationId xmlns:a16="http://schemas.microsoft.com/office/drawing/2014/main" id="{C51275CC-5EB6-0099-FA55-EDBE3BF94914}"/>
              </a:ext>
            </a:extLst>
          </p:cNvPr>
          <p:cNvSpPr/>
          <p:nvPr/>
        </p:nvSpPr>
        <p:spPr>
          <a:xfrm>
            <a:off x="9065764" y="945602"/>
            <a:ext cx="2451092" cy="584148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EXASPERATION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sp>
        <p:nvSpPr>
          <p:cNvPr id="9" name="Google Shape;75;p15">
            <a:extLst>
              <a:ext uri="{FF2B5EF4-FFF2-40B4-BE49-F238E27FC236}">
                <a16:creationId xmlns:a16="http://schemas.microsoft.com/office/drawing/2014/main" id="{6D98FDD6-56A6-0064-A8AF-F76FF6672EE6}"/>
              </a:ext>
            </a:extLst>
          </p:cNvPr>
          <p:cNvSpPr/>
          <p:nvPr/>
        </p:nvSpPr>
        <p:spPr>
          <a:xfrm>
            <a:off x="9065764" y="1732555"/>
            <a:ext cx="2451092" cy="2105447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I might just give up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861349-3BCA-EA2D-EF90-BA1471B5916D}"/>
              </a:ext>
            </a:extLst>
          </p:cNvPr>
          <p:cNvSpPr/>
          <p:nvPr/>
        </p:nvSpPr>
        <p:spPr>
          <a:xfrm>
            <a:off x="1123798" y="4360992"/>
            <a:ext cx="1934130" cy="1061049"/>
          </a:xfrm>
          <a:prstGeom prst="wedgeRoundRectCallout">
            <a:avLst>
              <a:gd name="adj1" fmla="val -11467"/>
              <a:gd name="adj2" fmla="val 6331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Go to chat!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82AEF69-7AF2-54D4-2EC9-452D364E3574}"/>
              </a:ext>
            </a:extLst>
          </p:cNvPr>
          <p:cNvSpPr txBox="1">
            <a:spLocks/>
          </p:cNvSpPr>
          <p:nvPr/>
        </p:nvSpPr>
        <p:spPr>
          <a:xfrm>
            <a:off x="3277557" y="4414472"/>
            <a:ext cx="8140700" cy="9540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 Demi" panose="020B07040202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sz="4000" dirty="0">
                <a:ea typeface="+mn-ea"/>
                <a:cs typeface="+mn-cs"/>
              </a:rPr>
              <a:t>What do these have in common?</a:t>
            </a:r>
          </a:p>
        </p:txBody>
      </p:sp>
      <p:sp>
        <p:nvSpPr>
          <p:cNvPr id="24" name="Google Shape;75;p15">
            <a:extLst>
              <a:ext uri="{FF2B5EF4-FFF2-40B4-BE49-F238E27FC236}">
                <a16:creationId xmlns:a16="http://schemas.microsoft.com/office/drawing/2014/main" id="{9F9B7342-D814-012E-4D72-47D4345A3A5D}"/>
              </a:ext>
            </a:extLst>
          </p:cNvPr>
          <p:cNvSpPr/>
          <p:nvPr/>
        </p:nvSpPr>
        <p:spPr>
          <a:xfrm>
            <a:off x="731144" y="1739632"/>
            <a:ext cx="10811846" cy="2123660"/>
          </a:xfrm>
          <a:prstGeom prst="roundRect">
            <a:avLst/>
          </a:prstGeom>
          <a:solidFill>
            <a:srgbClr val="7B9DE5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45725" tIns="45725" rIns="45725" bIns="457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2000" b="1" noProof="0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FEELINGS HAD STARTING A COOKIE BUSINESS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Avenir Next LT Pro"/>
              </a:rPr>
              <a:t>CONFUSION, FRUSTRATION, FEAR, EXASPERATION</a:t>
            </a:r>
            <a:endParaRPr kumimoji="0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venir Next LT Pr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18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0" grpId="0" animBg="1"/>
      <p:bldP spid="6" grpId="0" animBg="1"/>
      <p:bldP spid="16" grpId="0" animBg="1"/>
      <p:bldP spid="7" grpId="0" animBg="1"/>
      <p:bldP spid="2" grpId="0" animBg="1"/>
      <p:bldP spid="9" grpId="0" animBg="1"/>
      <p:bldP spid="13" grpId="0" animBg="1"/>
      <p:bldP spid="12" grpId="0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WaTech">
      <a:dk1>
        <a:srgbClr val="253D8D"/>
      </a:dk1>
      <a:lt1>
        <a:sysClr val="window" lastClr="FFFFFF"/>
      </a:lt1>
      <a:dk2>
        <a:srgbClr val="6790CB"/>
      </a:dk2>
      <a:lt2>
        <a:srgbClr val="E7E6E6"/>
      </a:lt2>
      <a:accent1>
        <a:srgbClr val="253D8D"/>
      </a:accent1>
      <a:accent2>
        <a:srgbClr val="C8DC54"/>
      </a:accent2>
      <a:accent3>
        <a:srgbClr val="1DB89A"/>
      </a:accent3>
      <a:accent4>
        <a:srgbClr val="C8DC54"/>
      </a:accent4>
      <a:accent5>
        <a:srgbClr val="E7E6E6"/>
      </a:accent5>
      <a:accent6>
        <a:srgbClr val="595959"/>
      </a:accent6>
      <a:hlink>
        <a:srgbClr val="253D8D"/>
      </a:hlink>
      <a:folHlink>
        <a:srgbClr val="6790CB"/>
      </a:folHlink>
    </a:clrScheme>
    <a:fontScheme name="Custom 1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Office Theme">
  <a:themeElements>
    <a:clrScheme name="WaTech">
      <a:dk1>
        <a:srgbClr val="253D8D"/>
      </a:dk1>
      <a:lt1>
        <a:sysClr val="window" lastClr="FFFFFF"/>
      </a:lt1>
      <a:dk2>
        <a:srgbClr val="6790CB"/>
      </a:dk2>
      <a:lt2>
        <a:srgbClr val="E7E6E6"/>
      </a:lt2>
      <a:accent1>
        <a:srgbClr val="253D8D"/>
      </a:accent1>
      <a:accent2>
        <a:srgbClr val="C8DC54"/>
      </a:accent2>
      <a:accent3>
        <a:srgbClr val="1DB89A"/>
      </a:accent3>
      <a:accent4>
        <a:srgbClr val="C8DC54"/>
      </a:accent4>
      <a:accent5>
        <a:srgbClr val="E7E6E6"/>
      </a:accent5>
      <a:accent6>
        <a:srgbClr val="595959"/>
      </a:accent6>
      <a:hlink>
        <a:srgbClr val="253D8D"/>
      </a:hlink>
      <a:folHlink>
        <a:srgbClr val="6790CB"/>
      </a:folHlink>
    </a:clrScheme>
    <a:fontScheme name="Custom 1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5_Office Theme">
  <a:themeElements>
    <a:clrScheme name="WaTech">
      <a:dk1>
        <a:srgbClr val="253D8D"/>
      </a:dk1>
      <a:lt1>
        <a:sysClr val="window" lastClr="FFFFFF"/>
      </a:lt1>
      <a:dk2>
        <a:srgbClr val="6790CB"/>
      </a:dk2>
      <a:lt2>
        <a:srgbClr val="E7E6E6"/>
      </a:lt2>
      <a:accent1>
        <a:srgbClr val="253D8D"/>
      </a:accent1>
      <a:accent2>
        <a:srgbClr val="C8DC54"/>
      </a:accent2>
      <a:accent3>
        <a:srgbClr val="1DB89A"/>
      </a:accent3>
      <a:accent4>
        <a:srgbClr val="C8DC54"/>
      </a:accent4>
      <a:accent5>
        <a:srgbClr val="E7E6E6"/>
      </a:accent5>
      <a:accent6>
        <a:srgbClr val="595959"/>
      </a:accent6>
      <a:hlink>
        <a:srgbClr val="253D8D"/>
      </a:hlink>
      <a:folHlink>
        <a:srgbClr val="6790CB"/>
      </a:folHlink>
    </a:clrScheme>
    <a:fontScheme name="Custom 1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1d0e217-264e-400a-8ba0-57dcc127d72d}" enabled="0" method="" siteId="{11d0e217-264e-400a-8ba0-57dcc127d72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23159</TotalTime>
  <Words>1173</Words>
  <Application>Microsoft Office PowerPoint</Application>
  <PresentationFormat>Widescreen</PresentationFormat>
  <Paragraphs>296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6" baseType="lpstr">
      <vt:lpstr>Aptos</vt:lpstr>
      <vt:lpstr>Aptos Display</vt:lpstr>
      <vt:lpstr>Aptos SemiBold</vt:lpstr>
      <vt:lpstr>Arial</vt:lpstr>
      <vt:lpstr>Avenir Next LT Pro</vt:lpstr>
      <vt:lpstr>Avenir Next LT Pro Demi</vt:lpstr>
      <vt:lpstr>Avenir Next LT Pro Light</vt:lpstr>
      <vt:lpstr>Courier New</vt:lpstr>
      <vt:lpstr>Libre Franklin</vt:lpstr>
      <vt:lpstr>Libre Franklin ExtraBold</vt:lpstr>
      <vt:lpstr>Libre Franklin ExtraLight</vt:lpstr>
      <vt:lpstr>Libre Franklin Light</vt:lpstr>
      <vt:lpstr>Libre Franklin Medium</vt:lpstr>
      <vt:lpstr>Permanent Marker</vt:lpstr>
      <vt:lpstr>Roboto</vt:lpstr>
      <vt:lpstr>Roboto Light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happens when we get trapped in “inside out” thinking?</vt:lpstr>
      <vt:lpstr>Customers suffer. And so do we.</vt:lpstr>
      <vt:lpstr>PowerPoint Presentation</vt:lpstr>
      <vt:lpstr>PowerPoint Presentation</vt:lpstr>
      <vt:lpstr>“Life Experience”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stands in the way of having a shared understanding of our customer’s life experiences?</vt:lpstr>
      <vt:lpstr>Yeah, it IS hard.</vt:lpstr>
      <vt:lpstr>Moment of opportunity.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Burn, Hannah (WaTech)</dc:creator>
  <cp:lastModifiedBy>Cooper, John (GOV)</cp:lastModifiedBy>
  <cp:revision>3</cp:revision>
  <dcterms:created xsi:type="dcterms:W3CDTF">2025-09-19T18:31:50Z</dcterms:created>
  <dcterms:modified xsi:type="dcterms:W3CDTF">2025-10-24T15:09:54Z</dcterms:modified>
</cp:coreProperties>
</file>