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Canva Sans Bold" panose="020B0604020202020204" charset="0"/>
      <p:regular r:id="rId31"/>
      <p:bold r:id="rId32"/>
    </p:embeddedFont>
    <p:embeddedFont>
      <p:font typeface="Georgia Pro Bold Italics" panose="020B0604020202020204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Lato Bold" panose="020B0604020202020204" charset="0"/>
      <p:regular r:id="rId41"/>
      <p:bold r:id="rId42"/>
    </p:embeddedFont>
    <p:embeddedFont>
      <p:font typeface="Poppins Bold" panose="020B0604020202020204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58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s02web.zoom.us/meeting/register/zbx98otiQQ2M6RtXT4QuT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7B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74300" y="334869"/>
            <a:ext cx="6462945" cy="9619816"/>
          </a:xfrm>
          <a:custGeom>
            <a:avLst/>
            <a:gdLst/>
            <a:ahLst/>
            <a:cxnLst/>
            <a:rect l="l" t="t" r="r" b="b"/>
            <a:pathLst>
              <a:path w="6462945" h="9619816">
                <a:moveTo>
                  <a:pt x="0" y="0"/>
                </a:moveTo>
                <a:lnTo>
                  <a:pt x="6462944" y="0"/>
                </a:lnTo>
                <a:lnTo>
                  <a:pt x="6462944" y="9619817"/>
                </a:lnTo>
                <a:lnTo>
                  <a:pt x="0" y="9619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165" t="-5649" r="-33165" b="-54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257800" y="3984054"/>
            <a:ext cx="13830676" cy="217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</a:pPr>
            <a:r>
              <a:rPr lang="en-US" sz="82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Welcome!</a:t>
            </a:r>
          </a:p>
          <a:p>
            <a:pPr algn="ctr">
              <a:lnSpc>
                <a:spcPts val="5040"/>
              </a:lnSpc>
            </a:pPr>
            <a:endParaRPr lang="en-US" sz="82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11909" y="348921"/>
            <a:ext cx="1327559" cy="1359559"/>
            <a:chOff x="0" y="0"/>
            <a:chExt cx="812800" cy="8323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32392"/>
            </a:xfrm>
            <a:custGeom>
              <a:avLst/>
              <a:gdLst/>
              <a:ahLst/>
              <a:cxnLst/>
              <a:rect l="l" t="t" r="r" b="b"/>
              <a:pathLst>
                <a:path w="812800" h="832392">
                  <a:moveTo>
                    <a:pt x="406400" y="0"/>
                  </a:moveTo>
                  <a:cubicBezTo>
                    <a:pt x="181951" y="0"/>
                    <a:pt x="0" y="186337"/>
                    <a:pt x="0" y="416196"/>
                  </a:cubicBezTo>
                  <a:cubicBezTo>
                    <a:pt x="0" y="646054"/>
                    <a:pt x="181951" y="832392"/>
                    <a:pt x="406400" y="832392"/>
                  </a:cubicBezTo>
                  <a:cubicBezTo>
                    <a:pt x="630849" y="832392"/>
                    <a:pt x="812800" y="646054"/>
                    <a:pt x="812800" y="416196"/>
                  </a:cubicBezTo>
                  <a:cubicBezTo>
                    <a:pt x="812800" y="186337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6263"/>
              <a:ext cx="660400" cy="790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16441" y="2375198"/>
            <a:ext cx="1327559" cy="1359563"/>
            <a:chOff x="0" y="0"/>
            <a:chExt cx="812800" cy="8323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16441" y="4524003"/>
            <a:ext cx="1327559" cy="1359563"/>
            <a:chOff x="0" y="0"/>
            <a:chExt cx="812800" cy="8323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11909" y="6670990"/>
            <a:ext cx="1327559" cy="1359563"/>
            <a:chOff x="0" y="0"/>
            <a:chExt cx="812800" cy="8323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16441" y="8564025"/>
            <a:ext cx="1327559" cy="1359563"/>
            <a:chOff x="0" y="0"/>
            <a:chExt cx="812800" cy="8323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99141" y="1897791"/>
            <a:ext cx="6231693" cy="623169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15C4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-114300"/>
              <a:ext cx="6604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Stress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-9063" y="-77506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3" y="0"/>
                </a:lnTo>
                <a:lnTo>
                  <a:pt x="18297063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-4532" y="10172643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4" y="0"/>
                </a:lnTo>
                <a:lnTo>
                  <a:pt x="18297064" y="228714"/>
                </a:lnTo>
                <a:lnTo>
                  <a:pt x="0" y="228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5400000">
            <a:off x="-9157595" y="1541893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3" y="0"/>
                </a:lnTo>
                <a:lnTo>
                  <a:pt x="18297063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5400000">
            <a:off x="9087740" y="2085445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4" y="0"/>
                </a:lnTo>
                <a:lnTo>
                  <a:pt x="18297064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0176026" y="513721"/>
            <a:ext cx="4017058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Schedule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9030" y="9780817"/>
            <a:ext cx="5678835" cy="3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Source: 1-4 align with Karl Albrecht’s research in Stress and the Manager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20880" y="2516739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Suspense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20880" y="4574295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Social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120880" y="6812531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Sudden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120880" y="8720060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System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570554" y="3934786"/>
            <a:ext cx="6300264" cy="6126570"/>
            <a:chOff x="0" y="0"/>
            <a:chExt cx="1659329" cy="161358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59329" cy="1613582"/>
            </a:xfrm>
            <a:custGeom>
              <a:avLst/>
              <a:gdLst/>
              <a:ahLst/>
              <a:cxnLst/>
              <a:rect l="l" t="t" r="r" b="b"/>
              <a:pathLst>
                <a:path w="1659329" h="1613582">
                  <a:moveTo>
                    <a:pt x="0" y="0"/>
                  </a:moveTo>
                  <a:lnTo>
                    <a:pt x="1659329" y="0"/>
                  </a:lnTo>
                  <a:lnTo>
                    <a:pt x="1659329" y="1613582"/>
                  </a:lnTo>
                  <a:lnTo>
                    <a:pt x="0" y="1613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659329" cy="1651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11909" y="348921"/>
            <a:ext cx="1327559" cy="1359559"/>
            <a:chOff x="0" y="0"/>
            <a:chExt cx="812800" cy="8323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32392"/>
            </a:xfrm>
            <a:custGeom>
              <a:avLst/>
              <a:gdLst/>
              <a:ahLst/>
              <a:cxnLst/>
              <a:rect l="l" t="t" r="r" b="b"/>
              <a:pathLst>
                <a:path w="812800" h="832392">
                  <a:moveTo>
                    <a:pt x="406400" y="0"/>
                  </a:moveTo>
                  <a:cubicBezTo>
                    <a:pt x="181951" y="0"/>
                    <a:pt x="0" y="186337"/>
                    <a:pt x="0" y="416196"/>
                  </a:cubicBezTo>
                  <a:cubicBezTo>
                    <a:pt x="0" y="646054"/>
                    <a:pt x="181951" y="832392"/>
                    <a:pt x="406400" y="832392"/>
                  </a:cubicBezTo>
                  <a:cubicBezTo>
                    <a:pt x="630849" y="832392"/>
                    <a:pt x="812800" y="646054"/>
                    <a:pt x="812800" y="416196"/>
                  </a:cubicBezTo>
                  <a:cubicBezTo>
                    <a:pt x="812800" y="186337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6263"/>
              <a:ext cx="660400" cy="790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16441" y="2375198"/>
            <a:ext cx="1327559" cy="1359563"/>
            <a:chOff x="0" y="0"/>
            <a:chExt cx="812800" cy="8323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16441" y="4524003"/>
            <a:ext cx="1327559" cy="1359563"/>
            <a:chOff x="0" y="0"/>
            <a:chExt cx="812800" cy="8323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11909" y="6670990"/>
            <a:ext cx="1327559" cy="1359563"/>
            <a:chOff x="0" y="0"/>
            <a:chExt cx="812800" cy="8323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16441" y="8564025"/>
            <a:ext cx="1327559" cy="1359563"/>
            <a:chOff x="0" y="0"/>
            <a:chExt cx="812800" cy="8323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99141" y="1897791"/>
            <a:ext cx="6231693" cy="623169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15C4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-114300"/>
              <a:ext cx="6604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Stress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-9063" y="-77506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3" y="0"/>
                </a:lnTo>
                <a:lnTo>
                  <a:pt x="18297063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-4532" y="10172643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4" y="0"/>
                </a:lnTo>
                <a:lnTo>
                  <a:pt x="18297064" y="228714"/>
                </a:lnTo>
                <a:lnTo>
                  <a:pt x="0" y="228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5400000">
            <a:off x="-9157595" y="1541893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3" y="0"/>
                </a:lnTo>
                <a:lnTo>
                  <a:pt x="18297063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5400000">
            <a:off x="9087740" y="2085445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4" y="0"/>
                </a:lnTo>
                <a:lnTo>
                  <a:pt x="18297064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0176026" y="513721"/>
            <a:ext cx="4017058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Schedule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9030" y="9780817"/>
            <a:ext cx="5678835" cy="3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Source: 1-4 align with Karl Albrecht’s research in Stress and the Manager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20880" y="2516739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Suspense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20880" y="4574295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Social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120880" y="6812531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Sudden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120880" y="8720060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System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570554" y="6083591"/>
            <a:ext cx="6300264" cy="3977765"/>
            <a:chOff x="0" y="0"/>
            <a:chExt cx="1659329" cy="104764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59329" cy="1047642"/>
            </a:xfrm>
            <a:custGeom>
              <a:avLst/>
              <a:gdLst/>
              <a:ahLst/>
              <a:cxnLst/>
              <a:rect l="l" t="t" r="r" b="b"/>
              <a:pathLst>
                <a:path w="1659329" h="1047642">
                  <a:moveTo>
                    <a:pt x="0" y="0"/>
                  </a:moveTo>
                  <a:lnTo>
                    <a:pt x="1659329" y="0"/>
                  </a:lnTo>
                  <a:lnTo>
                    <a:pt x="1659329" y="1047642"/>
                  </a:lnTo>
                  <a:lnTo>
                    <a:pt x="0" y="10476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659329" cy="1085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11909" y="348921"/>
            <a:ext cx="1327559" cy="1359559"/>
            <a:chOff x="0" y="0"/>
            <a:chExt cx="812800" cy="8323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32392"/>
            </a:xfrm>
            <a:custGeom>
              <a:avLst/>
              <a:gdLst/>
              <a:ahLst/>
              <a:cxnLst/>
              <a:rect l="l" t="t" r="r" b="b"/>
              <a:pathLst>
                <a:path w="812800" h="832392">
                  <a:moveTo>
                    <a:pt x="406400" y="0"/>
                  </a:moveTo>
                  <a:cubicBezTo>
                    <a:pt x="181951" y="0"/>
                    <a:pt x="0" y="186337"/>
                    <a:pt x="0" y="416196"/>
                  </a:cubicBezTo>
                  <a:cubicBezTo>
                    <a:pt x="0" y="646054"/>
                    <a:pt x="181951" y="832392"/>
                    <a:pt x="406400" y="832392"/>
                  </a:cubicBezTo>
                  <a:cubicBezTo>
                    <a:pt x="630849" y="832392"/>
                    <a:pt x="812800" y="646054"/>
                    <a:pt x="812800" y="416196"/>
                  </a:cubicBezTo>
                  <a:cubicBezTo>
                    <a:pt x="812800" y="186337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6263"/>
              <a:ext cx="660400" cy="790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16441" y="2375198"/>
            <a:ext cx="1327559" cy="1359563"/>
            <a:chOff x="0" y="0"/>
            <a:chExt cx="812800" cy="8323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16441" y="4524003"/>
            <a:ext cx="1327559" cy="1359563"/>
            <a:chOff x="0" y="0"/>
            <a:chExt cx="812800" cy="8323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11909" y="6670990"/>
            <a:ext cx="1327559" cy="1359563"/>
            <a:chOff x="0" y="0"/>
            <a:chExt cx="812800" cy="8323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16441" y="8564025"/>
            <a:ext cx="1327559" cy="1359563"/>
            <a:chOff x="0" y="0"/>
            <a:chExt cx="812800" cy="8323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99141" y="1897791"/>
            <a:ext cx="6231693" cy="623169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15C4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-114300"/>
              <a:ext cx="6604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Stress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-9063" y="-77506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3" y="0"/>
                </a:lnTo>
                <a:lnTo>
                  <a:pt x="18297063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-4532" y="10172643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4" y="0"/>
                </a:lnTo>
                <a:lnTo>
                  <a:pt x="18297064" y="228714"/>
                </a:lnTo>
                <a:lnTo>
                  <a:pt x="0" y="228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5400000">
            <a:off x="-9157595" y="1541893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3" y="0"/>
                </a:lnTo>
                <a:lnTo>
                  <a:pt x="18297063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5400000">
            <a:off x="9087740" y="2085445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4" y="0"/>
                </a:lnTo>
                <a:lnTo>
                  <a:pt x="18297064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0176026" y="513721"/>
            <a:ext cx="4017058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Schedule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9030" y="9780817"/>
            <a:ext cx="5678835" cy="3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Source: 1-4 align with Karl Albrecht’s research in Stress and the Manager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20880" y="2516739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Suspense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20880" y="4574295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Social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120880" y="6812531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Sudden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120880" y="8720060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System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570554" y="8345410"/>
            <a:ext cx="6300264" cy="1715946"/>
            <a:chOff x="0" y="0"/>
            <a:chExt cx="1659329" cy="45193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59329" cy="451936"/>
            </a:xfrm>
            <a:custGeom>
              <a:avLst/>
              <a:gdLst/>
              <a:ahLst/>
              <a:cxnLst/>
              <a:rect l="l" t="t" r="r" b="b"/>
              <a:pathLst>
                <a:path w="1659329" h="451936">
                  <a:moveTo>
                    <a:pt x="0" y="0"/>
                  </a:moveTo>
                  <a:lnTo>
                    <a:pt x="1659329" y="0"/>
                  </a:lnTo>
                  <a:lnTo>
                    <a:pt x="1659329" y="451936"/>
                  </a:lnTo>
                  <a:lnTo>
                    <a:pt x="0" y="451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659329" cy="490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11909" y="348921"/>
            <a:ext cx="1327559" cy="1359559"/>
            <a:chOff x="0" y="0"/>
            <a:chExt cx="812800" cy="8323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32392"/>
            </a:xfrm>
            <a:custGeom>
              <a:avLst/>
              <a:gdLst/>
              <a:ahLst/>
              <a:cxnLst/>
              <a:rect l="l" t="t" r="r" b="b"/>
              <a:pathLst>
                <a:path w="812800" h="832392">
                  <a:moveTo>
                    <a:pt x="406400" y="0"/>
                  </a:moveTo>
                  <a:cubicBezTo>
                    <a:pt x="181951" y="0"/>
                    <a:pt x="0" y="186337"/>
                    <a:pt x="0" y="416196"/>
                  </a:cubicBezTo>
                  <a:cubicBezTo>
                    <a:pt x="0" y="646054"/>
                    <a:pt x="181951" y="832392"/>
                    <a:pt x="406400" y="832392"/>
                  </a:cubicBezTo>
                  <a:cubicBezTo>
                    <a:pt x="630849" y="832392"/>
                    <a:pt x="812800" y="646054"/>
                    <a:pt x="812800" y="416196"/>
                  </a:cubicBezTo>
                  <a:cubicBezTo>
                    <a:pt x="812800" y="186337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6263"/>
              <a:ext cx="660400" cy="790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16441" y="2375198"/>
            <a:ext cx="1327559" cy="1359563"/>
            <a:chOff x="0" y="0"/>
            <a:chExt cx="812800" cy="8323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16441" y="4524003"/>
            <a:ext cx="1327559" cy="1359563"/>
            <a:chOff x="0" y="0"/>
            <a:chExt cx="812800" cy="8323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11909" y="6670990"/>
            <a:ext cx="1327559" cy="1359563"/>
            <a:chOff x="0" y="0"/>
            <a:chExt cx="812800" cy="8323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16441" y="8564025"/>
            <a:ext cx="1327559" cy="1359563"/>
            <a:chOff x="0" y="0"/>
            <a:chExt cx="812800" cy="8323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99141" y="1897791"/>
            <a:ext cx="6231693" cy="623169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15C4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-114300"/>
              <a:ext cx="6604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Stress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-9063" y="-77506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3" y="0"/>
                </a:lnTo>
                <a:lnTo>
                  <a:pt x="18297063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-4532" y="10172643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4" y="0"/>
                </a:lnTo>
                <a:lnTo>
                  <a:pt x="18297064" y="228714"/>
                </a:lnTo>
                <a:lnTo>
                  <a:pt x="0" y="228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5400000">
            <a:off x="-9157595" y="1541893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3" y="0"/>
                </a:lnTo>
                <a:lnTo>
                  <a:pt x="18297063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5400000">
            <a:off x="9087740" y="2085445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4" y="0"/>
                </a:lnTo>
                <a:lnTo>
                  <a:pt x="18297064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0176026" y="513721"/>
            <a:ext cx="4017058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Schedule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9030" y="9780817"/>
            <a:ext cx="5678835" cy="3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Source: 1-4 align with Karl Albrecht’s research in Stress and the Manager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20880" y="2516739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Suspense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20880" y="4574295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Social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120880" y="6812531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Sudden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120880" y="8720060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15670" y="109211"/>
            <a:ext cx="10993781" cy="9952145"/>
          </a:xfrm>
          <a:custGeom>
            <a:avLst/>
            <a:gdLst/>
            <a:ahLst/>
            <a:cxnLst/>
            <a:rect l="l" t="t" r="r" b="b"/>
            <a:pathLst>
              <a:path w="10993781" h="9952145">
                <a:moveTo>
                  <a:pt x="0" y="0"/>
                </a:moveTo>
                <a:lnTo>
                  <a:pt x="10993782" y="0"/>
                </a:lnTo>
                <a:lnTo>
                  <a:pt x="10993782" y="9952145"/>
                </a:lnTo>
                <a:lnTo>
                  <a:pt x="0" y="9952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150" b="-23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0350" y="628276"/>
            <a:ext cx="15447300" cy="8280401"/>
          </a:xfrm>
          <a:custGeom>
            <a:avLst/>
            <a:gdLst/>
            <a:ahLst/>
            <a:cxnLst/>
            <a:rect l="l" t="t" r="r" b="b"/>
            <a:pathLst>
              <a:path w="15447300" h="8280401">
                <a:moveTo>
                  <a:pt x="0" y="0"/>
                </a:moveTo>
                <a:lnTo>
                  <a:pt x="15447300" y="0"/>
                </a:lnTo>
                <a:lnTo>
                  <a:pt x="15447300" y="8280400"/>
                </a:lnTo>
                <a:lnTo>
                  <a:pt x="0" y="8280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110266" y="1769509"/>
            <a:ext cx="6112544" cy="5997933"/>
          </a:xfrm>
          <a:custGeom>
            <a:avLst/>
            <a:gdLst/>
            <a:ahLst/>
            <a:cxnLst/>
            <a:rect l="l" t="t" r="r" b="b"/>
            <a:pathLst>
              <a:path w="6112544" h="5997933">
                <a:moveTo>
                  <a:pt x="0" y="0"/>
                </a:moveTo>
                <a:lnTo>
                  <a:pt x="6112544" y="0"/>
                </a:lnTo>
                <a:lnTo>
                  <a:pt x="6112544" y="5997934"/>
                </a:lnTo>
                <a:lnTo>
                  <a:pt x="0" y="5997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305988" y="348594"/>
            <a:ext cx="9676023" cy="8741958"/>
          </a:xfrm>
          <a:custGeom>
            <a:avLst/>
            <a:gdLst/>
            <a:ahLst/>
            <a:cxnLst/>
            <a:rect l="l" t="t" r="r" b="b"/>
            <a:pathLst>
              <a:path w="9676023" h="8741958">
                <a:moveTo>
                  <a:pt x="0" y="0"/>
                </a:moveTo>
                <a:lnTo>
                  <a:pt x="9676024" y="0"/>
                </a:lnTo>
                <a:lnTo>
                  <a:pt x="9676024" y="8741958"/>
                </a:lnTo>
                <a:lnTo>
                  <a:pt x="0" y="8741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743159" y="4719573"/>
            <a:ext cx="3663562" cy="3594870"/>
          </a:xfrm>
          <a:custGeom>
            <a:avLst/>
            <a:gdLst/>
            <a:ahLst/>
            <a:cxnLst/>
            <a:rect l="l" t="t" r="r" b="b"/>
            <a:pathLst>
              <a:path w="3663562" h="3594870">
                <a:moveTo>
                  <a:pt x="0" y="0"/>
                </a:moveTo>
                <a:lnTo>
                  <a:pt x="3663562" y="0"/>
                </a:lnTo>
                <a:lnTo>
                  <a:pt x="3663562" y="3594871"/>
                </a:lnTo>
                <a:lnTo>
                  <a:pt x="0" y="3594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305988" y="348594"/>
            <a:ext cx="9676023" cy="8741958"/>
          </a:xfrm>
          <a:custGeom>
            <a:avLst/>
            <a:gdLst/>
            <a:ahLst/>
            <a:cxnLst/>
            <a:rect l="l" t="t" r="r" b="b"/>
            <a:pathLst>
              <a:path w="9676023" h="8741958">
                <a:moveTo>
                  <a:pt x="0" y="0"/>
                </a:moveTo>
                <a:lnTo>
                  <a:pt x="9676024" y="0"/>
                </a:lnTo>
                <a:lnTo>
                  <a:pt x="9676024" y="8741958"/>
                </a:lnTo>
                <a:lnTo>
                  <a:pt x="0" y="8741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540147" y="4611997"/>
            <a:ext cx="3663562" cy="3594870"/>
          </a:xfrm>
          <a:custGeom>
            <a:avLst/>
            <a:gdLst/>
            <a:ahLst/>
            <a:cxnLst/>
            <a:rect l="l" t="t" r="r" b="b"/>
            <a:pathLst>
              <a:path w="3663562" h="3594870">
                <a:moveTo>
                  <a:pt x="0" y="0"/>
                </a:moveTo>
                <a:lnTo>
                  <a:pt x="3663562" y="0"/>
                </a:lnTo>
                <a:lnTo>
                  <a:pt x="3663562" y="3594870"/>
                </a:lnTo>
                <a:lnTo>
                  <a:pt x="0" y="3594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305988" y="348594"/>
            <a:ext cx="9676023" cy="8741958"/>
          </a:xfrm>
          <a:custGeom>
            <a:avLst/>
            <a:gdLst/>
            <a:ahLst/>
            <a:cxnLst/>
            <a:rect l="l" t="t" r="r" b="b"/>
            <a:pathLst>
              <a:path w="9676023" h="8741958">
                <a:moveTo>
                  <a:pt x="0" y="0"/>
                </a:moveTo>
                <a:lnTo>
                  <a:pt x="9676024" y="0"/>
                </a:lnTo>
                <a:lnTo>
                  <a:pt x="9676024" y="8741958"/>
                </a:lnTo>
                <a:lnTo>
                  <a:pt x="0" y="8741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864182" y="1855350"/>
            <a:ext cx="3663562" cy="3594870"/>
          </a:xfrm>
          <a:custGeom>
            <a:avLst/>
            <a:gdLst/>
            <a:ahLst/>
            <a:cxnLst/>
            <a:rect l="l" t="t" r="r" b="b"/>
            <a:pathLst>
              <a:path w="3663562" h="3594870">
                <a:moveTo>
                  <a:pt x="0" y="0"/>
                </a:moveTo>
                <a:lnTo>
                  <a:pt x="3663562" y="0"/>
                </a:lnTo>
                <a:lnTo>
                  <a:pt x="3663562" y="3594870"/>
                </a:lnTo>
                <a:lnTo>
                  <a:pt x="0" y="3594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305988" y="348594"/>
            <a:ext cx="9676023" cy="8741958"/>
          </a:xfrm>
          <a:custGeom>
            <a:avLst/>
            <a:gdLst/>
            <a:ahLst/>
            <a:cxnLst/>
            <a:rect l="l" t="t" r="r" b="b"/>
            <a:pathLst>
              <a:path w="9676023" h="8741958">
                <a:moveTo>
                  <a:pt x="0" y="0"/>
                </a:moveTo>
                <a:lnTo>
                  <a:pt x="9676024" y="0"/>
                </a:lnTo>
                <a:lnTo>
                  <a:pt x="9676024" y="8741958"/>
                </a:lnTo>
                <a:lnTo>
                  <a:pt x="0" y="8741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553594" y="1720879"/>
            <a:ext cx="3663562" cy="3594870"/>
          </a:xfrm>
          <a:custGeom>
            <a:avLst/>
            <a:gdLst/>
            <a:ahLst/>
            <a:cxnLst/>
            <a:rect l="l" t="t" r="r" b="b"/>
            <a:pathLst>
              <a:path w="3663562" h="3594870">
                <a:moveTo>
                  <a:pt x="0" y="0"/>
                </a:moveTo>
                <a:lnTo>
                  <a:pt x="3663562" y="0"/>
                </a:lnTo>
                <a:lnTo>
                  <a:pt x="3663562" y="3594870"/>
                </a:lnTo>
                <a:lnTo>
                  <a:pt x="0" y="3594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10" y="977899"/>
            <a:ext cx="15447300" cy="8280401"/>
          </a:xfrm>
          <a:custGeom>
            <a:avLst/>
            <a:gdLst/>
            <a:ahLst/>
            <a:cxnLst/>
            <a:rect l="l" t="t" r="r" b="b"/>
            <a:pathLst>
              <a:path w="15447300" h="8280401">
                <a:moveTo>
                  <a:pt x="0" y="0"/>
                </a:moveTo>
                <a:lnTo>
                  <a:pt x="15447300" y="0"/>
                </a:lnTo>
                <a:lnTo>
                  <a:pt x="15447300" y="8280401"/>
                </a:lnTo>
                <a:lnTo>
                  <a:pt x="0" y="8280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410733" y="454603"/>
            <a:ext cx="9669607" cy="9186127"/>
          </a:xfrm>
          <a:custGeom>
            <a:avLst/>
            <a:gdLst/>
            <a:ahLst/>
            <a:cxnLst/>
            <a:rect l="l" t="t" r="r" b="b"/>
            <a:pathLst>
              <a:path w="9669607" h="9186127">
                <a:moveTo>
                  <a:pt x="0" y="0"/>
                </a:moveTo>
                <a:lnTo>
                  <a:pt x="9669607" y="0"/>
                </a:lnTo>
                <a:lnTo>
                  <a:pt x="9669607" y="9186127"/>
                </a:lnTo>
                <a:lnTo>
                  <a:pt x="0" y="918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667070" y="3092824"/>
            <a:ext cx="2169996" cy="2169996"/>
          </a:xfrm>
          <a:custGeom>
            <a:avLst/>
            <a:gdLst/>
            <a:ahLst/>
            <a:cxnLst/>
            <a:rect l="l" t="t" r="r" b="b"/>
            <a:pathLst>
              <a:path w="2169996" h="2169996">
                <a:moveTo>
                  <a:pt x="0" y="0"/>
                </a:moveTo>
                <a:lnTo>
                  <a:pt x="2169996" y="0"/>
                </a:lnTo>
                <a:lnTo>
                  <a:pt x="2169996" y="2169996"/>
                </a:lnTo>
                <a:lnTo>
                  <a:pt x="0" y="216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428199" y="3092824"/>
            <a:ext cx="2169996" cy="2169996"/>
          </a:xfrm>
          <a:custGeom>
            <a:avLst/>
            <a:gdLst/>
            <a:ahLst/>
            <a:cxnLst/>
            <a:rect l="l" t="t" r="r" b="b"/>
            <a:pathLst>
              <a:path w="2169996" h="2169996">
                <a:moveTo>
                  <a:pt x="0" y="0"/>
                </a:moveTo>
                <a:lnTo>
                  <a:pt x="2169996" y="0"/>
                </a:lnTo>
                <a:lnTo>
                  <a:pt x="2169996" y="2169996"/>
                </a:lnTo>
                <a:lnTo>
                  <a:pt x="0" y="216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667070" y="5732929"/>
            <a:ext cx="2169996" cy="2169996"/>
          </a:xfrm>
          <a:custGeom>
            <a:avLst/>
            <a:gdLst/>
            <a:ahLst/>
            <a:cxnLst/>
            <a:rect l="l" t="t" r="r" b="b"/>
            <a:pathLst>
              <a:path w="2169996" h="2169996">
                <a:moveTo>
                  <a:pt x="0" y="0"/>
                </a:moveTo>
                <a:lnTo>
                  <a:pt x="2169996" y="0"/>
                </a:lnTo>
                <a:lnTo>
                  <a:pt x="2169996" y="2169997"/>
                </a:lnTo>
                <a:lnTo>
                  <a:pt x="0" y="21699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428199" y="5732929"/>
            <a:ext cx="2169996" cy="2169996"/>
          </a:xfrm>
          <a:custGeom>
            <a:avLst/>
            <a:gdLst/>
            <a:ahLst/>
            <a:cxnLst/>
            <a:rect l="l" t="t" r="r" b="b"/>
            <a:pathLst>
              <a:path w="2169996" h="2169996">
                <a:moveTo>
                  <a:pt x="0" y="0"/>
                </a:moveTo>
                <a:lnTo>
                  <a:pt x="2169996" y="0"/>
                </a:lnTo>
                <a:lnTo>
                  <a:pt x="2169996" y="2169997"/>
                </a:lnTo>
                <a:lnTo>
                  <a:pt x="0" y="21699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145937" y="4692679"/>
            <a:ext cx="1831781" cy="1797435"/>
          </a:xfrm>
          <a:custGeom>
            <a:avLst/>
            <a:gdLst/>
            <a:ahLst/>
            <a:cxnLst/>
            <a:rect l="l" t="t" r="r" b="b"/>
            <a:pathLst>
              <a:path w="1831781" h="1797435">
                <a:moveTo>
                  <a:pt x="0" y="0"/>
                </a:moveTo>
                <a:lnTo>
                  <a:pt x="1831781" y="0"/>
                </a:lnTo>
                <a:lnTo>
                  <a:pt x="1831781" y="1797435"/>
                </a:lnTo>
                <a:lnTo>
                  <a:pt x="0" y="17974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667070" y="3092824"/>
            <a:ext cx="2169996" cy="2169996"/>
          </a:xfrm>
          <a:custGeom>
            <a:avLst/>
            <a:gdLst/>
            <a:ahLst/>
            <a:cxnLst/>
            <a:rect l="l" t="t" r="r" b="b"/>
            <a:pathLst>
              <a:path w="2169996" h="2169996">
                <a:moveTo>
                  <a:pt x="0" y="0"/>
                </a:moveTo>
                <a:lnTo>
                  <a:pt x="2169996" y="0"/>
                </a:lnTo>
                <a:lnTo>
                  <a:pt x="2169996" y="2169996"/>
                </a:lnTo>
                <a:lnTo>
                  <a:pt x="0" y="2169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428199" y="3092824"/>
            <a:ext cx="2169996" cy="2169996"/>
          </a:xfrm>
          <a:custGeom>
            <a:avLst/>
            <a:gdLst/>
            <a:ahLst/>
            <a:cxnLst/>
            <a:rect l="l" t="t" r="r" b="b"/>
            <a:pathLst>
              <a:path w="2169996" h="2169996">
                <a:moveTo>
                  <a:pt x="0" y="0"/>
                </a:moveTo>
                <a:lnTo>
                  <a:pt x="2169996" y="0"/>
                </a:lnTo>
                <a:lnTo>
                  <a:pt x="2169996" y="2169996"/>
                </a:lnTo>
                <a:lnTo>
                  <a:pt x="0" y="2169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667070" y="5732929"/>
            <a:ext cx="2169996" cy="2169996"/>
          </a:xfrm>
          <a:custGeom>
            <a:avLst/>
            <a:gdLst/>
            <a:ahLst/>
            <a:cxnLst/>
            <a:rect l="l" t="t" r="r" b="b"/>
            <a:pathLst>
              <a:path w="2169996" h="2169996">
                <a:moveTo>
                  <a:pt x="0" y="0"/>
                </a:moveTo>
                <a:lnTo>
                  <a:pt x="2169996" y="0"/>
                </a:lnTo>
                <a:lnTo>
                  <a:pt x="2169996" y="2169997"/>
                </a:lnTo>
                <a:lnTo>
                  <a:pt x="0" y="2169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28199" y="5732929"/>
            <a:ext cx="2169996" cy="2169996"/>
          </a:xfrm>
          <a:custGeom>
            <a:avLst/>
            <a:gdLst/>
            <a:ahLst/>
            <a:cxnLst/>
            <a:rect l="l" t="t" r="r" b="b"/>
            <a:pathLst>
              <a:path w="2169996" h="2169996">
                <a:moveTo>
                  <a:pt x="0" y="0"/>
                </a:moveTo>
                <a:lnTo>
                  <a:pt x="2169996" y="0"/>
                </a:lnTo>
                <a:lnTo>
                  <a:pt x="2169996" y="2169997"/>
                </a:lnTo>
                <a:lnTo>
                  <a:pt x="0" y="2169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69674" y="697064"/>
            <a:ext cx="15378962" cy="8112402"/>
          </a:xfrm>
          <a:custGeom>
            <a:avLst/>
            <a:gdLst/>
            <a:ahLst/>
            <a:cxnLst/>
            <a:rect l="l" t="t" r="r" b="b"/>
            <a:pathLst>
              <a:path w="15378962" h="8112402">
                <a:moveTo>
                  <a:pt x="0" y="0"/>
                </a:moveTo>
                <a:lnTo>
                  <a:pt x="15378962" y="0"/>
                </a:lnTo>
                <a:lnTo>
                  <a:pt x="15378962" y="8112402"/>
                </a:lnTo>
                <a:lnTo>
                  <a:pt x="0" y="8112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977033" y="264150"/>
            <a:ext cx="6333933" cy="9758700"/>
          </a:xfrm>
          <a:custGeom>
            <a:avLst/>
            <a:gdLst/>
            <a:ahLst/>
            <a:cxnLst/>
            <a:rect l="l" t="t" r="r" b="b"/>
            <a:pathLst>
              <a:path w="6333933" h="9758700">
                <a:moveTo>
                  <a:pt x="0" y="0"/>
                </a:moveTo>
                <a:lnTo>
                  <a:pt x="6333934" y="0"/>
                </a:lnTo>
                <a:lnTo>
                  <a:pt x="6333934" y="9758700"/>
                </a:lnTo>
                <a:lnTo>
                  <a:pt x="0" y="975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11" t="-1982" r="-6758" b="-422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13568" y="708440"/>
            <a:ext cx="6775786" cy="8870120"/>
          </a:xfrm>
          <a:custGeom>
            <a:avLst/>
            <a:gdLst/>
            <a:ahLst/>
            <a:cxnLst/>
            <a:rect l="l" t="t" r="r" b="b"/>
            <a:pathLst>
              <a:path w="6775786" h="8870120">
                <a:moveTo>
                  <a:pt x="0" y="0"/>
                </a:moveTo>
                <a:lnTo>
                  <a:pt x="6775786" y="0"/>
                </a:lnTo>
                <a:lnTo>
                  <a:pt x="6775786" y="8870120"/>
                </a:lnTo>
                <a:lnTo>
                  <a:pt x="0" y="8870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977033" y="264150"/>
            <a:ext cx="6333933" cy="9758700"/>
          </a:xfrm>
          <a:custGeom>
            <a:avLst/>
            <a:gdLst/>
            <a:ahLst/>
            <a:cxnLst/>
            <a:rect l="l" t="t" r="r" b="b"/>
            <a:pathLst>
              <a:path w="6333933" h="9758700">
                <a:moveTo>
                  <a:pt x="0" y="0"/>
                </a:moveTo>
                <a:lnTo>
                  <a:pt x="6333934" y="0"/>
                </a:lnTo>
                <a:lnTo>
                  <a:pt x="6333934" y="9758700"/>
                </a:lnTo>
                <a:lnTo>
                  <a:pt x="0" y="975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11" t="-1982" r="-6758" b="-42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673836" y="7100712"/>
            <a:ext cx="5262410" cy="2157588"/>
          </a:xfrm>
          <a:custGeom>
            <a:avLst/>
            <a:gdLst/>
            <a:ahLst/>
            <a:cxnLst/>
            <a:rect l="l" t="t" r="r" b="b"/>
            <a:pathLst>
              <a:path w="5262410" h="2157588">
                <a:moveTo>
                  <a:pt x="0" y="0"/>
                </a:moveTo>
                <a:lnTo>
                  <a:pt x="5262410" y="0"/>
                </a:lnTo>
                <a:lnTo>
                  <a:pt x="5262410" y="2157588"/>
                </a:lnTo>
                <a:lnTo>
                  <a:pt x="0" y="2157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138074" y="419089"/>
            <a:ext cx="6333933" cy="9758700"/>
          </a:xfrm>
          <a:custGeom>
            <a:avLst/>
            <a:gdLst/>
            <a:ahLst/>
            <a:cxnLst/>
            <a:rect l="l" t="t" r="r" b="b"/>
            <a:pathLst>
              <a:path w="6333933" h="9758700">
                <a:moveTo>
                  <a:pt x="0" y="0"/>
                </a:moveTo>
                <a:lnTo>
                  <a:pt x="6333934" y="0"/>
                </a:lnTo>
                <a:lnTo>
                  <a:pt x="6333934" y="9758700"/>
                </a:lnTo>
                <a:lnTo>
                  <a:pt x="0" y="975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11" t="-1982" r="-6758" b="-42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673836" y="5478749"/>
            <a:ext cx="5262410" cy="2157588"/>
          </a:xfrm>
          <a:custGeom>
            <a:avLst/>
            <a:gdLst/>
            <a:ahLst/>
            <a:cxnLst/>
            <a:rect l="l" t="t" r="r" b="b"/>
            <a:pathLst>
              <a:path w="5262410" h="2157588">
                <a:moveTo>
                  <a:pt x="0" y="0"/>
                </a:moveTo>
                <a:lnTo>
                  <a:pt x="5262410" y="0"/>
                </a:lnTo>
                <a:lnTo>
                  <a:pt x="5262410" y="2157588"/>
                </a:lnTo>
                <a:lnTo>
                  <a:pt x="0" y="2157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138074" y="419089"/>
            <a:ext cx="6333933" cy="9758700"/>
          </a:xfrm>
          <a:custGeom>
            <a:avLst/>
            <a:gdLst/>
            <a:ahLst/>
            <a:cxnLst/>
            <a:rect l="l" t="t" r="r" b="b"/>
            <a:pathLst>
              <a:path w="6333933" h="9758700">
                <a:moveTo>
                  <a:pt x="0" y="0"/>
                </a:moveTo>
                <a:lnTo>
                  <a:pt x="6333934" y="0"/>
                </a:lnTo>
                <a:lnTo>
                  <a:pt x="6333934" y="9758700"/>
                </a:lnTo>
                <a:lnTo>
                  <a:pt x="0" y="975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11" t="-1982" r="-6758" b="-42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673836" y="3469896"/>
            <a:ext cx="5262410" cy="2157588"/>
          </a:xfrm>
          <a:custGeom>
            <a:avLst/>
            <a:gdLst/>
            <a:ahLst/>
            <a:cxnLst/>
            <a:rect l="l" t="t" r="r" b="b"/>
            <a:pathLst>
              <a:path w="5262410" h="2157588">
                <a:moveTo>
                  <a:pt x="0" y="0"/>
                </a:moveTo>
                <a:lnTo>
                  <a:pt x="5262410" y="0"/>
                </a:lnTo>
                <a:lnTo>
                  <a:pt x="5262410" y="2157589"/>
                </a:lnTo>
                <a:lnTo>
                  <a:pt x="0" y="2157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138074" y="419089"/>
            <a:ext cx="6333933" cy="9758700"/>
          </a:xfrm>
          <a:custGeom>
            <a:avLst/>
            <a:gdLst/>
            <a:ahLst/>
            <a:cxnLst/>
            <a:rect l="l" t="t" r="r" b="b"/>
            <a:pathLst>
              <a:path w="6333933" h="9758700">
                <a:moveTo>
                  <a:pt x="0" y="0"/>
                </a:moveTo>
                <a:lnTo>
                  <a:pt x="6333934" y="0"/>
                </a:lnTo>
                <a:lnTo>
                  <a:pt x="6333934" y="9758700"/>
                </a:lnTo>
                <a:lnTo>
                  <a:pt x="0" y="975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11" t="-1982" r="-6758" b="-42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673836" y="1743771"/>
            <a:ext cx="5262410" cy="2157588"/>
          </a:xfrm>
          <a:custGeom>
            <a:avLst/>
            <a:gdLst/>
            <a:ahLst/>
            <a:cxnLst/>
            <a:rect l="l" t="t" r="r" b="b"/>
            <a:pathLst>
              <a:path w="5262410" h="2157588">
                <a:moveTo>
                  <a:pt x="0" y="0"/>
                </a:moveTo>
                <a:lnTo>
                  <a:pt x="5262410" y="0"/>
                </a:lnTo>
                <a:lnTo>
                  <a:pt x="5262410" y="2157588"/>
                </a:lnTo>
                <a:lnTo>
                  <a:pt x="0" y="2157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971800" y="3820228"/>
            <a:ext cx="12960273" cy="2219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Stress thrives in isolation.</a:t>
            </a:r>
            <a:br>
              <a:rPr lang="en-US" sz="6499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</a:br>
            <a:r>
              <a:rPr lang="en-US" sz="6499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Relief comes through connection.</a:t>
            </a:r>
          </a:p>
        </p:txBody>
      </p:sp>
      <p:sp>
        <p:nvSpPr>
          <p:cNvPr id="7" name="Freeform 7"/>
          <p:cNvSpPr/>
          <p:nvPr/>
        </p:nvSpPr>
        <p:spPr>
          <a:xfrm>
            <a:off x="11471908" y="5978196"/>
            <a:ext cx="4464176" cy="412936"/>
          </a:xfrm>
          <a:custGeom>
            <a:avLst/>
            <a:gdLst/>
            <a:ahLst/>
            <a:cxnLst/>
            <a:rect l="l" t="t" r="r" b="b"/>
            <a:pathLst>
              <a:path w="4464176" h="412936">
                <a:moveTo>
                  <a:pt x="0" y="0"/>
                </a:moveTo>
                <a:lnTo>
                  <a:pt x="4464176" y="0"/>
                </a:lnTo>
                <a:lnTo>
                  <a:pt x="4464176" y="412936"/>
                </a:lnTo>
                <a:lnTo>
                  <a:pt x="0" y="412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9225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40313" y="265917"/>
            <a:ext cx="6881149" cy="9795450"/>
          </a:xfrm>
          <a:custGeom>
            <a:avLst/>
            <a:gdLst/>
            <a:ahLst/>
            <a:cxnLst/>
            <a:rect l="l" t="t" r="r" b="b"/>
            <a:pathLst>
              <a:path w="6881149" h="9795450">
                <a:moveTo>
                  <a:pt x="0" y="0"/>
                </a:moveTo>
                <a:lnTo>
                  <a:pt x="6881149" y="0"/>
                </a:lnTo>
                <a:lnTo>
                  <a:pt x="6881149" y="9795449"/>
                </a:lnTo>
                <a:lnTo>
                  <a:pt x="0" y="9795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255619" y="10589454"/>
            <a:ext cx="16563914" cy="206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/>
          </a:p>
          <a:p>
            <a:pPr algn="ctr">
              <a:lnSpc>
                <a:spcPts val="5040"/>
              </a:lnSpc>
            </a:pPr>
            <a:r>
              <a:rPr lang="en-US" sz="8000" b="1" i="1">
                <a:solidFill>
                  <a:srgbClr val="01010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Welcome!</a:t>
            </a:r>
          </a:p>
          <a:p>
            <a:pPr algn="ctr">
              <a:lnSpc>
                <a:spcPts val="5040"/>
              </a:lnSpc>
            </a:pPr>
            <a:endParaRPr lang="en-US" sz="8000" b="1" i="1">
              <a:solidFill>
                <a:srgbClr val="010101"/>
              </a:solidFill>
              <a:latin typeface="Georgia Pro Bold Italics"/>
              <a:ea typeface="Georgia Pro Bold Italics"/>
              <a:cs typeface="Georgia Pro Bold Italics"/>
              <a:sym typeface="Georgia Pro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53400" y="933450"/>
            <a:ext cx="9640959" cy="8363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i="1" dirty="0">
                <a:solidFill>
                  <a:srgbClr val="010101"/>
                </a:solidFill>
                <a:latin typeface=""/>
                <a:ea typeface="Lato" panose="020F0502020204030203" pitchFamily="34" charset="0"/>
                <a:cs typeface="Lato" panose="020F0502020204030203" pitchFamily="34" charset="0"/>
                <a:sym typeface="Canva Sans Bold"/>
              </a:rPr>
              <a:t>Keep in touch!</a:t>
            </a: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10101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10101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7279"/>
              </a:lnSpc>
            </a:pPr>
            <a:r>
              <a:rPr lang="en-US" sz="4000" dirty="0">
                <a:solidFill>
                  <a:srgbClr val="01010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nva Sans Bold"/>
              </a:rPr>
              <a:t>Amy Leneker</a:t>
            </a:r>
          </a:p>
          <a:p>
            <a:pPr algn="ctr">
              <a:lnSpc>
                <a:spcPts val="7279"/>
              </a:lnSpc>
            </a:pPr>
            <a:r>
              <a:rPr lang="en-US" sz="4000" dirty="0" err="1">
                <a:solidFill>
                  <a:srgbClr val="01010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nva Sans Bold"/>
              </a:rPr>
              <a:t>Amy@TheLenekerTeam.com</a:t>
            </a:r>
            <a:endParaRPr lang="en-US" sz="4000" dirty="0">
              <a:solidFill>
                <a:srgbClr val="01010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nva Sans Bold"/>
            </a:endParaRPr>
          </a:p>
          <a:p>
            <a:pPr algn="ctr">
              <a:lnSpc>
                <a:spcPts val="7279"/>
              </a:lnSpc>
            </a:pPr>
            <a:r>
              <a:rPr lang="en-US" sz="4000" dirty="0">
                <a:solidFill>
                  <a:srgbClr val="01010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nva Sans Bold"/>
              </a:rPr>
              <a:t>(360) 529-0290</a:t>
            </a:r>
          </a:p>
          <a:p>
            <a:pPr algn="ctr">
              <a:lnSpc>
                <a:spcPts val="7279"/>
              </a:lnSpc>
            </a:pPr>
            <a:endParaRPr lang="en-US" sz="4000" dirty="0">
              <a:solidFill>
                <a:srgbClr val="01010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nva Sans Bold"/>
            </a:endParaRPr>
          </a:p>
          <a:p>
            <a:pPr algn="ctr">
              <a:lnSpc>
                <a:spcPts val="7279"/>
              </a:lnSpc>
            </a:pPr>
            <a:r>
              <a:rPr lang="en-US" sz="4000" dirty="0" err="1">
                <a:solidFill>
                  <a:srgbClr val="01010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nva Sans Bold"/>
              </a:rPr>
              <a:t>AmyLeneker.com</a:t>
            </a:r>
            <a:endParaRPr lang="en-US" sz="4000" dirty="0">
              <a:solidFill>
                <a:srgbClr val="01010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nva Sans Bold"/>
            </a:endParaRPr>
          </a:p>
          <a:p>
            <a:pPr algn="ctr">
              <a:lnSpc>
                <a:spcPts val="7279"/>
              </a:lnSpc>
            </a:pPr>
            <a:r>
              <a:rPr lang="en-US" sz="4000" dirty="0" err="1">
                <a:solidFill>
                  <a:srgbClr val="01010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nva Sans Bold"/>
              </a:rPr>
              <a:t>TheLenekerTeam.com</a:t>
            </a:r>
            <a:endParaRPr lang="en-US" sz="4000" dirty="0">
              <a:solidFill>
                <a:srgbClr val="01010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nva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0350" y="628276"/>
            <a:ext cx="15447300" cy="8280401"/>
          </a:xfrm>
          <a:custGeom>
            <a:avLst/>
            <a:gdLst/>
            <a:ahLst/>
            <a:cxnLst/>
            <a:rect l="l" t="t" r="r" b="b"/>
            <a:pathLst>
              <a:path w="15447300" h="8280401">
                <a:moveTo>
                  <a:pt x="0" y="0"/>
                </a:moveTo>
                <a:lnTo>
                  <a:pt x="15447300" y="0"/>
                </a:lnTo>
                <a:lnTo>
                  <a:pt x="15447300" y="8280400"/>
                </a:lnTo>
                <a:lnTo>
                  <a:pt x="0" y="8280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51007" y="1947571"/>
            <a:ext cx="6112544" cy="5997933"/>
          </a:xfrm>
          <a:custGeom>
            <a:avLst/>
            <a:gdLst/>
            <a:ahLst/>
            <a:cxnLst/>
            <a:rect l="l" t="t" r="r" b="b"/>
            <a:pathLst>
              <a:path w="6112544" h="5997933">
                <a:moveTo>
                  <a:pt x="0" y="0"/>
                </a:moveTo>
                <a:lnTo>
                  <a:pt x="6112544" y="0"/>
                </a:lnTo>
                <a:lnTo>
                  <a:pt x="6112544" y="5997933"/>
                </a:lnTo>
                <a:lnTo>
                  <a:pt x="0" y="59979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0096" y="2145478"/>
            <a:ext cx="16727808" cy="5698567"/>
          </a:xfrm>
          <a:custGeom>
            <a:avLst/>
            <a:gdLst/>
            <a:ahLst/>
            <a:cxnLst/>
            <a:rect l="l" t="t" r="r" b="b"/>
            <a:pathLst>
              <a:path w="16727808" h="5698567">
                <a:moveTo>
                  <a:pt x="0" y="0"/>
                </a:moveTo>
                <a:lnTo>
                  <a:pt x="16727808" y="0"/>
                </a:lnTo>
                <a:lnTo>
                  <a:pt x="16727808" y="5698567"/>
                </a:lnTo>
                <a:lnTo>
                  <a:pt x="0" y="5698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99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>
              <a:hlinkClick r:id="rId2" tooltip="https://us02web.zoom.us/meeting/register/zbx98otiQQ2M6RtXT4QuTQ"/>
            </p:cNvPr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811172" y="371083"/>
            <a:ext cx="13397542" cy="8609741"/>
          </a:xfrm>
          <a:custGeom>
            <a:avLst/>
            <a:gdLst/>
            <a:ahLst/>
            <a:cxnLst/>
            <a:rect l="l" t="t" r="r" b="b"/>
            <a:pathLst>
              <a:path w="13397542" h="8609741">
                <a:moveTo>
                  <a:pt x="0" y="0"/>
                </a:moveTo>
                <a:lnTo>
                  <a:pt x="13397542" y="0"/>
                </a:lnTo>
                <a:lnTo>
                  <a:pt x="13397542" y="8609741"/>
                </a:lnTo>
                <a:lnTo>
                  <a:pt x="0" y="8609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0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22761" y="306321"/>
            <a:ext cx="10790709" cy="8567024"/>
          </a:xfrm>
          <a:custGeom>
            <a:avLst/>
            <a:gdLst/>
            <a:ahLst/>
            <a:cxnLst/>
            <a:rect l="l" t="t" r="r" b="b"/>
            <a:pathLst>
              <a:path w="10790709" h="8567024">
                <a:moveTo>
                  <a:pt x="0" y="0"/>
                </a:moveTo>
                <a:lnTo>
                  <a:pt x="10790709" y="0"/>
                </a:lnTo>
                <a:lnTo>
                  <a:pt x="10790709" y="8567025"/>
                </a:lnTo>
                <a:lnTo>
                  <a:pt x="0" y="8567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7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410733" y="454603"/>
            <a:ext cx="9669607" cy="9186127"/>
          </a:xfrm>
          <a:custGeom>
            <a:avLst/>
            <a:gdLst/>
            <a:ahLst/>
            <a:cxnLst/>
            <a:rect l="l" t="t" r="r" b="b"/>
            <a:pathLst>
              <a:path w="9669607" h="9186127">
                <a:moveTo>
                  <a:pt x="0" y="0"/>
                </a:moveTo>
                <a:lnTo>
                  <a:pt x="9669607" y="0"/>
                </a:lnTo>
                <a:lnTo>
                  <a:pt x="9669607" y="9186127"/>
                </a:lnTo>
                <a:lnTo>
                  <a:pt x="0" y="918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667070" y="3092824"/>
            <a:ext cx="2169996" cy="2169996"/>
          </a:xfrm>
          <a:custGeom>
            <a:avLst/>
            <a:gdLst/>
            <a:ahLst/>
            <a:cxnLst/>
            <a:rect l="l" t="t" r="r" b="b"/>
            <a:pathLst>
              <a:path w="2169996" h="2169996">
                <a:moveTo>
                  <a:pt x="0" y="0"/>
                </a:moveTo>
                <a:lnTo>
                  <a:pt x="2169996" y="0"/>
                </a:lnTo>
                <a:lnTo>
                  <a:pt x="2169996" y="2169996"/>
                </a:lnTo>
                <a:lnTo>
                  <a:pt x="0" y="216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428199" y="3092824"/>
            <a:ext cx="2169996" cy="2169996"/>
          </a:xfrm>
          <a:custGeom>
            <a:avLst/>
            <a:gdLst/>
            <a:ahLst/>
            <a:cxnLst/>
            <a:rect l="l" t="t" r="r" b="b"/>
            <a:pathLst>
              <a:path w="2169996" h="2169996">
                <a:moveTo>
                  <a:pt x="0" y="0"/>
                </a:moveTo>
                <a:lnTo>
                  <a:pt x="2169996" y="0"/>
                </a:lnTo>
                <a:lnTo>
                  <a:pt x="2169996" y="2169996"/>
                </a:lnTo>
                <a:lnTo>
                  <a:pt x="0" y="216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667070" y="5732929"/>
            <a:ext cx="2169996" cy="2169996"/>
          </a:xfrm>
          <a:custGeom>
            <a:avLst/>
            <a:gdLst/>
            <a:ahLst/>
            <a:cxnLst/>
            <a:rect l="l" t="t" r="r" b="b"/>
            <a:pathLst>
              <a:path w="2169996" h="2169996">
                <a:moveTo>
                  <a:pt x="0" y="0"/>
                </a:moveTo>
                <a:lnTo>
                  <a:pt x="2169996" y="0"/>
                </a:lnTo>
                <a:lnTo>
                  <a:pt x="2169996" y="2169997"/>
                </a:lnTo>
                <a:lnTo>
                  <a:pt x="0" y="21699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428199" y="5732929"/>
            <a:ext cx="2169996" cy="2169996"/>
          </a:xfrm>
          <a:custGeom>
            <a:avLst/>
            <a:gdLst/>
            <a:ahLst/>
            <a:cxnLst/>
            <a:rect l="l" t="t" r="r" b="b"/>
            <a:pathLst>
              <a:path w="2169996" h="2169996">
                <a:moveTo>
                  <a:pt x="0" y="0"/>
                </a:moveTo>
                <a:lnTo>
                  <a:pt x="2169996" y="0"/>
                </a:lnTo>
                <a:lnTo>
                  <a:pt x="2169996" y="2169997"/>
                </a:lnTo>
                <a:lnTo>
                  <a:pt x="0" y="21699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45" y="109211"/>
            <a:ext cx="18070310" cy="10068578"/>
            <a:chOff x="0" y="0"/>
            <a:chExt cx="4759259" cy="2651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9259" cy="2651807"/>
            </a:xfrm>
            <a:custGeom>
              <a:avLst/>
              <a:gdLst/>
              <a:ahLst/>
              <a:cxnLst/>
              <a:rect l="l" t="t" r="r" b="b"/>
              <a:pathLst>
                <a:path w="4759259" h="2651807">
                  <a:moveTo>
                    <a:pt x="0" y="0"/>
                  </a:moveTo>
                  <a:lnTo>
                    <a:pt x="4759259" y="0"/>
                  </a:lnTo>
                  <a:lnTo>
                    <a:pt x="4759259" y="2651807"/>
                  </a:lnTo>
                  <a:lnTo>
                    <a:pt x="0" y="2651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59259" cy="268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0350" y="628276"/>
            <a:ext cx="15447300" cy="8280401"/>
          </a:xfrm>
          <a:custGeom>
            <a:avLst/>
            <a:gdLst/>
            <a:ahLst/>
            <a:cxnLst/>
            <a:rect l="l" t="t" r="r" b="b"/>
            <a:pathLst>
              <a:path w="15447300" h="8280401">
                <a:moveTo>
                  <a:pt x="0" y="0"/>
                </a:moveTo>
                <a:lnTo>
                  <a:pt x="15447300" y="0"/>
                </a:lnTo>
                <a:lnTo>
                  <a:pt x="15447300" y="8280400"/>
                </a:lnTo>
                <a:lnTo>
                  <a:pt x="0" y="8280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955125" y="2055147"/>
            <a:ext cx="6112544" cy="5997933"/>
          </a:xfrm>
          <a:custGeom>
            <a:avLst/>
            <a:gdLst/>
            <a:ahLst/>
            <a:cxnLst/>
            <a:rect l="l" t="t" r="r" b="b"/>
            <a:pathLst>
              <a:path w="6112544" h="5997933">
                <a:moveTo>
                  <a:pt x="0" y="0"/>
                </a:moveTo>
                <a:lnTo>
                  <a:pt x="6112544" y="0"/>
                </a:lnTo>
                <a:lnTo>
                  <a:pt x="6112544" y="5997934"/>
                </a:lnTo>
                <a:lnTo>
                  <a:pt x="0" y="5997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11909" y="348921"/>
            <a:ext cx="1327559" cy="1359559"/>
            <a:chOff x="0" y="0"/>
            <a:chExt cx="812800" cy="8323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32392"/>
            </a:xfrm>
            <a:custGeom>
              <a:avLst/>
              <a:gdLst/>
              <a:ahLst/>
              <a:cxnLst/>
              <a:rect l="l" t="t" r="r" b="b"/>
              <a:pathLst>
                <a:path w="812800" h="832392">
                  <a:moveTo>
                    <a:pt x="406400" y="0"/>
                  </a:moveTo>
                  <a:cubicBezTo>
                    <a:pt x="181951" y="0"/>
                    <a:pt x="0" y="186337"/>
                    <a:pt x="0" y="416196"/>
                  </a:cubicBezTo>
                  <a:cubicBezTo>
                    <a:pt x="0" y="646054"/>
                    <a:pt x="181951" y="832392"/>
                    <a:pt x="406400" y="832392"/>
                  </a:cubicBezTo>
                  <a:cubicBezTo>
                    <a:pt x="630849" y="832392"/>
                    <a:pt x="812800" y="646054"/>
                    <a:pt x="812800" y="416196"/>
                  </a:cubicBezTo>
                  <a:cubicBezTo>
                    <a:pt x="812800" y="186337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6263"/>
              <a:ext cx="660400" cy="790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16441" y="2375198"/>
            <a:ext cx="1327559" cy="1359563"/>
            <a:chOff x="0" y="0"/>
            <a:chExt cx="812800" cy="8323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16441" y="4524003"/>
            <a:ext cx="1327559" cy="1359563"/>
            <a:chOff x="0" y="0"/>
            <a:chExt cx="812800" cy="8323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11909" y="6670990"/>
            <a:ext cx="1327559" cy="1359563"/>
            <a:chOff x="0" y="0"/>
            <a:chExt cx="812800" cy="8323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16441" y="8564025"/>
            <a:ext cx="1327559" cy="1359563"/>
            <a:chOff x="0" y="0"/>
            <a:chExt cx="812800" cy="8323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32394"/>
            </a:xfrm>
            <a:custGeom>
              <a:avLst/>
              <a:gdLst/>
              <a:ahLst/>
              <a:cxnLst/>
              <a:rect l="l" t="t" r="r" b="b"/>
              <a:pathLst>
                <a:path w="812800" h="832394">
                  <a:moveTo>
                    <a:pt x="406400" y="0"/>
                  </a:moveTo>
                  <a:cubicBezTo>
                    <a:pt x="181951" y="0"/>
                    <a:pt x="0" y="186338"/>
                    <a:pt x="0" y="416197"/>
                  </a:cubicBezTo>
                  <a:cubicBezTo>
                    <a:pt x="0" y="646057"/>
                    <a:pt x="181951" y="832394"/>
                    <a:pt x="406400" y="832394"/>
                  </a:cubicBezTo>
                  <a:cubicBezTo>
                    <a:pt x="630849" y="832394"/>
                    <a:pt x="812800" y="646057"/>
                    <a:pt x="812800" y="416197"/>
                  </a:cubicBezTo>
                  <a:cubicBezTo>
                    <a:pt x="812800" y="18633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D265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-36263"/>
              <a:ext cx="660400" cy="790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99141" y="1897791"/>
            <a:ext cx="6231693" cy="623169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15C4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-114300"/>
              <a:ext cx="6604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Stress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4680131" y="9611691"/>
            <a:ext cx="3337009" cy="449666"/>
          </a:xfrm>
          <a:custGeom>
            <a:avLst/>
            <a:gdLst/>
            <a:ahLst/>
            <a:cxnLst/>
            <a:rect l="l" t="t" r="r" b="b"/>
            <a:pathLst>
              <a:path w="3337009" h="449666">
                <a:moveTo>
                  <a:pt x="0" y="0"/>
                </a:moveTo>
                <a:lnTo>
                  <a:pt x="3337009" y="0"/>
                </a:lnTo>
                <a:lnTo>
                  <a:pt x="3337009" y="449665"/>
                </a:lnTo>
                <a:lnTo>
                  <a:pt x="0" y="44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665" b="-544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-9063" y="-77506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3" y="0"/>
                </a:lnTo>
                <a:lnTo>
                  <a:pt x="18297063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-4532" y="10172643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4" y="0"/>
                </a:lnTo>
                <a:lnTo>
                  <a:pt x="18297064" y="228714"/>
                </a:lnTo>
                <a:lnTo>
                  <a:pt x="0" y="228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5400000">
            <a:off x="-9157595" y="1541893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3" y="0"/>
                </a:lnTo>
                <a:lnTo>
                  <a:pt x="18297063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5400000">
            <a:off x="9087740" y="2085445"/>
            <a:ext cx="18297063" cy="228713"/>
          </a:xfrm>
          <a:custGeom>
            <a:avLst/>
            <a:gdLst/>
            <a:ahLst/>
            <a:cxnLst/>
            <a:rect l="l" t="t" r="r" b="b"/>
            <a:pathLst>
              <a:path w="18297063" h="228713">
                <a:moveTo>
                  <a:pt x="0" y="0"/>
                </a:moveTo>
                <a:lnTo>
                  <a:pt x="18297064" y="0"/>
                </a:lnTo>
                <a:lnTo>
                  <a:pt x="18297064" y="228713"/>
                </a:lnTo>
                <a:lnTo>
                  <a:pt x="0" y="22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0176026" y="513721"/>
            <a:ext cx="4017058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Schedule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9030" y="9780817"/>
            <a:ext cx="5678835" cy="3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Source: 1-4 align with Karl Albrecht’s research in Stress and the Manager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20880" y="2516739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Suspense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20880" y="4574295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Social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120880" y="6812531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Sudden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120880" y="8720060"/>
            <a:ext cx="4127351" cy="93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1"/>
              </a:lnSpc>
              <a:spcBef>
                <a:spcPct val="0"/>
              </a:spcBef>
            </a:pPr>
            <a:r>
              <a:rPr lang="en-US" sz="5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System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570554" y="1868048"/>
            <a:ext cx="6300264" cy="8193308"/>
            <a:chOff x="0" y="0"/>
            <a:chExt cx="1659329" cy="215790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59329" cy="2157908"/>
            </a:xfrm>
            <a:custGeom>
              <a:avLst/>
              <a:gdLst/>
              <a:ahLst/>
              <a:cxnLst/>
              <a:rect l="l" t="t" r="r" b="b"/>
              <a:pathLst>
                <a:path w="1659329" h="2157908">
                  <a:moveTo>
                    <a:pt x="0" y="0"/>
                  </a:moveTo>
                  <a:lnTo>
                    <a:pt x="1659329" y="0"/>
                  </a:lnTo>
                  <a:lnTo>
                    <a:pt x="1659329" y="2157908"/>
                  </a:lnTo>
                  <a:lnTo>
                    <a:pt x="0" y="2157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659329" cy="219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181</Words>
  <Application>Microsoft Office PowerPoint</Application>
  <PresentationFormat>Custom</PresentationFormat>
  <Paragraphs>73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Lato Bold</vt:lpstr>
      <vt:lpstr>Canva Sans Bold</vt:lpstr>
      <vt:lpstr>Georgia Pro Bold Italics</vt:lpstr>
      <vt:lpstr>Calibri</vt:lpstr>
      <vt:lpstr>Poppins Bold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Unmess Your Stress by Amy Leneker</dc:title>
  <dc:creator>Cooper, John (GOV)</dc:creator>
  <cp:lastModifiedBy>Cooper, John (GOV)</cp:lastModifiedBy>
  <cp:revision>2</cp:revision>
  <dcterms:created xsi:type="dcterms:W3CDTF">2006-08-16T00:00:00Z</dcterms:created>
  <dcterms:modified xsi:type="dcterms:W3CDTF">2025-10-22T14:50:28Z</dcterms:modified>
  <dc:identifier>DAG2dqSIQLU</dc:identifier>
</cp:coreProperties>
</file>