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E4A4E0-4F43-47E5-9ED8-4540CD74DD6F}" v="21" dt="2025-05-27T16:25:11.0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126" y="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ams, Beth (DSHS/ALTSA/OAS)" userId="fd401f4c-3497-404d-afb9-e2c9b19f5a2a" providerId="ADAL" clId="{A0E4A4E0-4F43-47E5-9ED8-4540CD74DD6F}"/>
    <pc:docChg chg="undo custSel addSld delSld modSld sldOrd">
      <pc:chgData name="Adams, Beth (DSHS/ALTSA/OAS)" userId="fd401f4c-3497-404d-afb9-e2c9b19f5a2a" providerId="ADAL" clId="{A0E4A4E0-4F43-47E5-9ED8-4540CD74DD6F}" dt="2025-05-27T16:26:58.008" v="596" actId="20577"/>
      <pc:docMkLst>
        <pc:docMk/>
      </pc:docMkLst>
      <pc:sldChg chg="del">
        <pc:chgData name="Adams, Beth (DSHS/ALTSA/OAS)" userId="fd401f4c-3497-404d-afb9-e2c9b19f5a2a" providerId="ADAL" clId="{A0E4A4E0-4F43-47E5-9ED8-4540CD74DD6F}" dt="2025-05-27T16:15:41.303" v="18" actId="47"/>
        <pc:sldMkLst>
          <pc:docMk/>
          <pc:sldMk cId="216391699" sldId="256"/>
        </pc:sldMkLst>
      </pc:sldChg>
      <pc:sldChg chg="delSp del mod">
        <pc:chgData name="Adams, Beth (DSHS/ALTSA/OAS)" userId="fd401f4c-3497-404d-afb9-e2c9b19f5a2a" providerId="ADAL" clId="{A0E4A4E0-4F43-47E5-9ED8-4540CD74DD6F}" dt="2025-05-27T16:23:19.639" v="528" actId="47"/>
        <pc:sldMkLst>
          <pc:docMk/>
          <pc:sldMk cId="2713306083" sldId="257"/>
        </pc:sldMkLst>
        <pc:spChg chg="del">
          <ac:chgData name="Adams, Beth (DSHS/ALTSA/OAS)" userId="fd401f4c-3497-404d-afb9-e2c9b19f5a2a" providerId="ADAL" clId="{A0E4A4E0-4F43-47E5-9ED8-4540CD74DD6F}" dt="2025-05-27T16:23:17.379" v="527" actId="21"/>
          <ac:spMkLst>
            <pc:docMk/>
            <pc:sldMk cId="2713306083" sldId="257"/>
            <ac:spMk id="7" creationId="{065683EA-BB45-B308-B6E5-A2D1A1A0B411}"/>
          </ac:spMkLst>
        </pc:spChg>
        <pc:grpChg chg="del">
          <ac:chgData name="Adams, Beth (DSHS/ALTSA/OAS)" userId="fd401f4c-3497-404d-afb9-e2c9b19f5a2a" providerId="ADAL" clId="{A0E4A4E0-4F43-47E5-9ED8-4540CD74DD6F}" dt="2025-05-27T16:23:17.379" v="527" actId="21"/>
          <ac:grpSpMkLst>
            <pc:docMk/>
            <pc:sldMk cId="2713306083" sldId="257"/>
            <ac:grpSpMk id="4" creationId="{722C33F7-49E8-9865-3538-3A0BA587CF26}"/>
          </ac:grpSpMkLst>
        </pc:grpChg>
        <pc:picChg chg="del">
          <ac:chgData name="Adams, Beth (DSHS/ALTSA/OAS)" userId="fd401f4c-3497-404d-afb9-e2c9b19f5a2a" providerId="ADAL" clId="{A0E4A4E0-4F43-47E5-9ED8-4540CD74DD6F}" dt="2025-05-27T16:19:28.676" v="181" actId="21"/>
          <ac:picMkLst>
            <pc:docMk/>
            <pc:sldMk cId="2713306083" sldId="257"/>
            <ac:picMk id="3" creationId="{672FFC0F-4CF2-0F59-EE4D-5A44EA73D875}"/>
          </ac:picMkLst>
        </pc:picChg>
      </pc:sldChg>
      <pc:sldChg chg="addSp delSp modSp new mod">
        <pc:chgData name="Adams, Beth (DSHS/ALTSA/OAS)" userId="fd401f4c-3497-404d-afb9-e2c9b19f5a2a" providerId="ADAL" clId="{A0E4A4E0-4F43-47E5-9ED8-4540CD74DD6F}" dt="2025-05-27T16:26:58.008" v="596" actId="20577"/>
        <pc:sldMkLst>
          <pc:docMk/>
          <pc:sldMk cId="3036892394" sldId="258"/>
        </pc:sldMkLst>
        <pc:spChg chg="del">
          <ac:chgData name="Adams, Beth (DSHS/ALTSA/OAS)" userId="fd401f4c-3497-404d-afb9-e2c9b19f5a2a" providerId="ADAL" clId="{A0E4A4E0-4F43-47E5-9ED8-4540CD74DD6F}" dt="2025-05-27T16:14:40.950" v="1" actId="478"/>
          <ac:spMkLst>
            <pc:docMk/>
            <pc:sldMk cId="3036892394" sldId="258"/>
            <ac:spMk id="2" creationId="{02FA9510-B1E6-B6D4-C13B-7922E60EF309}"/>
          </ac:spMkLst>
        </pc:spChg>
        <pc:spChg chg="add mod">
          <ac:chgData name="Adams, Beth (DSHS/ALTSA/OAS)" userId="fd401f4c-3497-404d-afb9-e2c9b19f5a2a" providerId="ADAL" clId="{A0E4A4E0-4F43-47E5-9ED8-4540CD74DD6F}" dt="2025-05-27T16:26:58.008" v="596" actId="20577"/>
          <ac:spMkLst>
            <pc:docMk/>
            <pc:sldMk cId="3036892394" sldId="258"/>
            <ac:spMk id="2" creationId="{B43D0700-0440-BD47-2C29-0EF99727EDC9}"/>
          </ac:spMkLst>
        </pc:spChg>
        <pc:spChg chg="del">
          <ac:chgData name="Adams, Beth (DSHS/ALTSA/OAS)" userId="fd401f4c-3497-404d-afb9-e2c9b19f5a2a" providerId="ADAL" clId="{A0E4A4E0-4F43-47E5-9ED8-4540CD74DD6F}" dt="2025-05-27T16:14:40.950" v="1" actId="478"/>
          <ac:spMkLst>
            <pc:docMk/>
            <pc:sldMk cId="3036892394" sldId="258"/>
            <ac:spMk id="3" creationId="{604A1F4F-10C9-9EEB-2DE4-15C6C745D74B}"/>
          </ac:spMkLst>
        </pc:spChg>
        <pc:spChg chg="add mod">
          <ac:chgData name="Adams, Beth (DSHS/ALTSA/OAS)" userId="fd401f4c-3497-404d-afb9-e2c9b19f5a2a" providerId="ADAL" clId="{A0E4A4E0-4F43-47E5-9ED8-4540CD74DD6F}" dt="2025-05-27T16:18:01.770" v="104" actId="1035"/>
          <ac:spMkLst>
            <pc:docMk/>
            <pc:sldMk cId="3036892394" sldId="258"/>
            <ac:spMk id="5" creationId="{452B97F8-9326-EB04-D710-5E9122569B09}"/>
          </ac:spMkLst>
        </pc:spChg>
        <pc:spChg chg="add mod">
          <ac:chgData name="Adams, Beth (DSHS/ALTSA/OAS)" userId="fd401f4c-3497-404d-afb9-e2c9b19f5a2a" providerId="ADAL" clId="{A0E4A4E0-4F43-47E5-9ED8-4540CD74DD6F}" dt="2025-05-27T16:18:01.770" v="104" actId="1035"/>
          <ac:spMkLst>
            <pc:docMk/>
            <pc:sldMk cId="3036892394" sldId="258"/>
            <ac:spMk id="6" creationId="{A0DE5D2E-1B8E-7653-5F03-6B541D95D53B}"/>
          </ac:spMkLst>
        </pc:spChg>
        <pc:spChg chg="add mod">
          <ac:chgData name="Adams, Beth (DSHS/ALTSA/OAS)" userId="fd401f4c-3497-404d-afb9-e2c9b19f5a2a" providerId="ADAL" clId="{A0E4A4E0-4F43-47E5-9ED8-4540CD74DD6F}" dt="2025-05-27T16:18:01.770" v="104" actId="1035"/>
          <ac:spMkLst>
            <pc:docMk/>
            <pc:sldMk cId="3036892394" sldId="258"/>
            <ac:spMk id="7" creationId="{F7E65717-5420-383B-211F-66244DB75491}"/>
          </ac:spMkLst>
        </pc:spChg>
        <pc:spChg chg="add mod">
          <ac:chgData name="Adams, Beth (DSHS/ALTSA/OAS)" userId="fd401f4c-3497-404d-afb9-e2c9b19f5a2a" providerId="ADAL" clId="{A0E4A4E0-4F43-47E5-9ED8-4540CD74DD6F}" dt="2025-05-27T16:18:24.734" v="114" actId="1035"/>
          <ac:spMkLst>
            <pc:docMk/>
            <pc:sldMk cId="3036892394" sldId="258"/>
            <ac:spMk id="8" creationId="{AB72B9C8-5D85-E6BE-4950-DB771E83A84E}"/>
          </ac:spMkLst>
        </pc:spChg>
        <pc:spChg chg="add mod">
          <ac:chgData name="Adams, Beth (DSHS/ALTSA/OAS)" userId="fd401f4c-3497-404d-afb9-e2c9b19f5a2a" providerId="ADAL" clId="{A0E4A4E0-4F43-47E5-9ED8-4540CD74DD6F}" dt="2025-05-27T16:26:34.986" v="556" actId="962"/>
          <ac:spMkLst>
            <pc:docMk/>
            <pc:sldMk cId="3036892394" sldId="258"/>
            <ac:spMk id="9" creationId="{C03D1751-9492-4348-4652-10067829C041}"/>
          </ac:spMkLst>
        </pc:spChg>
        <pc:graphicFrameChg chg="add mod modGraphic">
          <ac:chgData name="Adams, Beth (DSHS/ALTSA/OAS)" userId="fd401f4c-3497-404d-afb9-e2c9b19f5a2a" providerId="ADAL" clId="{A0E4A4E0-4F43-47E5-9ED8-4540CD74DD6F}" dt="2025-05-27T16:18:54.417" v="131"/>
          <ac:graphicFrameMkLst>
            <pc:docMk/>
            <pc:sldMk cId="3036892394" sldId="258"/>
            <ac:graphicFrameMk id="4" creationId="{66D62383-FB78-9093-836E-93190E331347}"/>
          </ac:graphicFrameMkLst>
        </pc:graphicFrameChg>
      </pc:sldChg>
      <pc:sldChg chg="addSp delSp modSp add mod ord">
        <pc:chgData name="Adams, Beth (DSHS/ALTSA/OAS)" userId="fd401f4c-3497-404d-afb9-e2c9b19f5a2a" providerId="ADAL" clId="{A0E4A4E0-4F43-47E5-9ED8-4540CD74DD6F}" dt="2025-05-27T16:26:49.592" v="581" actId="20577"/>
        <pc:sldMkLst>
          <pc:docMk/>
          <pc:sldMk cId="459122779" sldId="259"/>
        </pc:sldMkLst>
        <pc:spChg chg="add mod">
          <ac:chgData name="Adams, Beth (DSHS/ALTSA/OAS)" userId="fd401f4c-3497-404d-afb9-e2c9b19f5a2a" providerId="ADAL" clId="{A0E4A4E0-4F43-47E5-9ED8-4540CD74DD6F}" dt="2025-05-27T16:26:49.592" v="581" actId="20577"/>
          <ac:spMkLst>
            <pc:docMk/>
            <pc:sldMk cId="459122779" sldId="259"/>
            <ac:spMk id="3" creationId="{2F4D460C-8517-2A55-E438-51B13FAF642F}"/>
          </ac:spMkLst>
        </pc:spChg>
        <pc:spChg chg="mod">
          <ac:chgData name="Adams, Beth (DSHS/ALTSA/OAS)" userId="fd401f4c-3497-404d-afb9-e2c9b19f5a2a" providerId="ADAL" clId="{A0E4A4E0-4F43-47E5-9ED8-4540CD74DD6F}" dt="2025-05-27T16:23:07.316" v="526" actId="1076"/>
          <ac:spMkLst>
            <pc:docMk/>
            <pc:sldMk cId="459122779" sldId="259"/>
            <ac:spMk id="8" creationId="{8F1BCE04-F50E-A1C2-00CE-CC82675D0392}"/>
          </ac:spMkLst>
        </pc:spChg>
        <pc:spChg chg="mod">
          <ac:chgData name="Adams, Beth (DSHS/ALTSA/OAS)" userId="fd401f4c-3497-404d-afb9-e2c9b19f5a2a" providerId="ADAL" clId="{A0E4A4E0-4F43-47E5-9ED8-4540CD74DD6F}" dt="2025-05-27T16:23:02.653" v="524" actId="14100"/>
          <ac:spMkLst>
            <pc:docMk/>
            <pc:sldMk cId="459122779" sldId="259"/>
            <ac:spMk id="9" creationId="{CFE6AF79-9249-CC50-608D-D69F67E1B9DD}"/>
          </ac:spMkLst>
        </pc:spChg>
        <pc:spChg chg="mod">
          <ac:chgData name="Adams, Beth (DSHS/ALTSA/OAS)" userId="fd401f4c-3497-404d-afb9-e2c9b19f5a2a" providerId="ADAL" clId="{A0E4A4E0-4F43-47E5-9ED8-4540CD74DD6F}" dt="2025-05-27T16:24:05.810" v="537" actId="207"/>
          <ac:spMkLst>
            <pc:docMk/>
            <pc:sldMk cId="459122779" sldId="259"/>
            <ac:spMk id="11" creationId="{BA2A9851-DDC7-C86E-E4FE-A1ECFBBE8D62}"/>
          </ac:spMkLst>
        </pc:spChg>
        <pc:spChg chg="add mod">
          <ac:chgData name="Adams, Beth (DSHS/ALTSA/OAS)" userId="fd401f4c-3497-404d-afb9-e2c9b19f5a2a" providerId="ADAL" clId="{A0E4A4E0-4F43-47E5-9ED8-4540CD74DD6F}" dt="2025-05-27T16:25:30.952" v="552" actId="1076"/>
          <ac:spMkLst>
            <pc:docMk/>
            <pc:sldMk cId="459122779" sldId="259"/>
            <ac:spMk id="12" creationId="{065683EA-BB45-B308-B6E5-A2D1A1A0B411}"/>
          </ac:spMkLst>
        </pc:spChg>
        <pc:grpChg chg="add mod">
          <ac:chgData name="Adams, Beth (DSHS/ALTSA/OAS)" userId="fd401f4c-3497-404d-afb9-e2c9b19f5a2a" providerId="ADAL" clId="{A0E4A4E0-4F43-47E5-9ED8-4540CD74DD6F}" dt="2025-05-27T16:26:18.198" v="554" actId="962"/>
          <ac:grpSpMkLst>
            <pc:docMk/>
            <pc:sldMk cId="459122779" sldId="259"/>
            <ac:grpSpMk id="2" creationId="{722C33F7-49E8-9865-3538-3A0BA587CF26}"/>
          </ac:grpSpMkLst>
        </pc:grpChg>
        <pc:graphicFrameChg chg="mod modGraphic">
          <ac:chgData name="Adams, Beth (DSHS/ALTSA/OAS)" userId="fd401f4c-3497-404d-afb9-e2c9b19f5a2a" providerId="ADAL" clId="{A0E4A4E0-4F43-47E5-9ED8-4540CD74DD6F}" dt="2025-05-27T16:25:22.211" v="550" actId="1076"/>
          <ac:graphicFrameMkLst>
            <pc:docMk/>
            <pc:sldMk cId="459122779" sldId="259"/>
            <ac:graphicFrameMk id="4" creationId="{D2B373AD-B196-F191-8A0A-BC692C6FE425}"/>
          </ac:graphicFrameMkLst>
        </pc:graphicFrameChg>
        <pc:picChg chg="add del mod modCrop">
          <ac:chgData name="Adams, Beth (DSHS/ALTSA/OAS)" userId="fd401f4c-3497-404d-afb9-e2c9b19f5a2a" providerId="ADAL" clId="{A0E4A4E0-4F43-47E5-9ED8-4540CD74DD6F}" dt="2025-05-27T16:22:37.884" v="517" actId="478"/>
          <ac:picMkLst>
            <pc:docMk/>
            <pc:sldMk cId="459122779" sldId="259"/>
            <ac:picMk id="3" creationId="{672FFC0F-4CF2-0F59-EE4D-5A44EA73D875}"/>
          </ac:picMkLst>
        </pc:picChg>
        <pc:cxnChg chg="mod">
          <ac:chgData name="Adams, Beth (DSHS/ALTSA/OAS)" userId="fd401f4c-3497-404d-afb9-e2c9b19f5a2a" providerId="ADAL" clId="{A0E4A4E0-4F43-47E5-9ED8-4540CD74DD6F}" dt="2025-05-27T16:24:10.010" v="538" actId="208"/>
          <ac:cxnSpMkLst>
            <pc:docMk/>
            <pc:sldMk cId="459122779" sldId="259"/>
            <ac:cxnSpMk id="10" creationId="{8F362FF7-9771-D9F3-57A1-F896A9FD1C7C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94C93-E162-6B3A-69BD-55DAC9E4C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8CFDC7-B1F8-79C8-C6C2-6875548A60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DCBA0-85E9-F4B7-E712-3F2BA884B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B16F-F2F2-4415-9E89-1518A89658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4A6A2-7E68-8D1F-0BA3-97151F1F8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CD6B8-8969-157A-D323-2FFAA660C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0733-2A0A-43A9-A8D1-18625202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310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D63F5-5570-312E-97E8-F81A0DCA4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FC33-F56E-B1E4-44F6-6047AF4C4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7AAFB-934F-74A8-5AD3-DC8474980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B16F-F2F2-4415-9E89-1518A89658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75D2F-867E-0A95-2EDF-2A0ECE661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6B309-28CD-EC9B-4CF2-62BFA792D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0733-2A0A-43A9-A8D1-18625202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91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F92A29-E3C2-0175-C586-288D1837CF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D67B2B-D123-AE43-1177-8A891F689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F79E8-B788-A162-2266-57E432409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B16F-F2F2-4415-9E89-1518A89658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EDCDA-5AFE-5914-0AC6-2B7A8A272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D3BBE-C421-7062-F092-E6043CBD5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0733-2A0A-43A9-A8D1-18625202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513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274EE-9ECE-2DFF-5408-46D3EEE93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D5B04-6997-FBDE-988C-42CBEFA62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7BB32-716D-C6C3-87FB-1D1E8E37A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B16F-F2F2-4415-9E89-1518A89658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43F0D-38F1-C8C3-66AC-3147AD06B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4E6CC-5AA3-FD00-6265-91834382A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0733-2A0A-43A9-A8D1-18625202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558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E19B1-6968-6D0A-37BB-ACF8E11A2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DC27DA-EC55-8B71-EA2C-9CAE73415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2297F-BA6E-2AE4-23F2-8816BB91C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B16F-F2F2-4415-9E89-1518A89658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1349A-5C6C-538B-23A8-7A1D732EB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4A428-8CF5-30FB-3DE7-DCF88B279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0733-2A0A-43A9-A8D1-18625202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45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45639-620A-5ADC-3C1D-7FBCC0885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686D5-61AC-1E9B-AC8F-61B0E8FE72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3578F5-03DD-158A-BF7A-4E384AD58D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D011D-F32D-6817-2D83-4D365AAE8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B16F-F2F2-4415-9E89-1518A89658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5D75C-B678-9EF0-3CE5-7720797E9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3BD996-A725-116E-0C71-EA3D1A132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0733-2A0A-43A9-A8D1-18625202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403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76BAA-E5AD-AFC7-B7E6-DE2D3BA8A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A4D302-1BFF-DE97-3B81-9AB6CB638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D2178F-DBCC-7BC0-BCF1-34A0570E5A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F3587A-0884-FD7C-0A7E-D9B9B9003E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FCEB1E-525B-C054-578D-9EC90711FF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4427AE-1996-25A8-4331-63EE14E6B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B16F-F2F2-4415-9E89-1518A89658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265055-C8F2-19B8-B9DA-2231EC976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02FA07-BF7B-3330-89FB-EF2B52882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0733-2A0A-43A9-A8D1-18625202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48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D85E5-F275-5236-90C2-6D41DF879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A664AA-C3EF-F724-2F3A-B6BB2BCC0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B16F-F2F2-4415-9E89-1518A89658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5F69FD-624A-7801-246E-66C40466A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9C1996-669E-1FB7-AF0F-3BE56E284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0733-2A0A-43A9-A8D1-18625202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29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A19669-D1D9-09CA-30EC-EC58A6873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B16F-F2F2-4415-9E89-1518A89658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555477-27AD-A40A-5A43-9F569A97B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0CD8E1-AD7E-ACBB-696E-5A3A40C98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0733-2A0A-43A9-A8D1-18625202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25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A3640-AED8-6532-20C4-880FAADE6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62DE6-2FA2-E8B6-3399-E69976FB0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836B9A-83FC-2635-81FF-71407A52A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480BBC-9488-F95E-E0CB-81FB9CB89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B16F-F2F2-4415-9E89-1518A89658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629318-B65C-40EB-97F4-6A714C906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74F4C-687B-827A-0AB6-36CCFADAE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0733-2A0A-43A9-A8D1-18625202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64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6F474-0E16-ADD4-810C-640CD0009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18973B-1FD7-08C8-9511-631FCECC6D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FF88C9-FD0E-5AB0-D931-18ED5DF8D2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8079D-621A-1A0E-8BE0-ADA29A99A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B16F-F2F2-4415-9E89-1518A89658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1CB776-AA76-0A64-6607-BFE15E1BE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7C034F-2BD6-4CA6-E97B-85F910D06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0733-2A0A-43A9-A8D1-18625202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7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15FBA8-D098-4D9C-F5AC-98E269B07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DF687D-12E7-F1AD-7FC4-CA21D628D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FFBD71-9A36-D5DB-BFBE-93E35A867C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7B16F-F2F2-4415-9E89-1518A8965850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D41B8-E418-ECA1-B35F-FD665D19B6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70497-CDFF-FF0B-5C32-B076EAAC3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A0733-2A0A-43A9-A8D1-186252021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00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864682-3492-5543-044B-57F07046D9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2B373AD-B196-F191-8A0A-BC692C6FE4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640018"/>
              </p:ext>
            </p:extLst>
          </p:nvPr>
        </p:nvGraphicFramePr>
        <p:xfrm>
          <a:off x="292229" y="780884"/>
          <a:ext cx="11519555" cy="4984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3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3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3911">
                  <a:extLst>
                    <a:ext uri="{9D8B030D-6E8A-4147-A177-3AD203B41FA5}">
                      <a16:colId xmlns:a16="http://schemas.microsoft.com/office/drawing/2014/main" val="2159188139"/>
                    </a:ext>
                  </a:extLst>
                </a:gridCol>
              </a:tblGrid>
              <a:tr h="42723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ova" panose="020B0504020202020204" pitchFamily="34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ova" panose="020B0504020202020204" pitchFamily="34" charset="0"/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ova" panose="020B0504020202020204" pitchFamily="34" charset="0"/>
                        </a:rPr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ova" panose="020B050402020202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ova" panose="020B0504020202020204" pitchFamily="34" charset="0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52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Arial Nova Cond" panose="020B0506020202020204" pitchFamily="34" charset="0"/>
                        </a:rPr>
                        <a:t>Suppliers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Arial Nova Cond" panose="020B0506020202020204" pitchFamily="34" charset="0"/>
                        </a:rPr>
                        <a:t>Inputs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Arial Nova Cond" panose="020B0506020202020204" pitchFamily="34" charset="0"/>
                        </a:rPr>
                        <a:t>Process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Arial Nova Cond" panose="020B0506020202020204" pitchFamily="34" charset="0"/>
                        </a:rPr>
                        <a:t>Outputs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Arial Nova Cond" panose="020B0506020202020204" pitchFamily="34" charset="0"/>
                        </a:rPr>
                        <a:t>Customers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0754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latin typeface="+mn-lt"/>
                        </a:rPr>
                        <a:t>Who/what is providing input to the process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i="0" dirty="0">
                          <a:solidFill>
                            <a:schemeClr val="tx1"/>
                          </a:solidFill>
                          <a:latin typeface="+mn-lt"/>
                          <a:cs typeface="Arial" charset="0"/>
                        </a:rPr>
                        <a:t>What the suppliers are providing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5887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latin typeface="+mn-lt"/>
                        </a:rPr>
                        <a:t>5-9 high level steps in the process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latin typeface="+mn-lt"/>
                        </a:rPr>
                        <a:t>Delivered products or services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latin typeface="+mn-lt"/>
                        </a:rPr>
                        <a:t>Receives or benefits from the outputs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latin typeface="+mn-lt"/>
                        </a:rPr>
                        <a:t>(primary, secondary)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B07BA234-0287-8CA4-90CC-2B2506A59684}"/>
              </a:ext>
            </a:extLst>
          </p:cNvPr>
          <p:cNvSpPr txBox="1">
            <a:spLocks/>
          </p:cNvSpPr>
          <p:nvPr/>
        </p:nvSpPr>
        <p:spPr>
          <a:xfrm>
            <a:off x="150699" y="74335"/>
            <a:ext cx="1897910" cy="7245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4400" dirty="0">
                <a:solidFill>
                  <a:schemeClr val="accent1"/>
                </a:solidFill>
                <a:latin typeface="Arial Nova" panose="020B0504020202020204" pitchFamily="34" charset="0"/>
              </a:rPr>
              <a:t>SIPOC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508C2CB-9CC9-F5A7-7501-2E4728681017}"/>
              </a:ext>
            </a:extLst>
          </p:cNvPr>
          <p:cNvSpPr txBox="1">
            <a:spLocks/>
          </p:cNvSpPr>
          <p:nvPr/>
        </p:nvSpPr>
        <p:spPr>
          <a:xfrm>
            <a:off x="2022844" y="286910"/>
            <a:ext cx="7493336" cy="4424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6570663" algn="l"/>
                <a:tab pos="7485063" algn="l"/>
              </a:tabLst>
            </a:pPr>
            <a:r>
              <a:rPr lang="en-US" sz="1800" b="1" dirty="0"/>
              <a:t>Project Title:</a:t>
            </a:r>
            <a:r>
              <a:rPr lang="en-US" sz="1800" dirty="0"/>
              <a:t> enter name here</a:t>
            </a:r>
            <a:r>
              <a:rPr lang="en-US" sz="1800" u="sng" dirty="0"/>
              <a:t> </a:t>
            </a:r>
            <a:endParaRPr lang="en-US" sz="18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9B7BBB5-6CBF-EB4D-5A99-B1E66056BB57}"/>
              </a:ext>
            </a:extLst>
          </p:cNvPr>
          <p:cNvSpPr txBox="1">
            <a:spLocks/>
          </p:cNvSpPr>
          <p:nvPr/>
        </p:nvSpPr>
        <p:spPr>
          <a:xfrm>
            <a:off x="9820651" y="286909"/>
            <a:ext cx="2162804" cy="4424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1828800" algn="l"/>
                <a:tab pos="6570663" algn="l"/>
                <a:tab pos="7485063" algn="l"/>
              </a:tabLst>
            </a:pPr>
            <a:r>
              <a:rPr lang="en-US" sz="1400" dirty="0"/>
              <a:t>Date:</a:t>
            </a:r>
            <a:r>
              <a:rPr lang="en-US" sz="1400" u="sng" dirty="0"/>
              <a:t>	</a:t>
            </a:r>
            <a:endParaRPr lang="en-US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1BCE04-F50E-A1C2-00CE-CC82675D0392}"/>
              </a:ext>
            </a:extLst>
          </p:cNvPr>
          <p:cNvSpPr txBox="1"/>
          <p:nvPr/>
        </p:nvSpPr>
        <p:spPr>
          <a:xfrm>
            <a:off x="292228" y="6031014"/>
            <a:ext cx="2149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 Nova Cond" panose="020B0506020202020204" pitchFamily="34" charset="0"/>
              </a:rPr>
              <a:t>Partners/Government to Government/Stakeholders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E6AF79-9249-CC50-608D-D69F67E1B9DD}"/>
              </a:ext>
            </a:extLst>
          </p:cNvPr>
          <p:cNvSpPr txBox="1"/>
          <p:nvPr/>
        </p:nvSpPr>
        <p:spPr>
          <a:xfrm>
            <a:off x="2441542" y="5854043"/>
            <a:ext cx="9370242" cy="87716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Arial Nova" panose="020B0504020202020204" pitchFamily="34" charset="0"/>
              </a:rPr>
              <a:t>Needs to be informed of and/or benefits from process, but not a customer</a:t>
            </a:r>
          </a:p>
          <a:p>
            <a:endParaRPr lang="en-US" sz="1100" b="1" dirty="0">
              <a:latin typeface="Arial Nova Cond" panose="020B0506020202020204" pitchFamily="34" charset="0"/>
            </a:endParaRPr>
          </a:p>
          <a:p>
            <a:endParaRPr lang="en-US" sz="1100" b="1" dirty="0">
              <a:latin typeface="Arial Nova Cond" panose="020B0506020202020204" pitchFamily="34" charset="0"/>
            </a:endParaRPr>
          </a:p>
          <a:p>
            <a:endParaRPr lang="en-US" sz="1100" b="1" dirty="0">
              <a:latin typeface="Arial Nova Cond" panose="020B0506020202020204" pitchFamily="34" charset="0"/>
            </a:endParaRPr>
          </a:p>
        </p:txBody>
      </p:sp>
      <p:grpSp>
        <p:nvGrpSpPr>
          <p:cNvPr id="2" name="Group 32" descr="dual directional arrow with a large dot in the middle">
            <a:extLst>
              <a:ext uri="{FF2B5EF4-FFF2-40B4-BE49-F238E27FC236}">
                <a16:creationId xmlns:a16="http://schemas.microsoft.com/office/drawing/2014/main" id="{722C33F7-49E8-9865-3538-3A0BA587CF26}"/>
              </a:ext>
            </a:extLst>
          </p:cNvPr>
          <p:cNvGrpSpPr>
            <a:grpSpLocks/>
          </p:cNvGrpSpPr>
          <p:nvPr/>
        </p:nvGrpSpPr>
        <p:grpSpPr bwMode="auto">
          <a:xfrm>
            <a:off x="1919137" y="5269652"/>
            <a:ext cx="8077200" cy="274638"/>
            <a:chOff x="533400" y="5699284"/>
            <a:chExt cx="8077200" cy="274320"/>
          </a:xfrm>
          <a:solidFill>
            <a:srgbClr val="9D0E00"/>
          </a:solidFill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8F362FF7-9771-D9F3-57A1-F896A9FD1C7C}"/>
                </a:ext>
              </a:extLst>
            </p:cNvPr>
            <p:cNvCxnSpPr/>
            <p:nvPr/>
          </p:nvCxnSpPr>
          <p:spPr>
            <a:xfrm>
              <a:off x="533400" y="5837237"/>
              <a:ext cx="8077200" cy="0"/>
            </a:xfrm>
            <a:prstGeom prst="straightConnector1">
              <a:avLst/>
            </a:prstGeom>
            <a:grpFill/>
            <a:ln w="28575">
              <a:solidFill>
                <a:schemeClr val="accent4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BA2A9851-DDC7-C86E-E4FE-A1ECFBBE8D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14850" y="5699284"/>
              <a:ext cx="274637" cy="274320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rgbClr val="9D0E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2" name="Text Box 24">
            <a:extLst>
              <a:ext uri="{FF2B5EF4-FFF2-40B4-BE49-F238E27FC236}">
                <a16:creationId xmlns:a16="http://schemas.microsoft.com/office/drawing/2014/main" id="{065683EA-BB45-B308-B6E5-A2D1A1A0B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0216" y="4185658"/>
            <a:ext cx="2243580" cy="101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4"/>
                </a:solidFill>
                <a:latin typeface="Aptos SemiBold" panose="020B0004020202020204" pitchFamily="34" charset="0"/>
              </a:rPr>
              <a:t>Start in the center and work your way out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F4D460C-8517-2A55-E438-51B13FAF6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SIPOC instructions</a:t>
            </a:r>
          </a:p>
        </p:txBody>
      </p:sp>
    </p:spTree>
    <p:extLst>
      <p:ext uri="{BB962C8B-B14F-4D97-AF65-F5344CB8AC3E}">
        <p14:creationId xmlns:p14="http://schemas.microsoft.com/office/powerpoint/2010/main" val="459122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6D62383-FB78-9093-836E-93190E3313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093251"/>
              </p:ext>
            </p:extLst>
          </p:nvPr>
        </p:nvGraphicFramePr>
        <p:xfrm>
          <a:off x="292229" y="776475"/>
          <a:ext cx="11519555" cy="4984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3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3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3911">
                  <a:extLst>
                    <a:ext uri="{9D8B030D-6E8A-4147-A177-3AD203B41FA5}">
                      <a16:colId xmlns:a16="http://schemas.microsoft.com/office/drawing/2014/main" val="2159188139"/>
                    </a:ext>
                  </a:extLst>
                </a:gridCol>
              </a:tblGrid>
              <a:tr h="42723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ova" panose="020B0504020202020204" pitchFamily="34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ova" panose="020B0504020202020204" pitchFamily="34" charset="0"/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ova" panose="020B0504020202020204" pitchFamily="34" charset="0"/>
                        </a:rPr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ova" panose="020B050402020202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 Nova" panose="020B0504020202020204" pitchFamily="34" charset="0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52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Arial Nova Cond" panose="020B0506020202020204" pitchFamily="34" charset="0"/>
                        </a:rPr>
                        <a:t>Suppliers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Arial Nova Cond" panose="020B0506020202020204" pitchFamily="34" charset="0"/>
                        </a:rPr>
                        <a:t>Inputs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Arial Nova Cond" panose="020B0506020202020204" pitchFamily="34" charset="0"/>
                        </a:rPr>
                        <a:t>Process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Arial Nova Cond" panose="020B0506020202020204" pitchFamily="34" charset="0"/>
                        </a:rPr>
                        <a:t>Outputs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Arial Nova Cond" panose="020B0506020202020204" pitchFamily="34" charset="0"/>
                        </a:rPr>
                        <a:t>Customers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0754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i="0" dirty="0">
                        <a:solidFill>
                          <a:schemeClr val="tx1"/>
                        </a:solidFill>
                        <a:latin typeface="+mn-lt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8925" marR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288925" marR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288925" marR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288925" marR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288925" marR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288925" marR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173038" marR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173038" marR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452B97F8-9326-EB04-D710-5E9122569B09}"/>
              </a:ext>
            </a:extLst>
          </p:cNvPr>
          <p:cNvSpPr txBox="1">
            <a:spLocks/>
          </p:cNvSpPr>
          <p:nvPr/>
        </p:nvSpPr>
        <p:spPr>
          <a:xfrm>
            <a:off x="150699" y="74335"/>
            <a:ext cx="1897910" cy="7245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4400" dirty="0">
                <a:solidFill>
                  <a:schemeClr val="accent1"/>
                </a:solidFill>
                <a:latin typeface="Arial Nova" panose="020B0504020202020204" pitchFamily="34" charset="0"/>
              </a:rPr>
              <a:t>SIPOC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0DE5D2E-1B8E-7653-5F03-6B541D95D53B}"/>
              </a:ext>
            </a:extLst>
          </p:cNvPr>
          <p:cNvSpPr txBox="1">
            <a:spLocks/>
          </p:cNvSpPr>
          <p:nvPr/>
        </p:nvSpPr>
        <p:spPr>
          <a:xfrm>
            <a:off x="2022844" y="286910"/>
            <a:ext cx="7493336" cy="4424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6570663" algn="l"/>
                <a:tab pos="7485063" algn="l"/>
              </a:tabLst>
            </a:pPr>
            <a:r>
              <a:rPr lang="en-US" sz="1800" b="1" dirty="0"/>
              <a:t>Project Title:</a:t>
            </a:r>
            <a:r>
              <a:rPr lang="en-US" sz="1800" dirty="0"/>
              <a:t> enter name here</a:t>
            </a:r>
            <a:r>
              <a:rPr lang="en-US" sz="1800" u="sng" dirty="0"/>
              <a:t> </a:t>
            </a:r>
            <a:endParaRPr lang="en-US" sz="18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7E65717-5420-383B-211F-66244DB75491}"/>
              </a:ext>
            </a:extLst>
          </p:cNvPr>
          <p:cNvSpPr txBox="1">
            <a:spLocks/>
          </p:cNvSpPr>
          <p:nvPr/>
        </p:nvSpPr>
        <p:spPr>
          <a:xfrm>
            <a:off x="9820651" y="286909"/>
            <a:ext cx="2162804" cy="44243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1828800" algn="l"/>
                <a:tab pos="6570663" algn="l"/>
                <a:tab pos="7485063" algn="l"/>
              </a:tabLst>
            </a:pPr>
            <a:r>
              <a:rPr lang="en-US" sz="1400" dirty="0"/>
              <a:t>Date:</a:t>
            </a:r>
            <a:r>
              <a:rPr lang="en-US" sz="1400" u="sng" dirty="0"/>
              <a:t>	</a:t>
            </a:r>
            <a:endParaRPr lang="en-US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72B9C8-5D85-E6BE-4950-DB771E83A84E}"/>
              </a:ext>
            </a:extLst>
          </p:cNvPr>
          <p:cNvSpPr txBox="1"/>
          <p:nvPr/>
        </p:nvSpPr>
        <p:spPr>
          <a:xfrm>
            <a:off x="176464" y="6015042"/>
            <a:ext cx="2114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 Nova Cond" panose="020B0506020202020204" pitchFamily="34" charset="0"/>
              </a:rPr>
              <a:t>Partners/Government to Government/Stakeholders</a:t>
            </a:r>
          </a:p>
        </p:txBody>
      </p:sp>
      <p:sp>
        <p:nvSpPr>
          <p:cNvPr id="9" name="TextBox 8" descr="text box for Partners and Government to Government and Stakeholders&#10;">
            <a:extLst>
              <a:ext uri="{FF2B5EF4-FFF2-40B4-BE49-F238E27FC236}">
                <a16:creationId xmlns:a16="http://schemas.microsoft.com/office/drawing/2014/main" id="{C03D1751-9492-4348-4652-10067829C041}"/>
              </a:ext>
            </a:extLst>
          </p:cNvPr>
          <p:cNvSpPr txBox="1"/>
          <p:nvPr/>
        </p:nvSpPr>
        <p:spPr>
          <a:xfrm>
            <a:off x="2290713" y="5854043"/>
            <a:ext cx="9521071" cy="76944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en-US" sz="1100" b="1" dirty="0">
              <a:latin typeface="Arial Nova Cond" panose="020B0506020202020204" pitchFamily="34" charset="0"/>
            </a:endParaRPr>
          </a:p>
          <a:p>
            <a:endParaRPr lang="en-US" sz="1100" b="1" dirty="0">
              <a:latin typeface="Arial Nova Cond" panose="020B0506020202020204" pitchFamily="34" charset="0"/>
            </a:endParaRPr>
          </a:p>
          <a:p>
            <a:endParaRPr lang="en-US" sz="1100" b="1" dirty="0">
              <a:latin typeface="Arial Nova Cond" panose="020B0506020202020204" pitchFamily="34" charset="0"/>
            </a:endParaRPr>
          </a:p>
          <a:p>
            <a:endParaRPr lang="en-US" sz="1100" b="1" dirty="0">
              <a:latin typeface="Arial Nova Cond" panose="020B0506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3D0700-0440-BD47-2C29-0EF99727E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SIPOC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892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58B"/>
      </a:accent1>
      <a:accent2>
        <a:srgbClr val="8CC63E"/>
      </a:accent2>
      <a:accent3>
        <a:srgbClr val="00B2B5"/>
      </a:accent3>
      <a:accent4>
        <a:srgbClr val="A73785"/>
      </a:accent4>
      <a:accent5>
        <a:srgbClr val="F5C912"/>
      </a:accent5>
      <a:accent6>
        <a:srgbClr val="D84D2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6665FD10E6C74AAC5239F30B26F145" ma:contentTypeVersion="15" ma:contentTypeDescription="Create a new document." ma:contentTypeScope="" ma:versionID="cc14d0973f921aa5e9f4d4028867c68e">
  <xsd:schema xmlns:xsd="http://www.w3.org/2001/XMLSchema" xmlns:xs="http://www.w3.org/2001/XMLSchema" xmlns:p="http://schemas.microsoft.com/office/2006/metadata/properties" xmlns:ns2="d631ffd7-4b03-496e-b4fe-ca66fe5d27dc" xmlns:ns3="78dd9db3-f4e6-4da9-9cce-f8d90c483ccd" targetNamespace="http://schemas.microsoft.com/office/2006/metadata/properties" ma:root="true" ma:fieldsID="12d4c3717f84b5f5eceef9e1687a9197" ns2:_="" ns3:_="">
    <xsd:import namespace="d631ffd7-4b03-496e-b4fe-ca66fe5d27dc"/>
    <xsd:import namespace="78dd9db3-f4e6-4da9-9cce-f8d90c483c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31ffd7-4b03-496e-b4fe-ca66fe5d27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360a6a1c-50a4-4ec0-87e3-f00760ffe76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d9db3-f4e6-4da9-9cce-f8d90c483cc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212dab55-54f0-4737-9608-c175c1458a9a}" ma:internalName="TaxCatchAll" ma:showField="CatchAllData" ma:web="78dd9db3-f4e6-4da9-9cce-f8d90c483c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8dd9db3-f4e6-4da9-9cce-f8d90c483ccd" xsi:nil="true"/>
    <lcf76f155ced4ddcb4097134ff3c332f xmlns="d631ffd7-4b03-496e-b4fe-ca66fe5d27d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AE1A0EA-5D78-41FF-84B3-FD9B758D7B14}"/>
</file>

<file path=customXml/itemProps2.xml><?xml version="1.0" encoding="utf-8"?>
<ds:datastoreItem xmlns:ds="http://schemas.openxmlformats.org/officeDocument/2006/customXml" ds:itemID="{63F08000-FC65-482A-96EC-7B25FCEC8800}"/>
</file>

<file path=customXml/itemProps3.xml><?xml version="1.0" encoding="utf-8"?>
<ds:datastoreItem xmlns:ds="http://schemas.openxmlformats.org/officeDocument/2006/customXml" ds:itemID="{F951ED6D-EBBC-4B0F-99BD-2B37194F0FD3}"/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124</Words>
  <Application>Microsoft Office PowerPoint</Application>
  <PresentationFormat>Widescreen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 SemiBold</vt:lpstr>
      <vt:lpstr>Arial</vt:lpstr>
      <vt:lpstr>Arial Nova</vt:lpstr>
      <vt:lpstr>Arial Nova Cond</vt:lpstr>
      <vt:lpstr>Calibri</vt:lpstr>
      <vt:lpstr>Calibri Light</vt:lpstr>
      <vt:lpstr>Office Theme</vt:lpstr>
      <vt:lpstr>SIPOC instructions</vt:lpstr>
      <vt:lpstr>SIPOC template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Adams, Beth (DSHS/ALTSA)</dc:creator>
  <cp:lastModifiedBy>Adams, Beth (DSHS/ALTSA/OAS)</cp:lastModifiedBy>
  <cp:revision>3</cp:revision>
  <dcterms:created xsi:type="dcterms:W3CDTF">2023-01-13T00:15:42Z</dcterms:created>
  <dcterms:modified xsi:type="dcterms:W3CDTF">2025-05-27T16:27:02Z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0x010100486665FD10E6C74AAC5239F30B26F145</vt:lpwstr>
  </property>
</Properties>
</file>