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62" r:id="rId5"/>
    <p:sldId id="267" r:id="rId6"/>
    <p:sldId id="269" r:id="rId7"/>
    <p:sldId id="26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D879AF-7487-4005-A99C-0C39107B81C4}" v="3" dt="2025-06-11T17:33:38.4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9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C5B59-C9F4-4E99-B5DC-3DD81288AE21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D7236-DF91-4453-8B26-1F059CEC0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53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BCB1D-8B0D-4F50-B976-61386EE8A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AEDE4E-2C24-4BD8-A7CE-DB26BA45D5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FD4CB-BFFE-45CA-86C3-27735DE7F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2119B-DE8A-4DEA-9602-B5F5B69D12F2}" type="datetime1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78EB2-507F-4B37-B3ED-CCDB543CD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ECF94-2869-4F0B-A9E0-F1A609EDC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81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99322-B34E-49DE-8649-4533FA8FC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2375EA-157B-4F40-B493-88CD6FCD50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886B8-3970-4F96-A6E6-13F11B937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4A58-6F0A-47DA-A76D-B73242BA36E0}" type="datetime1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3F6241-DA7C-4230-9C0C-9B5EAC8D0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783C2-9772-4C5E-B866-1BB78E60E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417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6FDAE1-A475-49BA-AA9E-3C3668354E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7AD3D1-88C7-40B4-98C1-F628A1ACA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9BC78-F580-4C08-893A-482F80D6C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310BE-5417-4BB5-BEE8-EFDB7DA214B5}" type="datetime1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BAF76-9CAF-4899-BE52-063A458FF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B6139-0261-47C6-A3E2-F1877C6DF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4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644C2-A59E-41D6-AB21-DF55B70E8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55B4D-3242-4316-9C60-4270C8B66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51F00-3607-40CC-BE59-A86E8B4DF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18485-4070-47CF-AA4D-DFF9A8C2037A}" type="datetime1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DE7EC-18C6-4104-98A5-E7224297D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D5C80C-F39E-4B4A-BCC0-076E395EA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00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08C37-DB8F-4035-B5AE-0F4A8936B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D7D85D-E2F7-4370-BDB6-A34BDB042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61DA7-586A-45D1-BADE-32F06CC85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B99C6-F253-4736-92C4-B05C12C3EB99}" type="datetime1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3FC869-C90D-4AAA-9DC6-DF29F86DE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3D213-72D5-4D1A-A806-0F5EB105A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842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F1A00-5C2D-42A5-8147-0B0A433E3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EE88E-103E-44B3-94BF-82E75A0357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6E9015-7099-43A5-A9AB-072341FA93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AE3EA9-C62A-4257-BDBA-2049CB92C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C16AF-F1C1-4135-8A43-DB925ABDB976}" type="datetime1">
              <a:rPr lang="en-US" smtClean="0"/>
              <a:t>6/13/2025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1BC120-E7FA-44EC-8753-62ED4466B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D3CE5E-047D-4CDA-A7FA-A26DBBBC3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177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F85E9-3649-4977-AF8E-E0ED765FA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CB3206-18D6-49C3-A7F4-A8E855392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F4D704-C62E-483D-8B7C-73377C4A88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3205A1-5839-41FC-991E-A29A959D20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24B4F6-5AA3-415F-9A09-E3A338B238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4C1533-8E60-44E8-9CC7-35CD2187B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2C290-0322-496E-95BD-D16C376F6F69}" type="datetime1">
              <a:rPr lang="en-US" smtClean="0"/>
              <a:t>6/13/2025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662124-AA10-4B59-899C-C6F78F079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CFF4F9-EE26-48F2-B5C2-BFA036AD7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49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73518-0719-4AD0-86C8-DCF7D1703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0198C-E7AC-4AE1-BA3B-7B4B3A7A0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D23D-9550-463C-8D1F-AB7D3AB563B6}" type="datetime1">
              <a:rPr lang="en-US" smtClean="0"/>
              <a:t>6/13/2025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D6A68E-A21E-4094-AF35-26979FC94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EA5F28-9D6F-410A-AA98-7492A6253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223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5635F0-2D3F-4428-BA26-673515450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328B4-D658-4AC1-A429-5897A4B151EA}" type="datetime1">
              <a:rPr lang="en-US" smtClean="0"/>
              <a:t>6/13/2025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9D2C01-00EB-48EA-B896-2B9E31806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564400-9B07-40D1-BB1B-E2CFC829E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029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7998D-D9EC-4431-B4DC-A4396AC57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B9925-D385-4F79-BB34-8435ECC70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9FD10B-D767-4F9B-B457-069E09FEBA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C4D94C-0913-4649-8D76-9DCEFDB57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B3592-C21D-429F-98F6-A0A2ED52EDB1}" type="datetime1">
              <a:rPr lang="en-US" smtClean="0"/>
              <a:t>6/13/2025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6ACEB6-E75C-4119-B09C-F22B6C39B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020BFD-4B8C-4029-887D-7E2F9FC0E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211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BB4C6-F5E1-4582-A9C1-915116950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B94D8A-8201-4642-BBE3-F6CC4047A8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DC7FB3-3AC1-45E0-8D55-63A10B669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72D8B-346F-4DEA-B10E-D79BB91FD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4F569-A781-478C-A699-5E052831D549}" type="datetime1">
              <a:rPr lang="en-US" smtClean="0"/>
              <a:t>6/13/2025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4E20A-8BFA-4FC0-81A4-BBC553C45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RCW 43.17.385, RCW 43.88.090, EO 13-04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A04B5-F9B5-4B27-A4B9-26CDD95E8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70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F12594-ED90-4E5B-AF58-680CED133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625536-E22E-4A82-93DE-448134255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0E74D-E401-4124-8355-C9B17FCCBA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E73D-0DF9-48E8-9317-C8757D841451}" type="datetime1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DD927-39CB-4A71-BBBD-B4119D5101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Reference: RCW 43.17.385, RCW 43.88.090, EO 13-04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23627-346A-498D-BAA6-7962CE7205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28A0F-4090-4CC5-AC0B-CA7029A88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6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05433ABC-EF56-1E75-D783-6D9C58830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Agenda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AA5C0F-7367-400C-9071-4454730D4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22164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Results Washington logo">
            <a:extLst>
              <a:ext uri="{FF2B5EF4-FFF2-40B4-BE49-F238E27FC236}">
                <a16:creationId xmlns:a16="http://schemas.microsoft.com/office/drawing/2014/main" id="{02F77572-C398-4108-AF40-10D838C468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6229" y="291614"/>
            <a:ext cx="1225771" cy="5814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E6E6402-D734-F460-AC15-1D1A5B010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0513" y="248368"/>
            <a:ext cx="7090973" cy="6620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638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35BB8B-8D8D-6F09-0714-9A4BC53E5B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F421A-75C0-C6D7-F5AE-E4BC8AE41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97" y="429480"/>
            <a:ext cx="10515600" cy="581457"/>
          </a:xfrm>
        </p:spPr>
        <p:txBody>
          <a:bodyPr>
            <a:normAutofit fontScale="90000"/>
          </a:bodyPr>
          <a:lstStyle/>
          <a:p>
            <a:r>
              <a:rPr lang="en-US" sz="3600" u="sng">
                <a:latin typeface="Century Gothic"/>
              </a:rPr>
              <a:t>ROLL CALL!</a:t>
            </a:r>
            <a:endParaRPr lang="en-US" sz="3600" u="sng"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B1313-0BEA-810A-4936-381AC2AD0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327" y="1080909"/>
            <a:ext cx="11871344" cy="167468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sz="4000" b="1" dirty="0">
                <a:latin typeface="Century Gothic"/>
              </a:rPr>
              <a:t>Please take a moment to complete our Attendance Form</a:t>
            </a:r>
            <a:endParaRPr lang="en-US" sz="4000" dirty="0">
              <a:latin typeface="Century Gothic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6F7DBF-5318-E911-4B79-417E48F0A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22164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Results Washington logo">
            <a:extLst>
              <a:ext uri="{FF2B5EF4-FFF2-40B4-BE49-F238E27FC236}">
                <a16:creationId xmlns:a16="http://schemas.microsoft.com/office/drawing/2014/main" id="{BBC035A7-89E0-0AE2-0DD5-7B928AD1C5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6229" y="291614"/>
            <a:ext cx="1225771" cy="581456"/>
          </a:xfrm>
          <a:prstGeom prst="rect">
            <a:avLst/>
          </a:prstGeom>
        </p:spPr>
      </p:pic>
      <p:pic>
        <p:nvPicPr>
          <p:cNvPr id="8" name="Picture 7" descr="QR code to take our attendance survey">
            <a:extLst>
              <a:ext uri="{FF2B5EF4-FFF2-40B4-BE49-F238E27FC236}">
                <a16:creationId xmlns:a16="http://schemas.microsoft.com/office/drawing/2014/main" id="{B1811247-3B49-B012-9C22-3B25EEC473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5041" y="3533728"/>
            <a:ext cx="1962150" cy="19907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0DBBF57-3E93-5A36-227D-B3B5CF9843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97037" y="2825568"/>
            <a:ext cx="4514850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130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1E7A70-42DB-8A7F-3129-12E7B41D4D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CD660A97-A025-DAE0-227D-D92445E14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Poll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602F44-ABEC-D6FB-7624-D9DDAC1E9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22164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Results Washington logo">
            <a:extLst>
              <a:ext uri="{FF2B5EF4-FFF2-40B4-BE49-F238E27FC236}">
                <a16:creationId xmlns:a16="http://schemas.microsoft.com/office/drawing/2014/main" id="{5C8F30E3-7999-054F-BE99-7C5380FDD6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6229" y="291614"/>
            <a:ext cx="1225771" cy="581456"/>
          </a:xfrm>
          <a:prstGeom prst="rect">
            <a:avLst/>
          </a:prstGeom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5C6CE33-7ED7-544B-4E5B-7C6AEE444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815" y="503862"/>
            <a:ext cx="4304371" cy="73841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4000" b="1" dirty="0">
                <a:latin typeface="Century Gothic"/>
              </a:rPr>
              <a:t>Announcements</a:t>
            </a:r>
            <a:endParaRPr lang="en-US" sz="4000" dirty="0">
              <a:latin typeface="Century Gothic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473B7DE-B52D-101E-A196-B00D4941690B}"/>
              </a:ext>
            </a:extLst>
          </p:cNvPr>
          <p:cNvSpPr txBox="1">
            <a:spLocks/>
          </p:cNvSpPr>
          <p:nvPr/>
        </p:nvSpPr>
        <p:spPr>
          <a:xfrm>
            <a:off x="245327" y="1547204"/>
            <a:ext cx="11485756" cy="257041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sz="2400" b="1" dirty="0">
                <a:latin typeface="Century Gothic"/>
              </a:rPr>
              <a:t>SAVE THE DATE – we’re adding a community meeting in October!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entury Gothic"/>
              </a:rPr>
              <a:t>Tuesday, October 21</a:t>
            </a:r>
            <a:r>
              <a:rPr lang="en-US" sz="2000" baseline="30000" dirty="0">
                <a:latin typeface="Century Gothic"/>
              </a:rPr>
              <a:t>st</a:t>
            </a:r>
            <a:r>
              <a:rPr lang="en-US" sz="2000" dirty="0">
                <a:latin typeface="Century Gothic"/>
              </a:rPr>
              <a:t> @ 10:30am-12:00pm PST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entury Gothic"/>
              </a:rPr>
              <a:t>Journey Mapping with Darleen Simkins with the Washington State Parks and Recreation Commission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Century Gothic"/>
              </a:rPr>
              <a:t>Meeting notice was sent with our May Blast newsletter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97ADD2A-82A5-1781-ACBC-DB6BFCBDA4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1773" y="4216569"/>
            <a:ext cx="2188454" cy="2188454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783906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AD5062-3553-F357-CDAE-46A15996C2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8B974013-54DF-363F-08E5-CF21A5442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Poll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2C1686-45C9-C70B-9762-DE7B3E644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22164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Results Washington logo">
            <a:extLst>
              <a:ext uri="{FF2B5EF4-FFF2-40B4-BE49-F238E27FC236}">
                <a16:creationId xmlns:a16="http://schemas.microsoft.com/office/drawing/2014/main" id="{40537DDE-2601-8A52-E0AF-FC550D18A3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6229" y="291614"/>
            <a:ext cx="1225771" cy="581456"/>
          </a:xfrm>
          <a:prstGeom prst="rect">
            <a:avLst/>
          </a:prstGeom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6B94C6D-EA4C-6C0E-097A-E004D3AB6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153" y="1636414"/>
            <a:ext cx="11295692" cy="1674687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sz="4000" b="1" dirty="0">
                <a:latin typeface="Century Gothic"/>
              </a:rPr>
              <a:t>Poll: Are you currently being impacted, either directly or indirectly, by the uncertainty of layoffs within your organization?</a:t>
            </a:r>
            <a:endParaRPr lang="en-US" sz="4000" dirty="0">
              <a:latin typeface="Century Gothic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4E5B768-FB28-3A17-17BC-0DCE53FB0E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52100" y1="28300" x2="52100" y2="28300"/>
                        <a14:foregroundMark x1="40600" y1="29000" x2="39600" y2="29000"/>
                        <a14:foregroundMark x1="33500" y1="28700" x2="33500" y2="28700"/>
                        <a14:foregroundMark x1="28100" y1="28300" x2="59900" y2="31400"/>
                        <a14:foregroundMark x1="27000" y1="43200" x2="47500" y2="43100"/>
                        <a14:foregroundMark x1="47500" y1="43100" x2="52100" y2="43600"/>
                        <a14:foregroundMark x1="26700" y1="59200" x2="58600" y2="59500"/>
                      </a14:backgroundRemoval>
                    </a14:imgEffect>
                  </a14:imgLayer>
                </a14:imgProps>
              </a:ext>
            </a:extLst>
          </a:blip>
          <a:srcRect l="5276" t="6885" r="4335" b="6963"/>
          <a:stretch/>
        </p:blipFill>
        <p:spPr>
          <a:xfrm>
            <a:off x="4806217" y="3671153"/>
            <a:ext cx="2579566" cy="245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693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8dd9db3-f4e6-4da9-9cce-f8d90c483ccd" xsi:nil="true"/>
    <lcf76f155ced4ddcb4097134ff3c332f xmlns="d631ffd7-4b03-496e-b4fe-ca66fe5d27dc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6665FD10E6C74AAC5239F30B26F145" ma:contentTypeVersion="15" ma:contentTypeDescription="Create a new document." ma:contentTypeScope="" ma:versionID="cc14d0973f921aa5e9f4d4028867c68e">
  <xsd:schema xmlns:xsd="http://www.w3.org/2001/XMLSchema" xmlns:xs="http://www.w3.org/2001/XMLSchema" xmlns:p="http://schemas.microsoft.com/office/2006/metadata/properties" xmlns:ns2="d631ffd7-4b03-496e-b4fe-ca66fe5d27dc" xmlns:ns3="78dd9db3-f4e6-4da9-9cce-f8d90c483ccd" targetNamespace="http://schemas.microsoft.com/office/2006/metadata/properties" ma:root="true" ma:fieldsID="12d4c3717f84b5f5eceef9e1687a9197" ns2:_="" ns3:_="">
    <xsd:import namespace="d631ffd7-4b03-496e-b4fe-ca66fe5d27dc"/>
    <xsd:import namespace="78dd9db3-f4e6-4da9-9cce-f8d90c483c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31ffd7-4b03-496e-b4fe-ca66fe5d27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360a6a1c-50a4-4ec0-87e3-f00760ffe76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d9db3-f4e6-4da9-9cce-f8d90c483cc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212dab55-54f0-4737-9608-c175c1458a9a}" ma:internalName="TaxCatchAll" ma:showField="CatchAllData" ma:web="78dd9db3-f4e6-4da9-9cce-f8d90c483c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E467A6-87B3-4D69-8D0A-8B53FBB9E7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DADEE2-7A6E-4146-B3B9-352976CCEE84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d631ffd7-4b03-496e-b4fe-ca66fe5d27dc"/>
    <ds:schemaRef ds:uri="http://purl.org/dc/dcmitype/"/>
    <ds:schemaRef ds:uri="78dd9db3-f4e6-4da9-9cce-f8d90c483ccd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5EEFB11-53ED-4E67-B9B2-764B00F59062}">
  <ds:schemaRefs>
    <ds:schemaRef ds:uri="78dd9db3-f4e6-4da9-9cce-f8d90c483ccd"/>
    <ds:schemaRef ds:uri="d631ffd7-4b03-496e-b4fe-ca66fe5d27d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11d0e217-264e-400a-8ba0-57dcc127d72d}" enabled="0" method="" siteId="{11d0e217-264e-400a-8ba0-57dcc127d72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</TotalTime>
  <Words>79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Agenda</vt:lpstr>
      <vt:lpstr>ROLL CALL!</vt:lpstr>
      <vt:lpstr>Poll</vt:lpstr>
      <vt:lpstr>Poll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Mazzara, Talia (GOV)</dc:creator>
  <cp:lastModifiedBy>Dew, Theresa (Results)</cp:lastModifiedBy>
  <cp:revision>27</cp:revision>
  <dcterms:created xsi:type="dcterms:W3CDTF">2023-07-17T16:41:41Z</dcterms:created>
  <dcterms:modified xsi:type="dcterms:W3CDTF">2025-06-13T15:15:01Z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0x010100486665FD10E6C74AAC5239F30B26F145</vt:lpwstr>
  </property>
  <property fmtid="{D5CDD505-2E9C-101B-9397-08002B2CF9AE}" pid="3" name="MediaServiceImageTags">
    <vt:lpwstr/>
  </property>
</Properties>
</file>