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4" r:id="rId5"/>
  </p:sldMasterIdLst>
  <p:notesMasterIdLst>
    <p:notesMasterId r:id="rId22"/>
  </p:notesMasterIdLst>
  <p:sldIdLst>
    <p:sldId id="297" r:id="rId6"/>
    <p:sldId id="293" r:id="rId7"/>
    <p:sldId id="313" r:id="rId8"/>
    <p:sldId id="314" r:id="rId9"/>
    <p:sldId id="315" r:id="rId10"/>
    <p:sldId id="294" r:id="rId11"/>
    <p:sldId id="296" r:id="rId12"/>
    <p:sldId id="300" r:id="rId13"/>
    <p:sldId id="305" r:id="rId14"/>
    <p:sldId id="308" r:id="rId15"/>
    <p:sldId id="307" r:id="rId16"/>
    <p:sldId id="311" r:id="rId17"/>
    <p:sldId id="309" r:id="rId18"/>
    <p:sldId id="310" r:id="rId19"/>
    <p:sldId id="312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A1D1F-DF99-4B1A-8C26-CE078A442F75}" v="1" dt="2025-06-13T00:08:50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9" autoAdjust="0"/>
    <p:restoredTop sz="73077" autoAdjust="0"/>
  </p:normalViewPr>
  <p:slideViewPr>
    <p:cSldViewPr snapToGrid="0">
      <p:cViewPr varScale="1">
        <p:scale>
          <a:sx n="40" d="100"/>
          <a:sy n="40" d="100"/>
        </p:scale>
        <p:origin x="1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E5AA4-89CD-41A9-9ECC-D076A793B727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3124D1-D427-475B-A374-73B9D927AB12}">
      <dgm:prSet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1800" b="1" dirty="0">
              <a:latin typeface="+mj-lt"/>
            </a:rPr>
            <a:t>Plan</a:t>
          </a:r>
        </a:p>
      </dgm:t>
    </dgm:pt>
    <dgm:pt modelId="{D5489DD4-8D29-41D6-90DD-3869EBDD20A2}" type="parTrans" cxnId="{75E3F008-B3E9-49A0-9949-DBCD4C3C2A60}">
      <dgm:prSet/>
      <dgm:spPr/>
      <dgm:t>
        <a:bodyPr/>
        <a:lstStyle/>
        <a:p>
          <a:endParaRPr lang="en-US"/>
        </a:p>
      </dgm:t>
    </dgm:pt>
    <dgm:pt modelId="{3AEBCA48-82F6-4D34-BD9F-EF0B3D4E8D0C}" type="sibTrans" cxnId="{75E3F008-B3E9-49A0-9949-DBCD4C3C2A60}">
      <dgm:prSet/>
      <dgm:spPr/>
      <dgm:t>
        <a:bodyPr/>
        <a:lstStyle/>
        <a:p>
          <a:endParaRPr lang="en-US"/>
        </a:p>
      </dgm:t>
    </dgm:pt>
    <dgm:pt modelId="{9671E928-AEC4-43C0-BB9A-6E6C0BD611A3}">
      <dgm:prSet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n-US" dirty="0">
            <a:latin typeface="+mj-lt"/>
          </a:endParaRPr>
        </a:p>
      </dgm:t>
    </dgm:pt>
    <dgm:pt modelId="{FC14EC0C-1C29-45E6-99BB-08C1CB67D558}" type="parTrans" cxnId="{D3F29764-1DB1-4C92-BDB0-8AE165D64B8B}">
      <dgm:prSet/>
      <dgm:spPr/>
      <dgm:t>
        <a:bodyPr/>
        <a:lstStyle/>
        <a:p>
          <a:endParaRPr lang="en-US"/>
        </a:p>
      </dgm:t>
    </dgm:pt>
    <dgm:pt modelId="{72139956-4A22-48C5-A129-D4A0AAF9BEB6}" type="sibTrans" cxnId="{D3F29764-1DB1-4C92-BDB0-8AE165D64B8B}">
      <dgm:prSet/>
      <dgm:spPr/>
      <dgm:t>
        <a:bodyPr/>
        <a:lstStyle/>
        <a:p>
          <a:endParaRPr lang="en-US"/>
        </a:p>
      </dgm:t>
    </dgm:pt>
    <dgm:pt modelId="{E9324485-EFC6-44DD-B8DD-A15A8A07E610}">
      <dgm:prSet custT="1"/>
      <dgm:spPr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en-US" sz="1800" b="1" dirty="0">
              <a:latin typeface="+mj-lt"/>
            </a:rPr>
            <a:t>Do</a:t>
          </a:r>
        </a:p>
      </dgm:t>
    </dgm:pt>
    <dgm:pt modelId="{78A93AA0-7739-4F0F-87C1-3ED8952C47BD}" type="parTrans" cxnId="{EE0AB09F-6C77-4D88-8298-FDC17D16B40B}">
      <dgm:prSet/>
      <dgm:spPr/>
      <dgm:t>
        <a:bodyPr/>
        <a:lstStyle/>
        <a:p>
          <a:endParaRPr lang="en-US"/>
        </a:p>
      </dgm:t>
    </dgm:pt>
    <dgm:pt modelId="{DE71C628-7180-48ED-A085-2D9CB1437D45}" type="sibTrans" cxnId="{EE0AB09F-6C77-4D88-8298-FDC17D16B40B}">
      <dgm:prSet/>
      <dgm:spPr/>
      <dgm:t>
        <a:bodyPr/>
        <a:lstStyle/>
        <a:p>
          <a:endParaRPr lang="en-US"/>
        </a:p>
      </dgm:t>
    </dgm:pt>
    <dgm:pt modelId="{6925B246-0490-43A8-9474-3F5F63466035}">
      <dgm:prSet custT="1"/>
      <dgm:spPr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en-US" sz="1800" b="1" dirty="0">
              <a:latin typeface="+mj-lt"/>
            </a:rPr>
            <a:t>Study</a:t>
          </a:r>
        </a:p>
      </dgm:t>
    </dgm:pt>
    <dgm:pt modelId="{BE1453D5-3279-4863-BC50-4494E839B2BA}" type="parTrans" cxnId="{BAEB9404-7CF0-4ADB-ACA6-2D7402CAA9AD}">
      <dgm:prSet/>
      <dgm:spPr/>
      <dgm:t>
        <a:bodyPr/>
        <a:lstStyle/>
        <a:p>
          <a:endParaRPr lang="en-US"/>
        </a:p>
      </dgm:t>
    </dgm:pt>
    <dgm:pt modelId="{B32DFB67-852D-4FF9-9E03-9C9CAF1D893D}" type="sibTrans" cxnId="{BAEB9404-7CF0-4ADB-ACA6-2D7402CAA9AD}">
      <dgm:prSet/>
      <dgm:spPr/>
      <dgm:t>
        <a:bodyPr/>
        <a:lstStyle/>
        <a:p>
          <a:endParaRPr lang="en-US"/>
        </a:p>
      </dgm:t>
    </dgm:pt>
    <dgm:pt modelId="{73AF80A4-645D-43A0-B770-CE02A3221705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/>
          <a:br>
            <a:rPr lang="en-US" sz="1600" dirty="0">
              <a:latin typeface="+mj-lt"/>
            </a:rPr>
          </a:br>
          <a:r>
            <a:rPr lang="en-US" sz="1600" dirty="0">
              <a:latin typeface="+mj-lt"/>
            </a:rPr>
            <a:t>Set aside time to reflect</a:t>
          </a:r>
        </a:p>
      </dgm:t>
    </dgm:pt>
    <dgm:pt modelId="{591A8C1B-26F4-45CD-B0DD-D8ED155A89DC}" type="parTrans" cxnId="{519ECA4F-BE10-45B0-A941-D2DC2E2F4DBD}">
      <dgm:prSet/>
      <dgm:spPr/>
      <dgm:t>
        <a:bodyPr/>
        <a:lstStyle/>
        <a:p>
          <a:endParaRPr lang="en-US"/>
        </a:p>
      </dgm:t>
    </dgm:pt>
    <dgm:pt modelId="{C11C30C3-7A92-443F-BFA9-86A88E30E55F}" type="sibTrans" cxnId="{519ECA4F-BE10-45B0-A941-D2DC2E2F4DBD}">
      <dgm:prSet/>
      <dgm:spPr/>
      <dgm:t>
        <a:bodyPr/>
        <a:lstStyle/>
        <a:p>
          <a:endParaRPr lang="en-US"/>
        </a:p>
      </dgm:t>
    </dgm:pt>
    <dgm:pt modelId="{3236AD6F-1EDA-48A3-A66C-B884ABDEC311}">
      <dgm:prSet custT="1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pPr algn="ctr"/>
          <a:br>
            <a:rPr lang="en-US" sz="1600" dirty="0">
              <a:latin typeface="+mj-lt"/>
            </a:rPr>
          </a:br>
          <a:r>
            <a:rPr lang="en-US" sz="1600" dirty="0">
              <a:latin typeface="+mj-lt"/>
            </a:rPr>
            <a:t>Pause to assess what’s working, what’s not, and why</a:t>
          </a:r>
        </a:p>
      </dgm:t>
    </dgm:pt>
    <dgm:pt modelId="{4CF0C858-10E6-4ADD-A202-45B69D47FABD}" type="parTrans" cxnId="{E6DB3CF6-18C2-42E8-B217-9B0F6DFB1598}">
      <dgm:prSet/>
      <dgm:spPr/>
      <dgm:t>
        <a:bodyPr/>
        <a:lstStyle/>
        <a:p>
          <a:endParaRPr lang="en-US"/>
        </a:p>
      </dgm:t>
    </dgm:pt>
    <dgm:pt modelId="{4DA1D3B3-290C-4B40-A1E8-2C68F81B903F}" type="sibTrans" cxnId="{E6DB3CF6-18C2-42E8-B217-9B0F6DFB1598}">
      <dgm:prSet/>
      <dgm:spPr/>
      <dgm:t>
        <a:bodyPr/>
        <a:lstStyle/>
        <a:p>
          <a:endParaRPr lang="en-US"/>
        </a:p>
      </dgm:t>
    </dgm:pt>
    <dgm:pt modelId="{F40BBBDA-C98F-4821-8A38-B1975E12D515}">
      <dgm:prSet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en-US" dirty="0">
            <a:latin typeface="+mj-lt"/>
          </a:endParaRPr>
        </a:p>
      </dgm:t>
    </dgm:pt>
    <dgm:pt modelId="{28C1ED2D-B13B-4665-9A1B-7F43EA517C44}" type="sibTrans" cxnId="{D4957963-1F18-4D85-9D89-27A05684D068}">
      <dgm:prSet/>
      <dgm:spPr/>
      <dgm:t>
        <a:bodyPr/>
        <a:lstStyle/>
        <a:p>
          <a:endParaRPr lang="en-US"/>
        </a:p>
      </dgm:t>
    </dgm:pt>
    <dgm:pt modelId="{45C4B696-2FC7-401D-9561-40B26ECB5828}" type="parTrans" cxnId="{D4957963-1F18-4D85-9D89-27A05684D068}">
      <dgm:prSet/>
      <dgm:spPr/>
      <dgm:t>
        <a:bodyPr/>
        <a:lstStyle/>
        <a:p>
          <a:endParaRPr lang="en-US"/>
        </a:p>
      </dgm:t>
    </dgm:pt>
    <dgm:pt modelId="{275B1A09-AB83-477B-B804-15E9588E4E00}">
      <dgm:prSet custT="1"/>
      <dgm:spPr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</dgm:spPr>
      <dgm:t>
        <a:bodyPr/>
        <a:lstStyle/>
        <a:p>
          <a:r>
            <a:rPr lang="en-US" sz="1800" b="1" dirty="0">
              <a:latin typeface="+mj-lt"/>
            </a:rPr>
            <a:t>Act</a:t>
          </a:r>
        </a:p>
      </dgm:t>
    </dgm:pt>
    <dgm:pt modelId="{FC4F2CBA-6791-4078-8645-6FFC02DAF870}" type="sibTrans" cxnId="{37B85277-22CC-4EDA-8D21-9F16889DA051}">
      <dgm:prSet/>
      <dgm:spPr/>
      <dgm:t>
        <a:bodyPr/>
        <a:lstStyle/>
        <a:p>
          <a:endParaRPr lang="en-US"/>
        </a:p>
      </dgm:t>
    </dgm:pt>
    <dgm:pt modelId="{D6B9CEC4-C2F6-472B-A849-41054D4ECAA4}" type="parTrans" cxnId="{37B85277-22CC-4EDA-8D21-9F16889DA051}">
      <dgm:prSet/>
      <dgm:spPr/>
      <dgm:t>
        <a:bodyPr/>
        <a:lstStyle/>
        <a:p>
          <a:endParaRPr lang="en-US"/>
        </a:p>
      </dgm:t>
    </dgm:pt>
    <dgm:pt modelId="{CFC403F3-7DEF-4EF6-95C9-FA78E8C221B0}" type="pres">
      <dgm:prSet presAssocID="{B81E5AA4-89CD-41A9-9ECC-D076A793B727}" presName="Name0" presStyleCnt="0">
        <dgm:presLayoutVars>
          <dgm:dir/>
          <dgm:animLvl val="lvl"/>
          <dgm:resizeHandles val="exact"/>
        </dgm:presLayoutVars>
      </dgm:prSet>
      <dgm:spPr/>
    </dgm:pt>
    <dgm:pt modelId="{B5ABA1D1-C138-4771-9001-5336872A69B9}" type="pres">
      <dgm:prSet presAssocID="{653124D1-D427-475B-A374-73B9D927AB12}" presName="composite" presStyleCnt="0"/>
      <dgm:spPr/>
    </dgm:pt>
    <dgm:pt modelId="{284A6B04-7241-4E3C-9ADB-623469C0B75C}" type="pres">
      <dgm:prSet presAssocID="{653124D1-D427-475B-A374-73B9D927AB12}" presName="parTx" presStyleLbl="alignNode1" presStyleIdx="0" presStyleCnt="4">
        <dgm:presLayoutVars>
          <dgm:chMax val="0"/>
          <dgm:chPref val="0"/>
        </dgm:presLayoutVars>
      </dgm:prSet>
      <dgm:spPr/>
    </dgm:pt>
    <dgm:pt modelId="{B84DE0C3-EBE3-4556-A81B-FB7933A9E306}" type="pres">
      <dgm:prSet presAssocID="{653124D1-D427-475B-A374-73B9D927AB12}" presName="desTx" presStyleLbl="alignAccFollowNode1" presStyleIdx="0" presStyleCnt="4">
        <dgm:presLayoutVars/>
      </dgm:prSet>
      <dgm:spPr/>
    </dgm:pt>
    <dgm:pt modelId="{FE500793-A310-474F-ACF7-EDC6DA33DC66}" type="pres">
      <dgm:prSet presAssocID="{3AEBCA48-82F6-4D34-BD9F-EF0B3D4E8D0C}" presName="space" presStyleCnt="0"/>
      <dgm:spPr/>
    </dgm:pt>
    <dgm:pt modelId="{3BB45B59-DC8D-49F3-9A68-62C9B640ADA4}" type="pres">
      <dgm:prSet presAssocID="{E9324485-EFC6-44DD-B8DD-A15A8A07E610}" presName="composite" presStyleCnt="0"/>
      <dgm:spPr/>
    </dgm:pt>
    <dgm:pt modelId="{900753E1-2ABA-4FF0-89BE-E96C592C9D26}" type="pres">
      <dgm:prSet presAssocID="{E9324485-EFC6-44DD-B8DD-A15A8A07E610}" presName="parTx" presStyleLbl="alignNode1" presStyleIdx="1" presStyleCnt="4">
        <dgm:presLayoutVars>
          <dgm:chMax val="0"/>
          <dgm:chPref val="0"/>
        </dgm:presLayoutVars>
      </dgm:prSet>
      <dgm:spPr/>
    </dgm:pt>
    <dgm:pt modelId="{B338D36E-59C9-4897-B884-167103EA3BC3}" type="pres">
      <dgm:prSet presAssocID="{E9324485-EFC6-44DD-B8DD-A15A8A07E610}" presName="desTx" presStyleLbl="alignAccFollowNode1" presStyleIdx="1" presStyleCnt="4">
        <dgm:presLayoutVars/>
      </dgm:prSet>
      <dgm:spPr/>
    </dgm:pt>
    <dgm:pt modelId="{E24191D2-AFE6-4CA2-B2AA-AE6CF18629CE}" type="pres">
      <dgm:prSet presAssocID="{DE71C628-7180-48ED-A085-2D9CB1437D45}" presName="space" presStyleCnt="0"/>
      <dgm:spPr/>
    </dgm:pt>
    <dgm:pt modelId="{D5C92714-47D8-4915-B643-DA09A0484AE9}" type="pres">
      <dgm:prSet presAssocID="{6925B246-0490-43A8-9474-3F5F63466035}" presName="composite" presStyleCnt="0"/>
      <dgm:spPr/>
    </dgm:pt>
    <dgm:pt modelId="{011D5810-4AED-4523-9E16-3E793D35F233}" type="pres">
      <dgm:prSet presAssocID="{6925B246-0490-43A8-9474-3F5F63466035}" presName="parTx" presStyleLbl="alignNode1" presStyleIdx="2" presStyleCnt="4">
        <dgm:presLayoutVars>
          <dgm:chMax val="0"/>
          <dgm:chPref val="0"/>
        </dgm:presLayoutVars>
      </dgm:prSet>
      <dgm:spPr/>
    </dgm:pt>
    <dgm:pt modelId="{59DFDDD7-F343-4F44-B3F6-A3F96A69A247}" type="pres">
      <dgm:prSet presAssocID="{6925B246-0490-43A8-9474-3F5F63466035}" presName="desTx" presStyleLbl="alignAccFollowNode1" presStyleIdx="2" presStyleCnt="4">
        <dgm:presLayoutVars/>
      </dgm:prSet>
      <dgm:spPr/>
    </dgm:pt>
    <dgm:pt modelId="{8721B900-1747-4D07-B882-5BDF3EE9EF53}" type="pres">
      <dgm:prSet presAssocID="{B32DFB67-852D-4FF9-9E03-9C9CAF1D893D}" presName="space" presStyleCnt="0"/>
      <dgm:spPr/>
    </dgm:pt>
    <dgm:pt modelId="{85CF3483-F99F-42D8-AB41-9A8CDEAF3F59}" type="pres">
      <dgm:prSet presAssocID="{275B1A09-AB83-477B-B804-15E9588E4E00}" presName="composite" presStyleCnt="0"/>
      <dgm:spPr/>
    </dgm:pt>
    <dgm:pt modelId="{40834F47-AB0E-48ED-A291-46CBA7978110}" type="pres">
      <dgm:prSet presAssocID="{275B1A09-AB83-477B-B804-15E9588E4E00}" presName="parTx" presStyleLbl="alignNode1" presStyleIdx="3" presStyleCnt="4">
        <dgm:presLayoutVars>
          <dgm:chMax val="0"/>
          <dgm:chPref val="0"/>
        </dgm:presLayoutVars>
      </dgm:prSet>
      <dgm:spPr/>
    </dgm:pt>
    <dgm:pt modelId="{2CB52AAD-9EFA-47CC-A383-064978991EFA}" type="pres">
      <dgm:prSet presAssocID="{275B1A09-AB83-477B-B804-15E9588E4E00}" presName="desTx" presStyleLbl="alignAccFollowNode1" presStyleIdx="3" presStyleCnt="4">
        <dgm:presLayoutVars/>
      </dgm:prSet>
      <dgm:spPr/>
    </dgm:pt>
  </dgm:ptLst>
  <dgm:cxnLst>
    <dgm:cxn modelId="{BAEB9404-7CF0-4ADB-ACA6-2D7402CAA9AD}" srcId="{B81E5AA4-89CD-41A9-9ECC-D076A793B727}" destId="{6925B246-0490-43A8-9474-3F5F63466035}" srcOrd="2" destOrd="0" parTransId="{BE1453D5-3279-4863-BC50-4494E839B2BA}" sibTransId="{B32DFB67-852D-4FF9-9E03-9C9CAF1D893D}"/>
    <dgm:cxn modelId="{75E3F008-B3E9-49A0-9949-DBCD4C3C2A60}" srcId="{B81E5AA4-89CD-41A9-9ECC-D076A793B727}" destId="{653124D1-D427-475B-A374-73B9D927AB12}" srcOrd="0" destOrd="0" parTransId="{D5489DD4-8D29-41D6-90DD-3869EBDD20A2}" sibTransId="{3AEBCA48-82F6-4D34-BD9F-EF0B3D4E8D0C}"/>
    <dgm:cxn modelId="{FC196714-E990-4388-922B-0C07FB0B59EC}" type="presOf" srcId="{B81E5AA4-89CD-41A9-9ECC-D076A793B727}" destId="{CFC403F3-7DEF-4EF6-95C9-FA78E8C221B0}" srcOrd="0" destOrd="0" presId="urn:microsoft.com/office/officeart/2016/7/layout/HorizontalActionList"/>
    <dgm:cxn modelId="{79245019-A6DC-485F-8072-2C537EED510E}" type="presOf" srcId="{9671E928-AEC4-43C0-BB9A-6E6C0BD611A3}" destId="{B84DE0C3-EBE3-4556-A81B-FB7933A9E306}" srcOrd="0" destOrd="0" presId="urn:microsoft.com/office/officeart/2016/7/layout/HorizontalActionList"/>
    <dgm:cxn modelId="{89A65B3C-34EA-40A6-8E3F-1F942A7B343E}" type="presOf" srcId="{73AF80A4-645D-43A0-B770-CE02A3221705}" destId="{59DFDDD7-F343-4F44-B3F6-A3F96A69A247}" srcOrd="0" destOrd="0" presId="urn:microsoft.com/office/officeart/2016/7/layout/HorizontalActionList"/>
    <dgm:cxn modelId="{F949295C-ADE2-4BAF-A706-B398EE5D3422}" type="presOf" srcId="{E9324485-EFC6-44DD-B8DD-A15A8A07E610}" destId="{900753E1-2ABA-4FF0-89BE-E96C592C9D26}" srcOrd="0" destOrd="0" presId="urn:microsoft.com/office/officeart/2016/7/layout/HorizontalActionList"/>
    <dgm:cxn modelId="{D4957963-1F18-4D85-9D89-27A05684D068}" srcId="{E9324485-EFC6-44DD-B8DD-A15A8A07E610}" destId="{F40BBBDA-C98F-4821-8A38-B1975E12D515}" srcOrd="0" destOrd="0" parTransId="{45C4B696-2FC7-401D-9561-40B26ECB5828}" sibTransId="{28C1ED2D-B13B-4665-9A1B-7F43EA517C44}"/>
    <dgm:cxn modelId="{D3F29764-1DB1-4C92-BDB0-8AE165D64B8B}" srcId="{653124D1-D427-475B-A374-73B9D927AB12}" destId="{9671E928-AEC4-43C0-BB9A-6E6C0BD611A3}" srcOrd="0" destOrd="0" parTransId="{FC14EC0C-1C29-45E6-99BB-08C1CB67D558}" sibTransId="{72139956-4A22-48C5-A129-D4A0AAF9BEB6}"/>
    <dgm:cxn modelId="{519ECA4F-BE10-45B0-A941-D2DC2E2F4DBD}" srcId="{6925B246-0490-43A8-9474-3F5F63466035}" destId="{73AF80A4-645D-43A0-B770-CE02A3221705}" srcOrd="0" destOrd="0" parTransId="{591A8C1B-26F4-45CD-B0DD-D8ED155A89DC}" sibTransId="{C11C30C3-7A92-443F-BFA9-86A88E30E55F}"/>
    <dgm:cxn modelId="{37B85277-22CC-4EDA-8D21-9F16889DA051}" srcId="{B81E5AA4-89CD-41A9-9ECC-D076A793B727}" destId="{275B1A09-AB83-477B-B804-15E9588E4E00}" srcOrd="3" destOrd="0" parTransId="{D6B9CEC4-C2F6-472B-A849-41054D4ECAA4}" sibTransId="{FC4F2CBA-6791-4078-8645-6FFC02DAF870}"/>
    <dgm:cxn modelId="{662CC99A-090C-4C80-B1AF-7BCFA7B00AA2}" type="presOf" srcId="{6925B246-0490-43A8-9474-3F5F63466035}" destId="{011D5810-4AED-4523-9E16-3E793D35F233}" srcOrd="0" destOrd="0" presId="urn:microsoft.com/office/officeart/2016/7/layout/HorizontalActionList"/>
    <dgm:cxn modelId="{EE0AB09F-6C77-4D88-8298-FDC17D16B40B}" srcId="{B81E5AA4-89CD-41A9-9ECC-D076A793B727}" destId="{E9324485-EFC6-44DD-B8DD-A15A8A07E610}" srcOrd="1" destOrd="0" parTransId="{78A93AA0-7739-4F0F-87C1-3ED8952C47BD}" sibTransId="{DE71C628-7180-48ED-A085-2D9CB1437D45}"/>
    <dgm:cxn modelId="{A44D68A2-0FFD-4F03-B9F3-E83D841BA7F1}" type="presOf" srcId="{653124D1-D427-475B-A374-73B9D927AB12}" destId="{284A6B04-7241-4E3C-9ADB-623469C0B75C}" srcOrd="0" destOrd="0" presId="urn:microsoft.com/office/officeart/2016/7/layout/HorizontalActionList"/>
    <dgm:cxn modelId="{D9BF5FE4-D6EB-4D40-9D9D-7BB33856C4DD}" type="presOf" srcId="{275B1A09-AB83-477B-B804-15E9588E4E00}" destId="{40834F47-AB0E-48ED-A291-46CBA7978110}" srcOrd="0" destOrd="0" presId="urn:microsoft.com/office/officeart/2016/7/layout/HorizontalActionList"/>
    <dgm:cxn modelId="{917344E4-418C-4BD0-AB42-FECDA062B7BC}" type="presOf" srcId="{3236AD6F-1EDA-48A3-A66C-B884ABDEC311}" destId="{2CB52AAD-9EFA-47CC-A383-064978991EFA}" srcOrd="0" destOrd="0" presId="urn:microsoft.com/office/officeart/2016/7/layout/HorizontalActionList"/>
    <dgm:cxn modelId="{4C56CDE4-47B6-4004-9428-0B5F1AD48F94}" type="presOf" srcId="{F40BBBDA-C98F-4821-8A38-B1975E12D515}" destId="{B338D36E-59C9-4897-B884-167103EA3BC3}" srcOrd="0" destOrd="0" presId="urn:microsoft.com/office/officeart/2016/7/layout/HorizontalActionList"/>
    <dgm:cxn modelId="{E6DB3CF6-18C2-42E8-B217-9B0F6DFB1598}" srcId="{275B1A09-AB83-477B-B804-15E9588E4E00}" destId="{3236AD6F-1EDA-48A3-A66C-B884ABDEC311}" srcOrd="0" destOrd="0" parTransId="{4CF0C858-10E6-4ADD-A202-45B69D47FABD}" sibTransId="{4DA1D3B3-290C-4B40-A1E8-2C68F81B903F}"/>
    <dgm:cxn modelId="{9B58F553-8FAC-4C73-8E78-B37BB1D1C687}" type="presParOf" srcId="{CFC403F3-7DEF-4EF6-95C9-FA78E8C221B0}" destId="{B5ABA1D1-C138-4771-9001-5336872A69B9}" srcOrd="0" destOrd="0" presId="urn:microsoft.com/office/officeart/2016/7/layout/HorizontalActionList"/>
    <dgm:cxn modelId="{7089BFBE-16A9-4351-932E-E08272E1A343}" type="presParOf" srcId="{B5ABA1D1-C138-4771-9001-5336872A69B9}" destId="{284A6B04-7241-4E3C-9ADB-623469C0B75C}" srcOrd="0" destOrd="0" presId="urn:microsoft.com/office/officeart/2016/7/layout/HorizontalActionList"/>
    <dgm:cxn modelId="{ED7E028F-D835-4EA6-AFE1-5E8471874E05}" type="presParOf" srcId="{B5ABA1D1-C138-4771-9001-5336872A69B9}" destId="{B84DE0C3-EBE3-4556-A81B-FB7933A9E306}" srcOrd="1" destOrd="0" presId="urn:microsoft.com/office/officeart/2016/7/layout/HorizontalActionList"/>
    <dgm:cxn modelId="{0C7D4E43-3561-4CEE-8991-628557F8C4A7}" type="presParOf" srcId="{CFC403F3-7DEF-4EF6-95C9-FA78E8C221B0}" destId="{FE500793-A310-474F-ACF7-EDC6DA33DC66}" srcOrd="1" destOrd="0" presId="urn:microsoft.com/office/officeart/2016/7/layout/HorizontalActionList"/>
    <dgm:cxn modelId="{730AAC79-7510-4135-98E4-AC2C3933611F}" type="presParOf" srcId="{CFC403F3-7DEF-4EF6-95C9-FA78E8C221B0}" destId="{3BB45B59-DC8D-49F3-9A68-62C9B640ADA4}" srcOrd="2" destOrd="0" presId="urn:microsoft.com/office/officeart/2016/7/layout/HorizontalActionList"/>
    <dgm:cxn modelId="{C5571469-D49D-4185-8EAB-59373DFE243B}" type="presParOf" srcId="{3BB45B59-DC8D-49F3-9A68-62C9B640ADA4}" destId="{900753E1-2ABA-4FF0-89BE-E96C592C9D26}" srcOrd="0" destOrd="0" presId="urn:microsoft.com/office/officeart/2016/7/layout/HorizontalActionList"/>
    <dgm:cxn modelId="{54A16E60-48AD-4EF0-8762-E879E8DBB2D6}" type="presParOf" srcId="{3BB45B59-DC8D-49F3-9A68-62C9B640ADA4}" destId="{B338D36E-59C9-4897-B884-167103EA3BC3}" srcOrd="1" destOrd="0" presId="urn:microsoft.com/office/officeart/2016/7/layout/HorizontalActionList"/>
    <dgm:cxn modelId="{C1C504F7-D5D7-4D48-A49C-83FE6078EC5C}" type="presParOf" srcId="{CFC403F3-7DEF-4EF6-95C9-FA78E8C221B0}" destId="{E24191D2-AFE6-4CA2-B2AA-AE6CF18629CE}" srcOrd="3" destOrd="0" presId="urn:microsoft.com/office/officeart/2016/7/layout/HorizontalActionList"/>
    <dgm:cxn modelId="{235A0941-7C17-4EFE-B9AB-7016B4670F0E}" type="presParOf" srcId="{CFC403F3-7DEF-4EF6-95C9-FA78E8C221B0}" destId="{D5C92714-47D8-4915-B643-DA09A0484AE9}" srcOrd="4" destOrd="0" presId="urn:microsoft.com/office/officeart/2016/7/layout/HorizontalActionList"/>
    <dgm:cxn modelId="{BC993D67-39FD-42CC-AD6C-29F7898D42C8}" type="presParOf" srcId="{D5C92714-47D8-4915-B643-DA09A0484AE9}" destId="{011D5810-4AED-4523-9E16-3E793D35F233}" srcOrd="0" destOrd="0" presId="urn:microsoft.com/office/officeart/2016/7/layout/HorizontalActionList"/>
    <dgm:cxn modelId="{DE621C4E-CFFF-425C-85D6-BEDF78672CB2}" type="presParOf" srcId="{D5C92714-47D8-4915-B643-DA09A0484AE9}" destId="{59DFDDD7-F343-4F44-B3F6-A3F96A69A247}" srcOrd="1" destOrd="0" presId="urn:microsoft.com/office/officeart/2016/7/layout/HorizontalActionList"/>
    <dgm:cxn modelId="{31C7D36B-9BB3-49D5-A9CC-1E40DC186B6A}" type="presParOf" srcId="{CFC403F3-7DEF-4EF6-95C9-FA78E8C221B0}" destId="{8721B900-1747-4D07-B882-5BDF3EE9EF53}" srcOrd="5" destOrd="0" presId="urn:microsoft.com/office/officeart/2016/7/layout/HorizontalActionList"/>
    <dgm:cxn modelId="{ACE0F65D-565D-4109-9866-E07FD6264113}" type="presParOf" srcId="{CFC403F3-7DEF-4EF6-95C9-FA78E8C221B0}" destId="{85CF3483-F99F-42D8-AB41-9A8CDEAF3F59}" srcOrd="6" destOrd="0" presId="urn:microsoft.com/office/officeart/2016/7/layout/HorizontalActionList"/>
    <dgm:cxn modelId="{544E11A6-6007-49FB-96C5-D5B2D68C01B0}" type="presParOf" srcId="{85CF3483-F99F-42D8-AB41-9A8CDEAF3F59}" destId="{40834F47-AB0E-48ED-A291-46CBA7978110}" srcOrd="0" destOrd="0" presId="urn:microsoft.com/office/officeart/2016/7/layout/HorizontalActionList"/>
    <dgm:cxn modelId="{3BE33F61-ADBB-4033-AB50-86A97DF4F5F9}" type="presParOf" srcId="{85CF3483-F99F-42D8-AB41-9A8CDEAF3F59}" destId="{2CB52AAD-9EFA-47CC-A383-064978991EF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9F4D2-6FA1-4631-853E-0FCF4AACF8D0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A2233-B920-4B6F-BA62-3EF63BD0D563}">
      <dgm:prSet phldrT="[Text]" custT="1"/>
      <dgm:spPr/>
      <dgm:t>
        <a:bodyPr/>
        <a:lstStyle/>
        <a:p>
          <a:r>
            <a:rPr lang="en-US" sz="1400" dirty="0">
              <a:latin typeface="Ink Free" panose="03080402000500000000" pitchFamily="66" charset="0"/>
            </a:rPr>
            <a:t>Wake up</a:t>
          </a:r>
        </a:p>
      </dgm:t>
    </dgm:pt>
    <dgm:pt modelId="{B4096409-28AB-4A26-B73F-3BA0B652DA5C}" type="parTrans" cxnId="{8B58559A-7A73-4E68-9784-D556CDEB5802}">
      <dgm:prSet/>
      <dgm:spPr/>
      <dgm:t>
        <a:bodyPr/>
        <a:lstStyle/>
        <a:p>
          <a:endParaRPr lang="en-US"/>
        </a:p>
      </dgm:t>
    </dgm:pt>
    <dgm:pt modelId="{A3F0FDBB-1046-4771-9B30-D1E069E470BA}" type="sibTrans" cxnId="{8B58559A-7A73-4E68-9784-D556CDEB5802}">
      <dgm:prSet/>
      <dgm:spPr/>
      <dgm:t>
        <a:bodyPr/>
        <a:lstStyle/>
        <a:p>
          <a:endParaRPr lang="en-US"/>
        </a:p>
      </dgm:t>
    </dgm:pt>
    <dgm:pt modelId="{AF7CF467-AF6C-4C37-82CF-760B948ABF0D}">
      <dgm:prSet phldrT="[Text]" custT="1"/>
      <dgm:spPr/>
      <dgm:t>
        <a:bodyPr/>
        <a:lstStyle/>
        <a:p>
          <a:r>
            <a:rPr lang="en-US" sz="1400" dirty="0">
              <a:latin typeface="Ink Free" panose="03080402000500000000" pitchFamily="66" charset="0"/>
            </a:rPr>
            <a:t>Check job boards</a:t>
          </a:r>
        </a:p>
      </dgm:t>
    </dgm:pt>
    <dgm:pt modelId="{85D2358F-6912-4E46-A95A-403F71FFA82A}" type="parTrans" cxnId="{AAF8398A-D855-4BBF-8038-7E751EAF9FB0}">
      <dgm:prSet/>
      <dgm:spPr/>
      <dgm:t>
        <a:bodyPr/>
        <a:lstStyle/>
        <a:p>
          <a:endParaRPr lang="en-US"/>
        </a:p>
      </dgm:t>
    </dgm:pt>
    <dgm:pt modelId="{4A422AF6-17D2-494C-A01A-6F9570DA64CD}" type="sibTrans" cxnId="{AAF8398A-D855-4BBF-8038-7E751EAF9FB0}">
      <dgm:prSet/>
      <dgm:spPr/>
      <dgm:t>
        <a:bodyPr/>
        <a:lstStyle/>
        <a:p>
          <a:endParaRPr lang="en-US"/>
        </a:p>
      </dgm:t>
    </dgm:pt>
    <dgm:pt modelId="{33AFFBD4-4B70-4390-8798-3089EB477DD6}">
      <dgm:prSet phldrT="[Text]" custT="1"/>
      <dgm:spPr/>
      <dgm:t>
        <a:bodyPr/>
        <a:lstStyle/>
        <a:p>
          <a:r>
            <a:rPr lang="en-US" sz="1300" dirty="0">
              <a:latin typeface="Ink Free" panose="03080402000500000000" pitchFamily="66" charset="0"/>
            </a:rPr>
            <a:t>Feel discouraged</a:t>
          </a:r>
        </a:p>
      </dgm:t>
    </dgm:pt>
    <dgm:pt modelId="{2874AD11-E1BE-4812-BB47-51E99FD7EC4B}" type="parTrans" cxnId="{52EB905C-AFBF-401B-B76C-0B8ED96D1E8F}">
      <dgm:prSet/>
      <dgm:spPr/>
      <dgm:t>
        <a:bodyPr/>
        <a:lstStyle/>
        <a:p>
          <a:endParaRPr lang="en-US"/>
        </a:p>
      </dgm:t>
    </dgm:pt>
    <dgm:pt modelId="{3DC27686-8D21-445F-8546-79F879AAA49C}" type="sibTrans" cxnId="{52EB905C-AFBF-401B-B76C-0B8ED96D1E8F}">
      <dgm:prSet/>
      <dgm:spPr/>
      <dgm:t>
        <a:bodyPr/>
        <a:lstStyle/>
        <a:p>
          <a:endParaRPr lang="en-US"/>
        </a:p>
      </dgm:t>
    </dgm:pt>
    <dgm:pt modelId="{C078A9D4-FC79-45ED-A711-923B9DF5465C}">
      <dgm:prSet custT="1"/>
      <dgm:spPr/>
      <dgm:t>
        <a:bodyPr/>
        <a:lstStyle/>
        <a:p>
          <a:r>
            <a:rPr lang="en-US" sz="1400" dirty="0">
              <a:latin typeface="Ink Free" panose="03080402000500000000" pitchFamily="66" charset="0"/>
            </a:rPr>
            <a:t>Tweak resume</a:t>
          </a:r>
        </a:p>
      </dgm:t>
    </dgm:pt>
    <dgm:pt modelId="{F3E856A8-4112-4148-8C85-FE11C8D7BBEB}" type="parTrans" cxnId="{23055054-8437-4716-8FBD-FA03606192EC}">
      <dgm:prSet/>
      <dgm:spPr/>
      <dgm:t>
        <a:bodyPr/>
        <a:lstStyle/>
        <a:p>
          <a:endParaRPr lang="en-US"/>
        </a:p>
      </dgm:t>
    </dgm:pt>
    <dgm:pt modelId="{84EC08B2-C98E-4C5A-B680-720955BDA111}" type="sibTrans" cxnId="{23055054-8437-4716-8FBD-FA03606192EC}">
      <dgm:prSet/>
      <dgm:spPr/>
      <dgm:t>
        <a:bodyPr/>
        <a:lstStyle/>
        <a:p>
          <a:endParaRPr lang="en-US"/>
        </a:p>
      </dgm:t>
    </dgm:pt>
    <dgm:pt modelId="{09358E14-75CB-4783-8A26-5153C3E09F6C}">
      <dgm:prSet custT="1"/>
      <dgm:spPr/>
      <dgm:t>
        <a:bodyPr/>
        <a:lstStyle/>
        <a:p>
          <a:r>
            <a:rPr lang="en-US" sz="1400" dirty="0">
              <a:latin typeface="Ink Free" panose="03080402000500000000" pitchFamily="66" charset="0"/>
            </a:rPr>
            <a:t>Submit apps</a:t>
          </a:r>
        </a:p>
      </dgm:t>
    </dgm:pt>
    <dgm:pt modelId="{6E280B62-959F-400C-8358-FA69B4E6ED38}" type="parTrans" cxnId="{4E3CE60C-F8A3-44E0-9ECF-FE45473053F4}">
      <dgm:prSet/>
      <dgm:spPr/>
      <dgm:t>
        <a:bodyPr/>
        <a:lstStyle/>
        <a:p>
          <a:endParaRPr lang="en-US"/>
        </a:p>
      </dgm:t>
    </dgm:pt>
    <dgm:pt modelId="{92177522-E236-4139-9D35-12D3E5ABA076}" type="sibTrans" cxnId="{4E3CE60C-F8A3-44E0-9ECF-FE45473053F4}">
      <dgm:prSet/>
      <dgm:spPr/>
      <dgm:t>
        <a:bodyPr/>
        <a:lstStyle/>
        <a:p>
          <a:endParaRPr lang="en-US"/>
        </a:p>
      </dgm:t>
    </dgm:pt>
    <dgm:pt modelId="{3A2D245D-9C7C-439E-9990-EAD2DBF9DEF0}">
      <dgm:prSet custT="1"/>
      <dgm:spPr/>
      <dgm:t>
        <a:bodyPr/>
        <a:lstStyle/>
        <a:p>
          <a:r>
            <a:rPr lang="en-US" sz="1300" dirty="0">
              <a:latin typeface="Ink Free" panose="03080402000500000000" pitchFamily="66" charset="0"/>
            </a:rPr>
            <a:t>No response</a:t>
          </a:r>
        </a:p>
      </dgm:t>
    </dgm:pt>
    <dgm:pt modelId="{DF6CF5A5-37A3-4648-8DD4-5C051BEB8A26}" type="parTrans" cxnId="{76972618-F1E7-49A6-9688-11D16BB814EF}">
      <dgm:prSet/>
      <dgm:spPr/>
      <dgm:t>
        <a:bodyPr/>
        <a:lstStyle/>
        <a:p>
          <a:endParaRPr lang="en-US"/>
        </a:p>
      </dgm:t>
    </dgm:pt>
    <dgm:pt modelId="{8917B77C-17F8-4644-91E5-5941B43238A4}" type="sibTrans" cxnId="{76972618-F1E7-49A6-9688-11D16BB814EF}">
      <dgm:prSet/>
      <dgm:spPr/>
      <dgm:t>
        <a:bodyPr/>
        <a:lstStyle/>
        <a:p>
          <a:endParaRPr lang="en-US"/>
        </a:p>
      </dgm:t>
    </dgm:pt>
    <dgm:pt modelId="{20082560-2CFE-4A74-9807-69788F5AA971}" type="pres">
      <dgm:prSet presAssocID="{B3A9F4D2-6FA1-4631-853E-0FCF4AACF8D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3807279-D7D0-4408-B38E-D756151D4635}" type="pres">
      <dgm:prSet presAssocID="{33AFFBD4-4B70-4390-8798-3089EB477DD6}" presName="Accent6" presStyleCnt="0"/>
      <dgm:spPr/>
    </dgm:pt>
    <dgm:pt modelId="{B6E117C6-69D5-4CD6-85DC-036D072A89D9}" type="pres">
      <dgm:prSet presAssocID="{33AFFBD4-4B70-4390-8798-3089EB477DD6}" presName="Accent" presStyleLbl="node1" presStyleIdx="0" presStyleCnt="6"/>
      <dgm:spPr/>
    </dgm:pt>
    <dgm:pt modelId="{B387AFF8-6EEA-463C-BD6B-12304A80F24F}" type="pres">
      <dgm:prSet presAssocID="{33AFFBD4-4B70-4390-8798-3089EB477DD6}" presName="ParentBackground6" presStyleCnt="0"/>
      <dgm:spPr/>
    </dgm:pt>
    <dgm:pt modelId="{374FE705-B42B-42D6-B52C-5809E5DD73A7}" type="pres">
      <dgm:prSet presAssocID="{33AFFBD4-4B70-4390-8798-3089EB477DD6}" presName="ParentBackground" presStyleLbl="fgAcc1" presStyleIdx="0" presStyleCnt="6"/>
      <dgm:spPr/>
    </dgm:pt>
    <dgm:pt modelId="{F91F503B-2C16-4DE3-8254-5BFAE2777E34}" type="pres">
      <dgm:prSet presAssocID="{33AFFBD4-4B70-4390-8798-3089EB477DD6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7C40BC-4E3E-4E95-B338-5C7F0387535D}" type="pres">
      <dgm:prSet presAssocID="{3A2D245D-9C7C-439E-9990-EAD2DBF9DEF0}" presName="Accent5" presStyleCnt="0"/>
      <dgm:spPr/>
    </dgm:pt>
    <dgm:pt modelId="{81C2AF57-D2DD-4EA8-A726-47292C6B1934}" type="pres">
      <dgm:prSet presAssocID="{3A2D245D-9C7C-439E-9990-EAD2DBF9DEF0}" presName="Accent" presStyleLbl="node1" presStyleIdx="1" presStyleCnt="6"/>
      <dgm:spPr/>
    </dgm:pt>
    <dgm:pt modelId="{8E6B8449-F1C6-4CE3-8E93-F96221CF208F}" type="pres">
      <dgm:prSet presAssocID="{3A2D245D-9C7C-439E-9990-EAD2DBF9DEF0}" presName="ParentBackground5" presStyleCnt="0"/>
      <dgm:spPr/>
    </dgm:pt>
    <dgm:pt modelId="{D23039BA-79AE-4738-80C5-B3359D4C1995}" type="pres">
      <dgm:prSet presAssocID="{3A2D245D-9C7C-439E-9990-EAD2DBF9DEF0}" presName="ParentBackground" presStyleLbl="fgAcc1" presStyleIdx="1" presStyleCnt="6"/>
      <dgm:spPr/>
    </dgm:pt>
    <dgm:pt modelId="{5B1180F0-ED00-47F7-BF31-EE318B67802C}" type="pres">
      <dgm:prSet presAssocID="{3A2D245D-9C7C-439E-9990-EAD2DBF9DEF0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0F36872-AF30-43CF-B702-50D9B40257F9}" type="pres">
      <dgm:prSet presAssocID="{09358E14-75CB-4783-8A26-5153C3E09F6C}" presName="Accent4" presStyleCnt="0"/>
      <dgm:spPr/>
    </dgm:pt>
    <dgm:pt modelId="{3CD77B70-4904-409B-B27D-BC954554D501}" type="pres">
      <dgm:prSet presAssocID="{09358E14-75CB-4783-8A26-5153C3E09F6C}" presName="Accent" presStyleLbl="node1" presStyleIdx="2" presStyleCnt="6"/>
      <dgm:spPr/>
    </dgm:pt>
    <dgm:pt modelId="{C6241DF5-9340-4700-AD5F-51E3E5E8C799}" type="pres">
      <dgm:prSet presAssocID="{09358E14-75CB-4783-8A26-5153C3E09F6C}" presName="ParentBackground4" presStyleCnt="0"/>
      <dgm:spPr/>
    </dgm:pt>
    <dgm:pt modelId="{1A0CC857-5305-4555-8677-0BAAEC03D6BB}" type="pres">
      <dgm:prSet presAssocID="{09358E14-75CB-4783-8A26-5153C3E09F6C}" presName="ParentBackground" presStyleLbl="fgAcc1" presStyleIdx="2" presStyleCnt="6"/>
      <dgm:spPr/>
    </dgm:pt>
    <dgm:pt modelId="{D7913863-D775-41BB-9DD1-A0F2E7480020}" type="pres">
      <dgm:prSet presAssocID="{09358E14-75CB-4783-8A26-5153C3E09F6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C92D3C-2111-44EE-ADC3-8BAC64214E6E}" type="pres">
      <dgm:prSet presAssocID="{C078A9D4-FC79-45ED-A711-923B9DF5465C}" presName="Accent3" presStyleCnt="0"/>
      <dgm:spPr/>
    </dgm:pt>
    <dgm:pt modelId="{FA7072EB-5D8B-46D8-9E06-D447C3B936B5}" type="pres">
      <dgm:prSet presAssocID="{C078A9D4-FC79-45ED-A711-923B9DF5465C}" presName="Accent" presStyleLbl="node1" presStyleIdx="3" presStyleCnt="6"/>
      <dgm:spPr/>
    </dgm:pt>
    <dgm:pt modelId="{3652DFED-D952-47A6-B9F3-C796F0852842}" type="pres">
      <dgm:prSet presAssocID="{C078A9D4-FC79-45ED-A711-923B9DF5465C}" presName="ParentBackground3" presStyleCnt="0"/>
      <dgm:spPr/>
    </dgm:pt>
    <dgm:pt modelId="{739D7BE8-FAC8-4A8E-A55D-598AC2DDD4FA}" type="pres">
      <dgm:prSet presAssocID="{C078A9D4-FC79-45ED-A711-923B9DF5465C}" presName="ParentBackground" presStyleLbl="fgAcc1" presStyleIdx="3" presStyleCnt="6"/>
      <dgm:spPr/>
    </dgm:pt>
    <dgm:pt modelId="{C18F3F0B-3B44-4790-8A4E-0421FD511BDA}" type="pres">
      <dgm:prSet presAssocID="{C078A9D4-FC79-45ED-A711-923B9DF5465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B295140-95AC-4087-B4CC-13619743E9F8}" type="pres">
      <dgm:prSet presAssocID="{AF7CF467-AF6C-4C37-82CF-760B948ABF0D}" presName="Accent2" presStyleCnt="0"/>
      <dgm:spPr/>
    </dgm:pt>
    <dgm:pt modelId="{16E3330B-CEA1-41CA-A6F5-0B824B6120B5}" type="pres">
      <dgm:prSet presAssocID="{AF7CF467-AF6C-4C37-82CF-760B948ABF0D}" presName="Accent" presStyleLbl="node1" presStyleIdx="4" presStyleCnt="6"/>
      <dgm:spPr/>
    </dgm:pt>
    <dgm:pt modelId="{59194500-9922-4653-A48F-4631787B1E34}" type="pres">
      <dgm:prSet presAssocID="{AF7CF467-AF6C-4C37-82CF-760B948ABF0D}" presName="ParentBackground2" presStyleCnt="0"/>
      <dgm:spPr/>
    </dgm:pt>
    <dgm:pt modelId="{3278BE2B-B0AB-405A-87F8-BC55DA6AC228}" type="pres">
      <dgm:prSet presAssocID="{AF7CF467-AF6C-4C37-82CF-760B948ABF0D}" presName="ParentBackground" presStyleLbl="fgAcc1" presStyleIdx="4" presStyleCnt="6"/>
      <dgm:spPr/>
    </dgm:pt>
    <dgm:pt modelId="{4B2267B9-F3D1-444B-8CF2-FBAE3FBBC0AD}" type="pres">
      <dgm:prSet presAssocID="{AF7CF467-AF6C-4C37-82CF-760B948ABF0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83AD41B-E37C-4571-8853-EE9A03C219D9}" type="pres">
      <dgm:prSet presAssocID="{97FA2233-B920-4B6F-BA62-3EF63BD0D563}" presName="Accent1" presStyleCnt="0"/>
      <dgm:spPr/>
    </dgm:pt>
    <dgm:pt modelId="{0505C3C5-72D5-4DD4-AECD-F91B9E5A6306}" type="pres">
      <dgm:prSet presAssocID="{97FA2233-B920-4B6F-BA62-3EF63BD0D563}" presName="Accent" presStyleLbl="node1" presStyleIdx="5" presStyleCnt="6"/>
      <dgm:spPr/>
    </dgm:pt>
    <dgm:pt modelId="{081936E8-3FFF-4A59-912C-A0A90F334A89}" type="pres">
      <dgm:prSet presAssocID="{97FA2233-B920-4B6F-BA62-3EF63BD0D563}" presName="ParentBackground1" presStyleCnt="0"/>
      <dgm:spPr/>
    </dgm:pt>
    <dgm:pt modelId="{1F45FF94-DF9F-4D49-A0C8-67DECD654953}" type="pres">
      <dgm:prSet presAssocID="{97FA2233-B920-4B6F-BA62-3EF63BD0D563}" presName="ParentBackground" presStyleLbl="fgAcc1" presStyleIdx="5" presStyleCnt="6"/>
      <dgm:spPr/>
    </dgm:pt>
    <dgm:pt modelId="{BE609330-2B3A-45B7-BE0A-245426A4085D}" type="pres">
      <dgm:prSet presAssocID="{97FA2233-B920-4B6F-BA62-3EF63BD0D56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9106690B-A3F1-46FA-AC14-33B12CE98629}" type="presOf" srcId="{3A2D245D-9C7C-439E-9990-EAD2DBF9DEF0}" destId="{D23039BA-79AE-4738-80C5-B3359D4C1995}" srcOrd="0" destOrd="0" presId="urn:microsoft.com/office/officeart/2011/layout/CircleProcess"/>
    <dgm:cxn modelId="{4E3CE60C-F8A3-44E0-9ECF-FE45473053F4}" srcId="{B3A9F4D2-6FA1-4631-853E-0FCF4AACF8D0}" destId="{09358E14-75CB-4783-8A26-5153C3E09F6C}" srcOrd="3" destOrd="0" parTransId="{6E280B62-959F-400C-8358-FA69B4E6ED38}" sibTransId="{92177522-E236-4139-9D35-12D3E5ABA076}"/>
    <dgm:cxn modelId="{76972618-F1E7-49A6-9688-11D16BB814EF}" srcId="{B3A9F4D2-6FA1-4631-853E-0FCF4AACF8D0}" destId="{3A2D245D-9C7C-439E-9990-EAD2DBF9DEF0}" srcOrd="4" destOrd="0" parTransId="{DF6CF5A5-37A3-4648-8DD4-5C051BEB8A26}" sibTransId="{8917B77C-17F8-4644-91E5-5941B43238A4}"/>
    <dgm:cxn modelId="{76ACCC3F-EB1A-41D8-B1DB-6A911F2C08EB}" type="presOf" srcId="{33AFFBD4-4B70-4390-8798-3089EB477DD6}" destId="{F91F503B-2C16-4DE3-8254-5BFAE2777E34}" srcOrd="1" destOrd="0" presId="urn:microsoft.com/office/officeart/2011/layout/CircleProcess"/>
    <dgm:cxn modelId="{52EB905C-AFBF-401B-B76C-0B8ED96D1E8F}" srcId="{B3A9F4D2-6FA1-4631-853E-0FCF4AACF8D0}" destId="{33AFFBD4-4B70-4390-8798-3089EB477DD6}" srcOrd="5" destOrd="0" parTransId="{2874AD11-E1BE-4812-BB47-51E99FD7EC4B}" sibTransId="{3DC27686-8D21-445F-8546-79F879AAA49C}"/>
    <dgm:cxn modelId="{FAE08A47-F239-467D-A905-4EDB2A0918A3}" type="presOf" srcId="{C078A9D4-FC79-45ED-A711-923B9DF5465C}" destId="{739D7BE8-FAC8-4A8E-A55D-598AC2DDD4FA}" srcOrd="0" destOrd="0" presId="urn:microsoft.com/office/officeart/2011/layout/CircleProcess"/>
    <dgm:cxn modelId="{44B32974-A5BD-4E8E-966C-5E172CE98D88}" type="presOf" srcId="{97FA2233-B920-4B6F-BA62-3EF63BD0D563}" destId="{1F45FF94-DF9F-4D49-A0C8-67DECD654953}" srcOrd="0" destOrd="0" presId="urn:microsoft.com/office/officeart/2011/layout/CircleProcess"/>
    <dgm:cxn modelId="{23055054-8437-4716-8FBD-FA03606192EC}" srcId="{B3A9F4D2-6FA1-4631-853E-0FCF4AACF8D0}" destId="{C078A9D4-FC79-45ED-A711-923B9DF5465C}" srcOrd="2" destOrd="0" parTransId="{F3E856A8-4112-4148-8C85-FE11C8D7BBEB}" sibTransId="{84EC08B2-C98E-4C5A-B680-720955BDA111}"/>
    <dgm:cxn modelId="{1346AA54-34D9-4006-B5D3-0C4BAECC6217}" type="presOf" srcId="{AF7CF467-AF6C-4C37-82CF-760B948ABF0D}" destId="{4B2267B9-F3D1-444B-8CF2-FBAE3FBBC0AD}" srcOrd="1" destOrd="0" presId="urn:microsoft.com/office/officeart/2011/layout/CircleProcess"/>
    <dgm:cxn modelId="{81E7DA76-4387-4480-BC62-68C5E5DAA2FB}" type="presOf" srcId="{B3A9F4D2-6FA1-4631-853E-0FCF4AACF8D0}" destId="{20082560-2CFE-4A74-9807-69788F5AA971}" srcOrd="0" destOrd="0" presId="urn:microsoft.com/office/officeart/2011/layout/CircleProcess"/>
    <dgm:cxn modelId="{8B1BBA77-31C9-4179-A58C-E837E27B77B6}" type="presOf" srcId="{AF7CF467-AF6C-4C37-82CF-760B948ABF0D}" destId="{3278BE2B-B0AB-405A-87F8-BC55DA6AC228}" srcOrd="0" destOrd="0" presId="urn:microsoft.com/office/officeart/2011/layout/CircleProcess"/>
    <dgm:cxn modelId="{E3E83980-2BB9-4750-B384-55045237A69C}" type="presOf" srcId="{C078A9D4-FC79-45ED-A711-923B9DF5465C}" destId="{C18F3F0B-3B44-4790-8A4E-0421FD511BDA}" srcOrd="1" destOrd="0" presId="urn:microsoft.com/office/officeart/2011/layout/CircleProcess"/>
    <dgm:cxn modelId="{4A611E87-7AD6-4D93-A92A-087B6F0CB247}" type="presOf" srcId="{3A2D245D-9C7C-439E-9990-EAD2DBF9DEF0}" destId="{5B1180F0-ED00-47F7-BF31-EE318B67802C}" srcOrd="1" destOrd="0" presId="urn:microsoft.com/office/officeart/2011/layout/CircleProcess"/>
    <dgm:cxn modelId="{AAF8398A-D855-4BBF-8038-7E751EAF9FB0}" srcId="{B3A9F4D2-6FA1-4631-853E-0FCF4AACF8D0}" destId="{AF7CF467-AF6C-4C37-82CF-760B948ABF0D}" srcOrd="1" destOrd="0" parTransId="{85D2358F-6912-4E46-A95A-403F71FFA82A}" sibTransId="{4A422AF6-17D2-494C-A01A-6F9570DA64CD}"/>
    <dgm:cxn modelId="{83BDB396-A916-4E24-8D28-27720E4A0911}" type="presOf" srcId="{09358E14-75CB-4783-8A26-5153C3E09F6C}" destId="{D7913863-D775-41BB-9DD1-A0F2E7480020}" srcOrd="1" destOrd="0" presId="urn:microsoft.com/office/officeart/2011/layout/CircleProcess"/>
    <dgm:cxn modelId="{8B58559A-7A73-4E68-9784-D556CDEB5802}" srcId="{B3A9F4D2-6FA1-4631-853E-0FCF4AACF8D0}" destId="{97FA2233-B920-4B6F-BA62-3EF63BD0D563}" srcOrd="0" destOrd="0" parTransId="{B4096409-28AB-4A26-B73F-3BA0B652DA5C}" sibTransId="{A3F0FDBB-1046-4771-9B30-D1E069E470BA}"/>
    <dgm:cxn modelId="{DC21BDCB-8D4E-43FF-8EC7-C7830446A7E5}" type="presOf" srcId="{33AFFBD4-4B70-4390-8798-3089EB477DD6}" destId="{374FE705-B42B-42D6-B52C-5809E5DD73A7}" srcOrd="0" destOrd="0" presId="urn:microsoft.com/office/officeart/2011/layout/CircleProcess"/>
    <dgm:cxn modelId="{BD33D7D3-FF94-4028-8CD3-99D27B0387B0}" type="presOf" srcId="{97FA2233-B920-4B6F-BA62-3EF63BD0D563}" destId="{BE609330-2B3A-45B7-BE0A-245426A4085D}" srcOrd="1" destOrd="0" presId="urn:microsoft.com/office/officeart/2011/layout/CircleProcess"/>
    <dgm:cxn modelId="{DDEF75FC-DB74-4BDE-BB95-5F23C337B8FE}" type="presOf" srcId="{09358E14-75CB-4783-8A26-5153C3E09F6C}" destId="{1A0CC857-5305-4555-8677-0BAAEC03D6BB}" srcOrd="0" destOrd="0" presId="urn:microsoft.com/office/officeart/2011/layout/CircleProcess"/>
    <dgm:cxn modelId="{53FD3593-D753-42FF-B2EA-290474FC5037}" type="presParOf" srcId="{20082560-2CFE-4A74-9807-69788F5AA971}" destId="{D3807279-D7D0-4408-B38E-D756151D4635}" srcOrd="0" destOrd="0" presId="urn:microsoft.com/office/officeart/2011/layout/CircleProcess"/>
    <dgm:cxn modelId="{85E0EFFD-BF47-4702-BC82-00D4EB04DD72}" type="presParOf" srcId="{D3807279-D7D0-4408-B38E-D756151D4635}" destId="{B6E117C6-69D5-4CD6-85DC-036D072A89D9}" srcOrd="0" destOrd="0" presId="urn:microsoft.com/office/officeart/2011/layout/CircleProcess"/>
    <dgm:cxn modelId="{306E48BE-66E4-4CF4-810F-241A774EC368}" type="presParOf" srcId="{20082560-2CFE-4A74-9807-69788F5AA971}" destId="{B387AFF8-6EEA-463C-BD6B-12304A80F24F}" srcOrd="1" destOrd="0" presId="urn:microsoft.com/office/officeart/2011/layout/CircleProcess"/>
    <dgm:cxn modelId="{C9B6CD16-81B2-4E92-804A-C8727656C4BD}" type="presParOf" srcId="{B387AFF8-6EEA-463C-BD6B-12304A80F24F}" destId="{374FE705-B42B-42D6-B52C-5809E5DD73A7}" srcOrd="0" destOrd="0" presId="urn:microsoft.com/office/officeart/2011/layout/CircleProcess"/>
    <dgm:cxn modelId="{8BEA7128-626B-4020-8AE6-62AD896A6B16}" type="presParOf" srcId="{20082560-2CFE-4A74-9807-69788F5AA971}" destId="{F91F503B-2C16-4DE3-8254-5BFAE2777E34}" srcOrd="2" destOrd="0" presId="urn:microsoft.com/office/officeart/2011/layout/CircleProcess"/>
    <dgm:cxn modelId="{BF24CBCA-624D-487B-8A12-4BB285AAECAD}" type="presParOf" srcId="{20082560-2CFE-4A74-9807-69788F5AA971}" destId="{B87C40BC-4E3E-4E95-B338-5C7F0387535D}" srcOrd="3" destOrd="0" presId="urn:microsoft.com/office/officeart/2011/layout/CircleProcess"/>
    <dgm:cxn modelId="{79ED8153-5BD8-4756-95B4-2A360AC17E0C}" type="presParOf" srcId="{B87C40BC-4E3E-4E95-B338-5C7F0387535D}" destId="{81C2AF57-D2DD-4EA8-A726-47292C6B1934}" srcOrd="0" destOrd="0" presId="urn:microsoft.com/office/officeart/2011/layout/CircleProcess"/>
    <dgm:cxn modelId="{8068FC7C-E68E-4D15-99A7-6E88060D1146}" type="presParOf" srcId="{20082560-2CFE-4A74-9807-69788F5AA971}" destId="{8E6B8449-F1C6-4CE3-8E93-F96221CF208F}" srcOrd="4" destOrd="0" presId="urn:microsoft.com/office/officeart/2011/layout/CircleProcess"/>
    <dgm:cxn modelId="{7053E23C-73B4-4D50-84FF-E40B49BC6A68}" type="presParOf" srcId="{8E6B8449-F1C6-4CE3-8E93-F96221CF208F}" destId="{D23039BA-79AE-4738-80C5-B3359D4C1995}" srcOrd="0" destOrd="0" presId="urn:microsoft.com/office/officeart/2011/layout/CircleProcess"/>
    <dgm:cxn modelId="{2E4B4838-1249-4FB5-80AB-AB9D96341FE9}" type="presParOf" srcId="{20082560-2CFE-4A74-9807-69788F5AA971}" destId="{5B1180F0-ED00-47F7-BF31-EE318B67802C}" srcOrd="5" destOrd="0" presId="urn:microsoft.com/office/officeart/2011/layout/CircleProcess"/>
    <dgm:cxn modelId="{56B76014-911D-42A4-A7FE-2ECC6B0F0DBD}" type="presParOf" srcId="{20082560-2CFE-4A74-9807-69788F5AA971}" destId="{30F36872-AF30-43CF-B702-50D9B40257F9}" srcOrd="6" destOrd="0" presId="urn:microsoft.com/office/officeart/2011/layout/CircleProcess"/>
    <dgm:cxn modelId="{042E6E7A-A67D-4AB3-B84A-597D040A0215}" type="presParOf" srcId="{30F36872-AF30-43CF-B702-50D9B40257F9}" destId="{3CD77B70-4904-409B-B27D-BC954554D501}" srcOrd="0" destOrd="0" presId="urn:microsoft.com/office/officeart/2011/layout/CircleProcess"/>
    <dgm:cxn modelId="{BFD89FA6-3707-4FA6-8FE1-6B990875A14E}" type="presParOf" srcId="{20082560-2CFE-4A74-9807-69788F5AA971}" destId="{C6241DF5-9340-4700-AD5F-51E3E5E8C799}" srcOrd="7" destOrd="0" presId="urn:microsoft.com/office/officeart/2011/layout/CircleProcess"/>
    <dgm:cxn modelId="{D49ECDE5-B96F-4A15-9B31-2E2238D6D4D1}" type="presParOf" srcId="{C6241DF5-9340-4700-AD5F-51E3E5E8C799}" destId="{1A0CC857-5305-4555-8677-0BAAEC03D6BB}" srcOrd="0" destOrd="0" presId="urn:microsoft.com/office/officeart/2011/layout/CircleProcess"/>
    <dgm:cxn modelId="{81448F92-CC2D-47F4-AB02-FE9ED47225C2}" type="presParOf" srcId="{20082560-2CFE-4A74-9807-69788F5AA971}" destId="{D7913863-D775-41BB-9DD1-A0F2E7480020}" srcOrd="8" destOrd="0" presId="urn:microsoft.com/office/officeart/2011/layout/CircleProcess"/>
    <dgm:cxn modelId="{BAF3C66F-43C5-455D-AADB-BD4CA0F6CBD2}" type="presParOf" srcId="{20082560-2CFE-4A74-9807-69788F5AA971}" destId="{80C92D3C-2111-44EE-ADC3-8BAC64214E6E}" srcOrd="9" destOrd="0" presId="urn:microsoft.com/office/officeart/2011/layout/CircleProcess"/>
    <dgm:cxn modelId="{4915CE52-9375-49FC-8E64-BEC6E9FCEA1F}" type="presParOf" srcId="{80C92D3C-2111-44EE-ADC3-8BAC64214E6E}" destId="{FA7072EB-5D8B-46D8-9E06-D447C3B936B5}" srcOrd="0" destOrd="0" presId="urn:microsoft.com/office/officeart/2011/layout/CircleProcess"/>
    <dgm:cxn modelId="{445A111C-1863-4ABD-9CCF-AC400F843C46}" type="presParOf" srcId="{20082560-2CFE-4A74-9807-69788F5AA971}" destId="{3652DFED-D952-47A6-B9F3-C796F0852842}" srcOrd="10" destOrd="0" presId="urn:microsoft.com/office/officeart/2011/layout/CircleProcess"/>
    <dgm:cxn modelId="{83841EA5-6656-45AB-89E2-423BE09A16E4}" type="presParOf" srcId="{3652DFED-D952-47A6-B9F3-C796F0852842}" destId="{739D7BE8-FAC8-4A8E-A55D-598AC2DDD4FA}" srcOrd="0" destOrd="0" presId="urn:microsoft.com/office/officeart/2011/layout/CircleProcess"/>
    <dgm:cxn modelId="{E2807E4C-0938-4E62-8C22-BCE2DCBB407C}" type="presParOf" srcId="{20082560-2CFE-4A74-9807-69788F5AA971}" destId="{C18F3F0B-3B44-4790-8A4E-0421FD511BDA}" srcOrd="11" destOrd="0" presId="urn:microsoft.com/office/officeart/2011/layout/CircleProcess"/>
    <dgm:cxn modelId="{4604E2A8-0B1B-46DE-AB8E-A6AE0874D1B1}" type="presParOf" srcId="{20082560-2CFE-4A74-9807-69788F5AA971}" destId="{7B295140-95AC-4087-B4CC-13619743E9F8}" srcOrd="12" destOrd="0" presId="urn:microsoft.com/office/officeart/2011/layout/CircleProcess"/>
    <dgm:cxn modelId="{245713C0-28BB-46AB-965D-F241F1BA6E50}" type="presParOf" srcId="{7B295140-95AC-4087-B4CC-13619743E9F8}" destId="{16E3330B-CEA1-41CA-A6F5-0B824B6120B5}" srcOrd="0" destOrd="0" presId="urn:microsoft.com/office/officeart/2011/layout/CircleProcess"/>
    <dgm:cxn modelId="{C66A2538-086C-4C4C-B395-0F50F1994F4D}" type="presParOf" srcId="{20082560-2CFE-4A74-9807-69788F5AA971}" destId="{59194500-9922-4653-A48F-4631787B1E34}" srcOrd="13" destOrd="0" presId="urn:microsoft.com/office/officeart/2011/layout/CircleProcess"/>
    <dgm:cxn modelId="{57A6FC29-09C3-4AF4-9BE8-3D5F4B65A11C}" type="presParOf" srcId="{59194500-9922-4653-A48F-4631787B1E34}" destId="{3278BE2B-B0AB-405A-87F8-BC55DA6AC228}" srcOrd="0" destOrd="0" presId="urn:microsoft.com/office/officeart/2011/layout/CircleProcess"/>
    <dgm:cxn modelId="{F02AE54A-9F4A-4324-9CA7-8C48C542C92D}" type="presParOf" srcId="{20082560-2CFE-4A74-9807-69788F5AA971}" destId="{4B2267B9-F3D1-444B-8CF2-FBAE3FBBC0AD}" srcOrd="14" destOrd="0" presId="urn:microsoft.com/office/officeart/2011/layout/CircleProcess"/>
    <dgm:cxn modelId="{BCC32D6D-27F6-4E1B-9C86-B379ABB50DE4}" type="presParOf" srcId="{20082560-2CFE-4A74-9807-69788F5AA971}" destId="{A83AD41B-E37C-4571-8853-EE9A03C219D9}" srcOrd="15" destOrd="0" presId="urn:microsoft.com/office/officeart/2011/layout/CircleProcess"/>
    <dgm:cxn modelId="{DCD96C97-3E6E-4EA3-89A5-06BA29EA39BD}" type="presParOf" srcId="{A83AD41B-E37C-4571-8853-EE9A03C219D9}" destId="{0505C3C5-72D5-4DD4-AECD-F91B9E5A6306}" srcOrd="0" destOrd="0" presId="urn:microsoft.com/office/officeart/2011/layout/CircleProcess"/>
    <dgm:cxn modelId="{58B9E704-0CCF-4270-8536-A9B90458500B}" type="presParOf" srcId="{20082560-2CFE-4A74-9807-69788F5AA971}" destId="{081936E8-3FFF-4A59-912C-A0A90F334A89}" srcOrd="16" destOrd="0" presId="urn:microsoft.com/office/officeart/2011/layout/CircleProcess"/>
    <dgm:cxn modelId="{8EDC90D4-C621-4608-96EC-441047E51D42}" type="presParOf" srcId="{081936E8-3FFF-4A59-912C-A0A90F334A89}" destId="{1F45FF94-DF9F-4D49-A0C8-67DECD654953}" srcOrd="0" destOrd="0" presId="urn:microsoft.com/office/officeart/2011/layout/CircleProcess"/>
    <dgm:cxn modelId="{C192DFB2-ED73-4EE6-9036-80B6EB53E737}" type="presParOf" srcId="{20082560-2CFE-4A74-9807-69788F5AA971}" destId="{BE609330-2B3A-45B7-BE0A-245426A4085D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DEFF8-E43A-4A7D-BAB6-B7BF57C4154E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0A43B-B6AC-4D68-9116-7CE133DDDAD4}">
      <dgm:prSet phldrT="[Text]" custT="1"/>
      <dgm:spPr/>
      <dgm:t>
        <a:bodyPr/>
        <a:lstStyle/>
        <a:p>
          <a:r>
            <a:rPr lang="en-US" sz="1400" dirty="0">
              <a:latin typeface="Ink Free" panose="03080402000500000000" pitchFamily="66" charset="0"/>
            </a:rPr>
            <a:t>Log in to </a:t>
          </a:r>
          <a:r>
            <a:rPr lang="en-US" sz="1300" dirty="0">
              <a:latin typeface="Ink Free" panose="03080402000500000000" pitchFamily="66" charset="0"/>
            </a:rPr>
            <a:t>LinkedIn</a:t>
          </a:r>
        </a:p>
      </dgm:t>
    </dgm:pt>
    <dgm:pt modelId="{9E8F649C-A241-4BFB-8C64-0B56011B6A32}" type="parTrans" cxnId="{7767D79C-3209-4250-BFCF-7CAAA05955DB}">
      <dgm:prSet/>
      <dgm:spPr/>
      <dgm:t>
        <a:bodyPr/>
        <a:lstStyle/>
        <a:p>
          <a:endParaRPr lang="en-US"/>
        </a:p>
      </dgm:t>
    </dgm:pt>
    <dgm:pt modelId="{BF1795AA-2860-488F-9D64-50A681933557}" type="sibTrans" cxnId="{7767D79C-3209-4250-BFCF-7CAAA05955DB}">
      <dgm:prSet/>
      <dgm:spPr/>
      <dgm:t>
        <a:bodyPr/>
        <a:lstStyle/>
        <a:p>
          <a:endParaRPr lang="en-US"/>
        </a:p>
      </dgm:t>
    </dgm:pt>
    <dgm:pt modelId="{0F4ECE24-A099-4E1F-BEDA-3E2A521E3460}">
      <dgm:prSet phldrT="[Text]" custT="1"/>
      <dgm:spPr/>
      <dgm:t>
        <a:bodyPr/>
        <a:lstStyle/>
        <a:p>
          <a:r>
            <a:rPr lang="en-US" sz="1300" dirty="0">
              <a:latin typeface="Ink Free" panose="03080402000500000000" pitchFamily="66" charset="0"/>
            </a:rPr>
            <a:t>Check posts for upcoming courses</a:t>
          </a:r>
        </a:p>
      </dgm:t>
    </dgm:pt>
    <dgm:pt modelId="{F678D258-C1A8-4B86-BE37-8397EBCEC358}" type="parTrans" cxnId="{12CD234F-8D02-4045-BED6-25D5BDDF40AE}">
      <dgm:prSet/>
      <dgm:spPr/>
      <dgm:t>
        <a:bodyPr/>
        <a:lstStyle/>
        <a:p>
          <a:endParaRPr lang="en-US"/>
        </a:p>
      </dgm:t>
    </dgm:pt>
    <dgm:pt modelId="{31F20674-F1B4-4EC9-84A8-09537ED3DF53}" type="sibTrans" cxnId="{12CD234F-8D02-4045-BED6-25D5BDDF40AE}">
      <dgm:prSet/>
      <dgm:spPr/>
      <dgm:t>
        <a:bodyPr/>
        <a:lstStyle/>
        <a:p>
          <a:endParaRPr lang="en-US"/>
        </a:p>
      </dgm:t>
    </dgm:pt>
    <dgm:pt modelId="{D23FC92F-1F18-48D7-BC47-3E224BEC8991}">
      <dgm:prSet phldrT="[Text]"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400" dirty="0">
              <a:latin typeface="Ink Free" panose="03080402000500000000" pitchFamily="66" charset="0"/>
            </a:rPr>
            <a:t>Take the course</a:t>
          </a:r>
        </a:p>
      </dgm:t>
    </dgm:pt>
    <dgm:pt modelId="{B94A21B9-8661-4459-9F8A-96509B9E0302}" type="parTrans" cxnId="{529273FA-AA08-4797-9E0C-192F08508AD5}">
      <dgm:prSet/>
      <dgm:spPr/>
      <dgm:t>
        <a:bodyPr/>
        <a:lstStyle/>
        <a:p>
          <a:endParaRPr lang="en-US"/>
        </a:p>
      </dgm:t>
    </dgm:pt>
    <dgm:pt modelId="{4800D4C3-ED29-4617-9805-A355214A3446}" type="sibTrans" cxnId="{529273FA-AA08-4797-9E0C-192F08508AD5}">
      <dgm:prSet/>
      <dgm:spPr/>
      <dgm:t>
        <a:bodyPr/>
        <a:lstStyle/>
        <a:p>
          <a:endParaRPr lang="en-US"/>
        </a:p>
      </dgm:t>
    </dgm:pt>
    <dgm:pt modelId="{4F87BF64-31C2-4CC4-A3AD-E8ADB48DBA8A}">
      <dgm:prSet custT="1"/>
      <dgm:spPr/>
      <dgm:t>
        <a:bodyPr/>
        <a:lstStyle/>
        <a:p>
          <a:r>
            <a:rPr lang="en-US" sz="1400" dirty="0">
              <a:latin typeface="Ink Free" panose="03080402000500000000" pitchFamily="66" charset="0"/>
            </a:rPr>
            <a:t>Register for a few</a:t>
          </a:r>
        </a:p>
      </dgm:t>
    </dgm:pt>
    <dgm:pt modelId="{3DB589BD-DC7B-4A1C-B560-BBAE5FAFCF9A}" type="parTrans" cxnId="{97578A62-5E2A-4186-AE2A-5B2DC5F904DD}">
      <dgm:prSet/>
      <dgm:spPr/>
      <dgm:t>
        <a:bodyPr/>
        <a:lstStyle/>
        <a:p>
          <a:endParaRPr lang="en-US"/>
        </a:p>
      </dgm:t>
    </dgm:pt>
    <dgm:pt modelId="{AEA796B1-6511-4873-B369-6324B72396A0}" type="sibTrans" cxnId="{97578A62-5E2A-4186-AE2A-5B2DC5F904DD}">
      <dgm:prSet/>
      <dgm:spPr/>
      <dgm:t>
        <a:bodyPr/>
        <a:lstStyle/>
        <a:p>
          <a:endParaRPr lang="en-US"/>
        </a:p>
      </dgm:t>
    </dgm:pt>
    <dgm:pt modelId="{A1D50066-0A39-477A-A788-92734ADCC286}" type="pres">
      <dgm:prSet presAssocID="{C16DEFF8-E43A-4A7D-BAB6-B7BF57C4154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29972C2-5752-4BAC-8FDE-299DA822DAC0}" type="pres">
      <dgm:prSet presAssocID="{D23FC92F-1F18-48D7-BC47-3E224BEC8991}" presName="Accent4" presStyleCnt="0"/>
      <dgm:spPr/>
    </dgm:pt>
    <dgm:pt modelId="{11C5FE03-CA22-4EFF-A03E-9196075690C1}" type="pres">
      <dgm:prSet presAssocID="{D23FC92F-1F18-48D7-BC47-3E224BEC8991}" presName="Accent" presStyleLbl="node1" presStyleIdx="0" presStyleCnt="4" custLinFactNeighborX="-33403" custLinFactNeighborY="18033"/>
      <dgm:spPr/>
    </dgm:pt>
    <dgm:pt modelId="{A373CD76-E6D7-43A7-946E-403D9576CB5B}" type="pres">
      <dgm:prSet presAssocID="{D23FC92F-1F18-48D7-BC47-3E224BEC8991}" presName="ParentBackground4" presStyleCnt="0"/>
      <dgm:spPr/>
    </dgm:pt>
    <dgm:pt modelId="{01F161FD-DF7E-48DA-AB9B-D2283FD8015E}" type="pres">
      <dgm:prSet presAssocID="{D23FC92F-1F18-48D7-BC47-3E224BEC8991}" presName="ParentBackground" presStyleLbl="fgAcc1" presStyleIdx="0" presStyleCnt="4" custLinFactNeighborX="-36140" custLinFactNeighborY="18916"/>
      <dgm:spPr/>
    </dgm:pt>
    <dgm:pt modelId="{77B84A1F-14DB-4D1C-B3BC-5C65BAC83902}" type="pres">
      <dgm:prSet presAssocID="{D23FC92F-1F18-48D7-BC47-3E224BEC899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C51D28A-862F-4D48-990C-886AA63741E5}" type="pres">
      <dgm:prSet presAssocID="{4F87BF64-31C2-4CC4-A3AD-E8ADB48DBA8A}" presName="Accent3" presStyleCnt="0"/>
      <dgm:spPr/>
    </dgm:pt>
    <dgm:pt modelId="{0DFA8613-CD63-4014-A8DB-29D08B43BCCA}" type="pres">
      <dgm:prSet presAssocID="{4F87BF64-31C2-4CC4-A3AD-E8ADB48DBA8A}" presName="Accent" presStyleLbl="node1" presStyleIdx="1" presStyleCnt="4" custLinFactNeighborX="-23677" custLinFactNeighborY="15011"/>
      <dgm:spPr>
        <a:solidFill>
          <a:schemeClr val="accent2">
            <a:lumMod val="75000"/>
          </a:schemeClr>
        </a:solidFill>
      </dgm:spPr>
    </dgm:pt>
    <dgm:pt modelId="{5CDAC335-B384-456E-9037-2F5D401F679E}" type="pres">
      <dgm:prSet presAssocID="{4F87BF64-31C2-4CC4-A3AD-E8ADB48DBA8A}" presName="ParentBackground3" presStyleCnt="0"/>
      <dgm:spPr/>
    </dgm:pt>
    <dgm:pt modelId="{833FE37D-44FB-4422-B63B-921A612F88DC}" type="pres">
      <dgm:prSet presAssocID="{4F87BF64-31C2-4CC4-A3AD-E8ADB48DBA8A}" presName="ParentBackground" presStyleLbl="fgAcc1" presStyleIdx="1" presStyleCnt="4" custLinFactNeighborX="-36629" custLinFactNeighborY="19462"/>
      <dgm:spPr/>
    </dgm:pt>
    <dgm:pt modelId="{8363E526-18B8-4929-8E64-300836A0E834}" type="pres">
      <dgm:prSet presAssocID="{4F87BF64-31C2-4CC4-A3AD-E8ADB48DBA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7DEB4DB-54D0-4DB1-A8A5-FE541CC1BDA4}" type="pres">
      <dgm:prSet presAssocID="{0F4ECE24-A099-4E1F-BEDA-3E2A521E3460}" presName="Accent2" presStyleCnt="0"/>
      <dgm:spPr/>
    </dgm:pt>
    <dgm:pt modelId="{BDFB387E-82A5-4F00-8152-FF35335B4891}" type="pres">
      <dgm:prSet presAssocID="{0F4ECE24-A099-4E1F-BEDA-3E2A521E3460}" presName="Accent" presStyleLbl="node1" presStyleIdx="2" presStyleCnt="4" custLinFactNeighborX="-28815" custLinFactNeighborY="44808"/>
      <dgm:spPr>
        <a:solidFill>
          <a:schemeClr val="accent2">
            <a:lumMod val="75000"/>
          </a:schemeClr>
        </a:solidFill>
      </dgm:spPr>
    </dgm:pt>
    <dgm:pt modelId="{7A4F6CFB-5D6F-4222-9170-B012BB30AA01}" type="pres">
      <dgm:prSet presAssocID="{0F4ECE24-A099-4E1F-BEDA-3E2A521E3460}" presName="ParentBackground2" presStyleCnt="0"/>
      <dgm:spPr/>
    </dgm:pt>
    <dgm:pt modelId="{A9CA5799-4952-4E49-80BE-82949D7048F7}" type="pres">
      <dgm:prSet presAssocID="{0F4ECE24-A099-4E1F-BEDA-3E2A521E3460}" presName="ParentBackground" presStyleLbl="fgAcc1" presStyleIdx="2" presStyleCnt="4" custLinFactNeighborX="-44219" custLinFactNeighborY="18916"/>
      <dgm:spPr/>
    </dgm:pt>
    <dgm:pt modelId="{3D4E2A04-C672-4FD9-8A33-9964ACA9F710}" type="pres">
      <dgm:prSet presAssocID="{0F4ECE24-A099-4E1F-BEDA-3E2A521E346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711AFC5-711B-4F05-AAA5-3E75B1B56E8A}" type="pres">
      <dgm:prSet presAssocID="{8390A43B-B6AC-4D68-9116-7CE133DDDAD4}" presName="Accent1" presStyleCnt="0"/>
      <dgm:spPr/>
    </dgm:pt>
    <dgm:pt modelId="{C99F297E-38F2-4751-A4EF-F2062446792C}" type="pres">
      <dgm:prSet presAssocID="{8390A43B-B6AC-4D68-9116-7CE133DDDAD4}" presName="Accent" presStyleLbl="node1" presStyleIdx="3" presStyleCnt="4" custLinFactNeighborX="-28075" custLinFactNeighborY="11283"/>
      <dgm:spPr>
        <a:solidFill>
          <a:schemeClr val="accent2">
            <a:lumMod val="75000"/>
          </a:schemeClr>
        </a:solidFill>
      </dgm:spPr>
    </dgm:pt>
    <dgm:pt modelId="{11C4CFC8-3DF6-461E-B7C0-C0FE29AC0CAC}" type="pres">
      <dgm:prSet presAssocID="{8390A43B-B6AC-4D68-9116-7CE133DDDAD4}" presName="ParentBackground1" presStyleCnt="0"/>
      <dgm:spPr/>
    </dgm:pt>
    <dgm:pt modelId="{2E51DCB8-C7A6-4716-8234-32AF7DA50820}" type="pres">
      <dgm:prSet presAssocID="{8390A43B-B6AC-4D68-9116-7CE133DDDAD4}" presName="ParentBackground" presStyleLbl="fgAcc1" presStyleIdx="3" presStyleCnt="4" custLinFactNeighborX="-42980" custLinFactNeighborY="16507"/>
      <dgm:spPr/>
    </dgm:pt>
    <dgm:pt modelId="{63CD8FA0-3FCB-497E-82E3-D5B361B56EAD}" type="pres">
      <dgm:prSet presAssocID="{8390A43B-B6AC-4D68-9116-7CE133DDDAD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5C1E010-07B9-4659-A4AA-09856ED87C2F}" type="presOf" srcId="{D23FC92F-1F18-48D7-BC47-3E224BEC8991}" destId="{01F161FD-DF7E-48DA-AB9B-D2283FD8015E}" srcOrd="0" destOrd="0" presId="urn:microsoft.com/office/officeart/2011/layout/CircleProcess"/>
    <dgm:cxn modelId="{C78F1B1D-A6D9-47A5-9E5C-8558AD33C0A2}" type="presOf" srcId="{4F87BF64-31C2-4CC4-A3AD-E8ADB48DBA8A}" destId="{8363E526-18B8-4929-8E64-300836A0E834}" srcOrd="1" destOrd="0" presId="urn:microsoft.com/office/officeart/2011/layout/CircleProcess"/>
    <dgm:cxn modelId="{B5255C30-F27A-40B2-80B2-3BD07DD0E618}" type="presOf" srcId="{0F4ECE24-A099-4E1F-BEDA-3E2A521E3460}" destId="{3D4E2A04-C672-4FD9-8A33-9964ACA9F710}" srcOrd="1" destOrd="0" presId="urn:microsoft.com/office/officeart/2011/layout/CircleProcess"/>
    <dgm:cxn modelId="{97578A62-5E2A-4186-AE2A-5B2DC5F904DD}" srcId="{C16DEFF8-E43A-4A7D-BAB6-B7BF57C4154E}" destId="{4F87BF64-31C2-4CC4-A3AD-E8ADB48DBA8A}" srcOrd="2" destOrd="0" parTransId="{3DB589BD-DC7B-4A1C-B560-BBAE5FAFCF9A}" sibTransId="{AEA796B1-6511-4873-B369-6324B72396A0}"/>
    <dgm:cxn modelId="{F59EEA4D-15D8-45DF-A10B-CB7CAB73B447}" type="presOf" srcId="{D23FC92F-1F18-48D7-BC47-3E224BEC8991}" destId="{77B84A1F-14DB-4D1C-B3BC-5C65BAC83902}" srcOrd="1" destOrd="0" presId="urn:microsoft.com/office/officeart/2011/layout/CircleProcess"/>
    <dgm:cxn modelId="{12CD234F-8D02-4045-BED6-25D5BDDF40AE}" srcId="{C16DEFF8-E43A-4A7D-BAB6-B7BF57C4154E}" destId="{0F4ECE24-A099-4E1F-BEDA-3E2A521E3460}" srcOrd="1" destOrd="0" parTransId="{F678D258-C1A8-4B86-BE37-8397EBCEC358}" sibTransId="{31F20674-F1B4-4EC9-84A8-09537ED3DF53}"/>
    <dgm:cxn modelId="{4609E775-BA7B-4124-A169-EA3FC81D630C}" type="presOf" srcId="{4F87BF64-31C2-4CC4-A3AD-E8ADB48DBA8A}" destId="{833FE37D-44FB-4422-B63B-921A612F88DC}" srcOrd="0" destOrd="0" presId="urn:microsoft.com/office/officeart/2011/layout/CircleProcess"/>
    <dgm:cxn modelId="{7767D79C-3209-4250-BFCF-7CAAA05955DB}" srcId="{C16DEFF8-E43A-4A7D-BAB6-B7BF57C4154E}" destId="{8390A43B-B6AC-4D68-9116-7CE133DDDAD4}" srcOrd="0" destOrd="0" parTransId="{9E8F649C-A241-4BFB-8C64-0B56011B6A32}" sibTransId="{BF1795AA-2860-488F-9D64-50A681933557}"/>
    <dgm:cxn modelId="{D7EA34AB-E858-4E23-BEDE-BCD41622B144}" type="presOf" srcId="{0F4ECE24-A099-4E1F-BEDA-3E2A521E3460}" destId="{A9CA5799-4952-4E49-80BE-82949D7048F7}" srcOrd="0" destOrd="0" presId="urn:microsoft.com/office/officeart/2011/layout/CircleProcess"/>
    <dgm:cxn modelId="{C8F4ECC2-25CF-479C-B9F1-B423DEE151DC}" type="presOf" srcId="{C16DEFF8-E43A-4A7D-BAB6-B7BF57C4154E}" destId="{A1D50066-0A39-477A-A788-92734ADCC286}" srcOrd="0" destOrd="0" presId="urn:microsoft.com/office/officeart/2011/layout/CircleProcess"/>
    <dgm:cxn modelId="{5E01C5CD-0291-4934-9133-DDF738A661FC}" type="presOf" srcId="{8390A43B-B6AC-4D68-9116-7CE133DDDAD4}" destId="{63CD8FA0-3FCB-497E-82E3-D5B361B56EAD}" srcOrd="1" destOrd="0" presId="urn:microsoft.com/office/officeart/2011/layout/CircleProcess"/>
    <dgm:cxn modelId="{5C5EE7DE-0432-4C11-942B-1428CA88FB2B}" type="presOf" srcId="{8390A43B-B6AC-4D68-9116-7CE133DDDAD4}" destId="{2E51DCB8-C7A6-4716-8234-32AF7DA50820}" srcOrd="0" destOrd="0" presId="urn:microsoft.com/office/officeart/2011/layout/CircleProcess"/>
    <dgm:cxn modelId="{529273FA-AA08-4797-9E0C-192F08508AD5}" srcId="{C16DEFF8-E43A-4A7D-BAB6-B7BF57C4154E}" destId="{D23FC92F-1F18-48D7-BC47-3E224BEC8991}" srcOrd="3" destOrd="0" parTransId="{B94A21B9-8661-4459-9F8A-96509B9E0302}" sibTransId="{4800D4C3-ED29-4617-9805-A355214A3446}"/>
    <dgm:cxn modelId="{8C393BA6-FF08-41A5-96B4-DB2CF070FCD0}" type="presParOf" srcId="{A1D50066-0A39-477A-A788-92734ADCC286}" destId="{629972C2-5752-4BAC-8FDE-299DA822DAC0}" srcOrd="0" destOrd="0" presId="urn:microsoft.com/office/officeart/2011/layout/CircleProcess"/>
    <dgm:cxn modelId="{A7D98E47-224A-4D16-80A2-7A853F8D3AFF}" type="presParOf" srcId="{629972C2-5752-4BAC-8FDE-299DA822DAC0}" destId="{11C5FE03-CA22-4EFF-A03E-9196075690C1}" srcOrd="0" destOrd="0" presId="urn:microsoft.com/office/officeart/2011/layout/CircleProcess"/>
    <dgm:cxn modelId="{D7B97E3A-2007-4194-BFD3-FEBEA76DDC32}" type="presParOf" srcId="{A1D50066-0A39-477A-A788-92734ADCC286}" destId="{A373CD76-E6D7-43A7-946E-403D9576CB5B}" srcOrd="1" destOrd="0" presId="urn:microsoft.com/office/officeart/2011/layout/CircleProcess"/>
    <dgm:cxn modelId="{BEAF8AAF-AE5C-4F42-9744-46C1E0E11F54}" type="presParOf" srcId="{A373CD76-E6D7-43A7-946E-403D9576CB5B}" destId="{01F161FD-DF7E-48DA-AB9B-D2283FD8015E}" srcOrd="0" destOrd="0" presId="urn:microsoft.com/office/officeart/2011/layout/CircleProcess"/>
    <dgm:cxn modelId="{F413401C-1B2E-49D9-9FAC-BDCF192F5106}" type="presParOf" srcId="{A1D50066-0A39-477A-A788-92734ADCC286}" destId="{77B84A1F-14DB-4D1C-B3BC-5C65BAC83902}" srcOrd="2" destOrd="0" presId="urn:microsoft.com/office/officeart/2011/layout/CircleProcess"/>
    <dgm:cxn modelId="{24B6FD58-45DD-43CB-B7FA-5579D24FA31C}" type="presParOf" srcId="{A1D50066-0A39-477A-A788-92734ADCC286}" destId="{5C51D28A-862F-4D48-990C-886AA63741E5}" srcOrd="3" destOrd="0" presId="urn:microsoft.com/office/officeart/2011/layout/CircleProcess"/>
    <dgm:cxn modelId="{EDAAD193-A165-463C-9D8F-8A85FA05B50D}" type="presParOf" srcId="{5C51D28A-862F-4D48-990C-886AA63741E5}" destId="{0DFA8613-CD63-4014-A8DB-29D08B43BCCA}" srcOrd="0" destOrd="0" presId="urn:microsoft.com/office/officeart/2011/layout/CircleProcess"/>
    <dgm:cxn modelId="{C11C4F6B-2F91-483A-A421-F922513A1EC4}" type="presParOf" srcId="{A1D50066-0A39-477A-A788-92734ADCC286}" destId="{5CDAC335-B384-456E-9037-2F5D401F679E}" srcOrd="4" destOrd="0" presId="urn:microsoft.com/office/officeart/2011/layout/CircleProcess"/>
    <dgm:cxn modelId="{6E1B6D0F-220B-4F50-A35F-3B2D2A76FB65}" type="presParOf" srcId="{5CDAC335-B384-456E-9037-2F5D401F679E}" destId="{833FE37D-44FB-4422-B63B-921A612F88DC}" srcOrd="0" destOrd="0" presId="urn:microsoft.com/office/officeart/2011/layout/CircleProcess"/>
    <dgm:cxn modelId="{68FF2BAD-392D-48C9-A728-EB522B288D13}" type="presParOf" srcId="{A1D50066-0A39-477A-A788-92734ADCC286}" destId="{8363E526-18B8-4929-8E64-300836A0E834}" srcOrd="5" destOrd="0" presId="urn:microsoft.com/office/officeart/2011/layout/CircleProcess"/>
    <dgm:cxn modelId="{12074D7C-50B6-4027-8B1F-ED71B00F0F29}" type="presParOf" srcId="{A1D50066-0A39-477A-A788-92734ADCC286}" destId="{67DEB4DB-54D0-4DB1-A8A5-FE541CC1BDA4}" srcOrd="6" destOrd="0" presId="urn:microsoft.com/office/officeart/2011/layout/CircleProcess"/>
    <dgm:cxn modelId="{CE95C13D-349E-41BA-B608-83B9792731FA}" type="presParOf" srcId="{67DEB4DB-54D0-4DB1-A8A5-FE541CC1BDA4}" destId="{BDFB387E-82A5-4F00-8152-FF35335B4891}" srcOrd="0" destOrd="0" presId="urn:microsoft.com/office/officeart/2011/layout/CircleProcess"/>
    <dgm:cxn modelId="{092E2E95-7BDE-4CD5-87B7-8165EC5326DA}" type="presParOf" srcId="{A1D50066-0A39-477A-A788-92734ADCC286}" destId="{7A4F6CFB-5D6F-4222-9170-B012BB30AA01}" srcOrd="7" destOrd="0" presId="urn:microsoft.com/office/officeart/2011/layout/CircleProcess"/>
    <dgm:cxn modelId="{F4E63B07-A8DC-47DA-A5A4-DF70D27373D0}" type="presParOf" srcId="{7A4F6CFB-5D6F-4222-9170-B012BB30AA01}" destId="{A9CA5799-4952-4E49-80BE-82949D7048F7}" srcOrd="0" destOrd="0" presId="urn:microsoft.com/office/officeart/2011/layout/CircleProcess"/>
    <dgm:cxn modelId="{1CA95C4D-2162-4621-B5FD-BC58F8682A40}" type="presParOf" srcId="{A1D50066-0A39-477A-A788-92734ADCC286}" destId="{3D4E2A04-C672-4FD9-8A33-9964ACA9F710}" srcOrd="8" destOrd="0" presId="urn:microsoft.com/office/officeart/2011/layout/CircleProcess"/>
    <dgm:cxn modelId="{34B0A0A6-D33F-411A-8791-6495BC42FEFE}" type="presParOf" srcId="{A1D50066-0A39-477A-A788-92734ADCC286}" destId="{9711AFC5-711B-4F05-AAA5-3E75B1B56E8A}" srcOrd="9" destOrd="0" presId="urn:microsoft.com/office/officeart/2011/layout/CircleProcess"/>
    <dgm:cxn modelId="{783CE0C8-AF46-4949-B9E7-BCAF1B96BEDF}" type="presParOf" srcId="{9711AFC5-711B-4F05-AAA5-3E75B1B56E8A}" destId="{C99F297E-38F2-4751-A4EF-F2062446792C}" srcOrd="0" destOrd="0" presId="urn:microsoft.com/office/officeart/2011/layout/CircleProcess"/>
    <dgm:cxn modelId="{3120C7D7-8C65-47B2-8506-FB85E1BA7986}" type="presParOf" srcId="{A1D50066-0A39-477A-A788-92734ADCC286}" destId="{11C4CFC8-3DF6-461E-B7C0-C0FE29AC0CAC}" srcOrd="10" destOrd="0" presId="urn:microsoft.com/office/officeart/2011/layout/CircleProcess"/>
    <dgm:cxn modelId="{9D72D008-5C89-4D44-86BB-0AB1F20AAA1B}" type="presParOf" srcId="{11C4CFC8-3DF6-461E-B7C0-C0FE29AC0CAC}" destId="{2E51DCB8-C7A6-4716-8234-32AF7DA50820}" srcOrd="0" destOrd="0" presId="urn:microsoft.com/office/officeart/2011/layout/CircleProcess"/>
    <dgm:cxn modelId="{4085A9E4-C538-45B9-9795-817F60115307}" type="presParOf" srcId="{A1D50066-0A39-477A-A788-92734ADCC286}" destId="{63CD8FA0-3FCB-497E-82E3-D5B361B56EA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E5AA4-89CD-41A9-9ECC-D076A793B727}" type="doc">
      <dgm:prSet loTypeId="urn:microsoft.com/office/officeart/2016/7/layout/HorizontalAction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3124D1-D427-475B-A374-73B9D927AB12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baseline="0" dirty="0">
              <a:latin typeface="+mj-lt"/>
            </a:rPr>
            <a:t>Network</a:t>
          </a:r>
        </a:p>
      </dgm:t>
    </dgm:pt>
    <dgm:pt modelId="{D5489DD4-8D29-41D6-90DD-3869EBDD20A2}" type="parTrans" cxnId="{75E3F008-B3E9-49A0-9949-DBCD4C3C2A60}">
      <dgm:prSet/>
      <dgm:spPr/>
      <dgm:t>
        <a:bodyPr/>
        <a:lstStyle/>
        <a:p>
          <a:endParaRPr lang="en-US"/>
        </a:p>
      </dgm:t>
    </dgm:pt>
    <dgm:pt modelId="{3AEBCA48-82F6-4D34-BD9F-EF0B3D4E8D0C}" type="sibTrans" cxnId="{75E3F008-B3E9-49A0-9949-DBCD4C3C2A60}">
      <dgm:prSet/>
      <dgm:spPr/>
      <dgm:t>
        <a:bodyPr/>
        <a:lstStyle/>
        <a:p>
          <a:endParaRPr lang="en-US"/>
        </a:p>
      </dgm:t>
    </dgm:pt>
    <dgm:pt modelId="{9671E928-AEC4-43C0-BB9A-6E6C0BD611A3}">
      <dgm:prSet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US" sz="1800" dirty="0">
              <a:latin typeface="+mj-lt"/>
            </a:rPr>
            <a:t>Grow professional network with purpose</a:t>
          </a:r>
        </a:p>
      </dgm:t>
    </dgm:pt>
    <dgm:pt modelId="{FC14EC0C-1C29-45E6-99BB-08C1CB67D558}" type="parTrans" cxnId="{D3F29764-1DB1-4C92-BDB0-8AE165D64B8B}">
      <dgm:prSet/>
      <dgm:spPr/>
      <dgm:t>
        <a:bodyPr/>
        <a:lstStyle/>
        <a:p>
          <a:endParaRPr lang="en-US"/>
        </a:p>
      </dgm:t>
    </dgm:pt>
    <dgm:pt modelId="{72139956-4A22-48C5-A129-D4A0AAF9BEB6}" type="sibTrans" cxnId="{D3F29764-1DB1-4C92-BDB0-8AE165D64B8B}">
      <dgm:prSet/>
      <dgm:spPr/>
      <dgm:t>
        <a:bodyPr/>
        <a:lstStyle/>
        <a:p>
          <a:endParaRPr lang="en-US"/>
        </a:p>
      </dgm:t>
    </dgm:pt>
    <dgm:pt modelId="{E9324485-EFC6-44DD-B8DD-A15A8A07E610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baseline="0" dirty="0">
              <a:latin typeface="+mj-lt"/>
            </a:rPr>
            <a:t>Apply CI</a:t>
          </a:r>
        </a:p>
      </dgm:t>
    </dgm:pt>
    <dgm:pt modelId="{78A93AA0-7739-4F0F-87C1-3ED8952C47BD}" type="parTrans" cxnId="{EE0AB09F-6C77-4D88-8298-FDC17D16B40B}">
      <dgm:prSet/>
      <dgm:spPr/>
      <dgm:t>
        <a:bodyPr/>
        <a:lstStyle/>
        <a:p>
          <a:endParaRPr lang="en-US"/>
        </a:p>
      </dgm:t>
    </dgm:pt>
    <dgm:pt modelId="{DE71C628-7180-48ED-A085-2D9CB1437D45}" type="sibTrans" cxnId="{EE0AB09F-6C77-4D88-8298-FDC17D16B40B}">
      <dgm:prSet/>
      <dgm:spPr/>
      <dgm:t>
        <a:bodyPr/>
        <a:lstStyle/>
        <a:p>
          <a:endParaRPr lang="en-US"/>
        </a:p>
      </dgm:t>
    </dgm:pt>
    <dgm:pt modelId="{6925B246-0490-43A8-9474-3F5F63466035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baseline="0" dirty="0">
              <a:latin typeface="+mj-lt"/>
            </a:rPr>
            <a:t>Stay focused</a:t>
          </a:r>
        </a:p>
      </dgm:t>
    </dgm:pt>
    <dgm:pt modelId="{BE1453D5-3279-4863-BC50-4494E839B2BA}" type="parTrans" cxnId="{BAEB9404-7CF0-4ADB-ACA6-2D7402CAA9AD}">
      <dgm:prSet/>
      <dgm:spPr/>
      <dgm:t>
        <a:bodyPr/>
        <a:lstStyle/>
        <a:p>
          <a:endParaRPr lang="en-US"/>
        </a:p>
      </dgm:t>
    </dgm:pt>
    <dgm:pt modelId="{B32DFB67-852D-4FF9-9E03-9C9CAF1D893D}" type="sibTrans" cxnId="{BAEB9404-7CF0-4ADB-ACA6-2D7402CAA9AD}">
      <dgm:prSet/>
      <dgm:spPr/>
      <dgm:t>
        <a:bodyPr/>
        <a:lstStyle/>
        <a:p>
          <a:endParaRPr lang="en-US"/>
        </a:p>
      </dgm:t>
    </dgm:pt>
    <dgm:pt modelId="{73AF80A4-645D-43A0-B770-CE02A3221705}">
      <dgm:prSet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>
            <a:buClrTx/>
            <a:buSzTx/>
            <a:buFontTx/>
            <a:buNone/>
          </a:pPr>
          <a:r>
            <a: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Draft a “future self” vision statement</a:t>
          </a:r>
          <a:endParaRPr lang="en-US" sz="1800" b="0" dirty="0">
            <a:latin typeface="+mj-lt"/>
          </a:endParaRPr>
        </a:p>
      </dgm:t>
    </dgm:pt>
    <dgm:pt modelId="{591A8C1B-26F4-45CD-B0DD-D8ED155A89DC}" type="parTrans" cxnId="{519ECA4F-BE10-45B0-A941-D2DC2E2F4DBD}">
      <dgm:prSet/>
      <dgm:spPr/>
      <dgm:t>
        <a:bodyPr/>
        <a:lstStyle/>
        <a:p>
          <a:endParaRPr lang="en-US"/>
        </a:p>
      </dgm:t>
    </dgm:pt>
    <dgm:pt modelId="{C11C30C3-7A92-443F-BFA9-86A88E30E55F}" type="sibTrans" cxnId="{519ECA4F-BE10-45B0-A941-D2DC2E2F4DBD}">
      <dgm:prSet/>
      <dgm:spPr/>
      <dgm:t>
        <a:bodyPr/>
        <a:lstStyle/>
        <a:p>
          <a:endParaRPr lang="en-US"/>
        </a:p>
      </dgm:t>
    </dgm:pt>
    <dgm:pt modelId="{3236AD6F-1EDA-48A3-A66C-B884ABDEC311}">
      <dgm:prSet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US" sz="1800" dirty="0">
              <a:latin typeface="+mj-lt"/>
            </a:rPr>
            <a:t>Contribute to a CI community</a:t>
          </a:r>
        </a:p>
      </dgm:t>
    </dgm:pt>
    <dgm:pt modelId="{4CF0C858-10E6-4ADD-A202-45B69D47FABD}" type="parTrans" cxnId="{E6DB3CF6-18C2-42E8-B217-9B0F6DFB1598}">
      <dgm:prSet/>
      <dgm:spPr/>
      <dgm:t>
        <a:bodyPr/>
        <a:lstStyle/>
        <a:p>
          <a:endParaRPr lang="en-US"/>
        </a:p>
      </dgm:t>
    </dgm:pt>
    <dgm:pt modelId="{4DA1D3B3-290C-4B40-A1E8-2C68F81B903F}" type="sibTrans" cxnId="{E6DB3CF6-18C2-42E8-B217-9B0F6DFB1598}">
      <dgm:prSet/>
      <dgm:spPr/>
      <dgm:t>
        <a:bodyPr/>
        <a:lstStyle/>
        <a:p>
          <a:endParaRPr lang="en-US"/>
        </a:p>
      </dgm:t>
    </dgm:pt>
    <dgm:pt modelId="{F40BBBDA-C98F-4821-8A38-B1975E12D515}">
      <dgm:prSet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US" sz="1800" dirty="0">
              <a:latin typeface="+mj-lt"/>
            </a:rPr>
            <a:t>Apply CI thinking to personal routines</a:t>
          </a:r>
        </a:p>
      </dgm:t>
    </dgm:pt>
    <dgm:pt modelId="{28C1ED2D-B13B-4665-9A1B-7F43EA517C44}" type="sibTrans" cxnId="{D4957963-1F18-4D85-9D89-27A05684D068}">
      <dgm:prSet/>
      <dgm:spPr/>
      <dgm:t>
        <a:bodyPr/>
        <a:lstStyle/>
        <a:p>
          <a:endParaRPr lang="en-US"/>
        </a:p>
      </dgm:t>
    </dgm:pt>
    <dgm:pt modelId="{45C4B696-2FC7-401D-9561-40B26ECB5828}" type="parTrans" cxnId="{D4957963-1F18-4D85-9D89-27A05684D068}">
      <dgm:prSet/>
      <dgm:spPr/>
      <dgm:t>
        <a:bodyPr/>
        <a:lstStyle/>
        <a:p>
          <a:endParaRPr lang="en-US"/>
        </a:p>
      </dgm:t>
    </dgm:pt>
    <dgm:pt modelId="{275B1A09-AB83-477B-B804-15E9588E4E00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latin typeface="+mj-lt"/>
            </a:rPr>
            <a:t>Stay</a:t>
          </a:r>
          <a:r>
            <a:rPr lang="en-US" sz="1800" b="1" dirty="0">
              <a:latin typeface="+mj-lt"/>
            </a:rPr>
            <a:t> a</a:t>
          </a:r>
          <a:r>
            <a:rPr lang="en-US" sz="2000" b="1" baseline="0" dirty="0">
              <a:latin typeface="+mj-lt"/>
            </a:rPr>
            <a:t>ctive</a:t>
          </a:r>
        </a:p>
      </dgm:t>
    </dgm:pt>
    <dgm:pt modelId="{FC4F2CBA-6791-4078-8645-6FFC02DAF870}" type="sibTrans" cxnId="{37B85277-22CC-4EDA-8D21-9F16889DA051}">
      <dgm:prSet/>
      <dgm:spPr/>
      <dgm:t>
        <a:bodyPr/>
        <a:lstStyle/>
        <a:p>
          <a:endParaRPr lang="en-US"/>
        </a:p>
      </dgm:t>
    </dgm:pt>
    <dgm:pt modelId="{D6B9CEC4-C2F6-472B-A849-41054D4ECAA4}" type="parTrans" cxnId="{37B85277-22CC-4EDA-8D21-9F16889DA051}">
      <dgm:prSet/>
      <dgm:spPr/>
      <dgm:t>
        <a:bodyPr/>
        <a:lstStyle/>
        <a:p>
          <a:endParaRPr lang="en-US"/>
        </a:p>
      </dgm:t>
    </dgm:pt>
    <dgm:pt modelId="{CFC403F3-7DEF-4EF6-95C9-FA78E8C221B0}" type="pres">
      <dgm:prSet presAssocID="{B81E5AA4-89CD-41A9-9ECC-D076A793B727}" presName="Name0" presStyleCnt="0">
        <dgm:presLayoutVars>
          <dgm:dir/>
          <dgm:animLvl val="lvl"/>
          <dgm:resizeHandles val="exact"/>
        </dgm:presLayoutVars>
      </dgm:prSet>
      <dgm:spPr/>
    </dgm:pt>
    <dgm:pt modelId="{B5ABA1D1-C138-4771-9001-5336872A69B9}" type="pres">
      <dgm:prSet presAssocID="{653124D1-D427-475B-A374-73B9D927AB12}" presName="composite" presStyleCnt="0"/>
      <dgm:spPr/>
    </dgm:pt>
    <dgm:pt modelId="{284A6B04-7241-4E3C-9ADB-623469C0B75C}" type="pres">
      <dgm:prSet presAssocID="{653124D1-D427-475B-A374-73B9D927AB12}" presName="parTx" presStyleLbl="alignNode1" presStyleIdx="0" presStyleCnt="4" custLinFactNeighborX="0" custLinFactNeighborY="-2823">
        <dgm:presLayoutVars>
          <dgm:chMax val="0"/>
          <dgm:chPref val="0"/>
        </dgm:presLayoutVars>
      </dgm:prSet>
      <dgm:spPr/>
    </dgm:pt>
    <dgm:pt modelId="{B84DE0C3-EBE3-4556-A81B-FB7933A9E306}" type="pres">
      <dgm:prSet presAssocID="{653124D1-D427-475B-A374-73B9D927AB12}" presName="desTx" presStyleLbl="alignAccFollowNode1" presStyleIdx="0" presStyleCnt="4" custLinFactNeighborX="-2299" custLinFactNeighborY="446">
        <dgm:presLayoutVars/>
      </dgm:prSet>
      <dgm:spPr/>
    </dgm:pt>
    <dgm:pt modelId="{FE500793-A310-474F-ACF7-EDC6DA33DC66}" type="pres">
      <dgm:prSet presAssocID="{3AEBCA48-82F6-4D34-BD9F-EF0B3D4E8D0C}" presName="space" presStyleCnt="0"/>
      <dgm:spPr/>
    </dgm:pt>
    <dgm:pt modelId="{3BB45B59-DC8D-49F3-9A68-62C9B640ADA4}" type="pres">
      <dgm:prSet presAssocID="{E9324485-EFC6-44DD-B8DD-A15A8A07E610}" presName="composite" presStyleCnt="0"/>
      <dgm:spPr/>
    </dgm:pt>
    <dgm:pt modelId="{900753E1-2ABA-4FF0-89BE-E96C592C9D26}" type="pres">
      <dgm:prSet presAssocID="{E9324485-EFC6-44DD-B8DD-A15A8A07E610}" presName="parTx" presStyleLbl="alignNode1" presStyleIdx="1" presStyleCnt="4">
        <dgm:presLayoutVars>
          <dgm:chMax val="0"/>
          <dgm:chPref val="0"/>
        </dgm:presLayoutVars>
      </dgm:prSet>
      <dgm:spPr/>
    </dgm:pt>
    <dgm:pt modelId="{B338D36E-59C9-4897-B884-167103EA3BC3}" type="pres">
      <dgm:prSet presAssocID="{E9324485-EFC6-44DD-B8DD-A15A8A07E610}" presName="desTx" presStyleLbl="alignAccFollowNode1" presStyleIdx="1" presStyleCnt="4">
        <dgm:presLayoutVars/>
      </dgm:prSet>
      <dgm:spPr/>
    </dgm:pt>
    <dgm:pt modelId="{E24191D2-AFE6-4CA2-B2AA-AE6CF18629CE}" type="pres">
      <dgm:prSet presAssocID="{DE71C628-7180-48ED-A085-2D9CB1437D45}" presName="space" presStyleCnt="0"/>
      <dgm:spPr/>
    </dgm:pt>
    <dgm:pt modelId="{D5C92714-47D8-4915-B643-DA09A0484AE9}" type="pres">
      <dgm:prSet presAssocID="{6925B246-0490-43A8-9474-3F5F63466035}" presName="composite" presStyleCnt="0"/>
      <dgm:spPr/>
    </dgm:pt>
    <dgm:pt modelId="{011D5810-4AED-4523-9E16-3E793D35F233}" type="pres">
      <dgm:prSet presAssocID="{6925B246-0490-43A8-9474-3F5F63466035}" presName="parTx" presStyleLbl="alignNode1" presStyleIdx="2" presStyleCnt="4">
        <dgm:presLayoutVars>
          <dgm:chMax val="0"/>
          <dgm:chPref val="0"/>
        </dgm:presLayoutVars>
      </dgm:prSet>
      <dgm:spPr/>
    </dgm:pt>
    <dgm:pt modelId="{59DFDDD7-F343-4F44-B3F6-A3F96A69A247}" type="pres">
      <dgm:prSet presAssocID="{6925B246-0490-43A8-9474-3F5F63466035}" presName="desTx" presStyleLbl="alignAccFollowNode1" presStyleIdx="2" presStyleCnt="4">
        <dgm:presLayoutVars/>
      </dgm:prSet>
      <dgm:spPr/>
    </dgm:pt>
    <dgm:pt modelId="{8721B900-1747-4D07-B882-5BDF3EE9EF53}" type="pres">
      <dgm:prSet presAssocID="{B32DFB67-852D-4FF9-9E03-9C9CAF1D893D}" presName="space" presStyleCnt="0"/>
      <dgm:spPr/>
    </dgm:pt>
    <dgm:pt modelId="{85CF3483-F99F-42D8-AB41-9A8CDEAF3F59}" type="pres">
      <dgm:prSet presAssocID="{275B1A09-AB83-477B-B804-15E9588E4E00}" presName="composite" presStyleCnt="0"/>
      <dgm:spPr/>
    </dgm:pt>
    <dgm:pt modelId="{40834F47-AB0E-48ED-A291-46CBA7978110}" type="pres">
      <dgm:prSet presAssocID="{275B1A09-AB83-477B-B804-15E9588E4E00}" presName="parTx" presStyleLbl="alignNode1" presStyleIdx="3" presStyleCnt="4">
        <dgm:presLayoutVars>
          <dgm:chMax val="0"/>
          <dgm:chPref val="0"/>
        </dgm:presLayoutVars>
      </dgm:prSet>
      <dgm:spPr/>
    </dgm:pt>
    <dgm:pt modelId="{2CB52AAD-9EFA-47CC-A383-064978991EFA}" type="pres">
      <dgm:prSet presAssocID="{275B1A09-AB83-477B-B804-15E9588E4E00}" presName="desTx" presStyleLbl="alignAccFollowNode1" presStyleIdx="3" presStyleCnt="4">
        <dgm:presLayoutVars/>
      </dgm:prSet>
      <dgm:spPr/>
    </dgm:pt>
  </dgm:ptLst>
  <dgm:cxnLst>
    <dgm:cxn modelId="{BAEB9404-7CF0-4ADB-ACA6-2D7402CAA9AD}" srcId="{B81E5AA4-89CD-41A9-9ECC-D076A793B727}" destId="{6925B246-0490-43A8-9474-3F5F63466035}" srcOrd="2" destOrd="0" parTransId="{BE1453D5-3279-4863-BC50-4494E839B2BA}" sibTransId="{B32DFB67-852D-4FF9-9E03-9C9CAF1D893D}"/>
    <dgm:cxn modelId="{75E3F008-B3E9-49A0-9949-DBCD4C3C2A60}" srcId="{B81E5AA4-89CD-41A9-9ECC-D076A793B727}" destId="{653124D1-D427-475B-A374-73B9D927AB12}" srcOrd="0" destOrd="0" parTransId="{D5489DD4-8D29-41D6-90DD-3869EBDD20A2}" sibTransId="{3AEBCA48-82F6-4D34-BD9F-EF0B3D4E8D0C}"/>
    <dgm:cxn modelId="{FC196714-E990-4388-922B-0C07FB0B59EC}" type="presOf" srcId="{B81E5AA4-89CD-41A9-9ECC-D076A793B727}" destId="{CFC403F3-7DEF-4EF6-95C9-FA78E8C221B0}" srcOrd="0" destOrd="0" presId="urn:microsoft.com/office/officeart/2016/7/layout/HorizontalActionList"/>
    <dgm:cxn modelId="{79245019-A6DC-485F-8072-2C537EED510E}" type="presOf" srcId="{9671E928-AEC4-43C0-BB9A-6E6C0BD611A3}" destId="{B84DE0C3-EBE3-4556-A81B-FB7933A9E306}" srcOrd="0" destOrd="0" presId="urn:microsoft.com/office/officeart/2016/7/layout/HorizontalActionList"/>
    <dgm:cxn modelId="{89A65B3C-34EA-40A6-8E3F-1F942A7B343E}" type="presOf" srcId="{73AF80A4-645D-43A0-B770-CE02A3221705}" destId="{59DFDDD7-F343-4F44-B3F6-A3F96A69A247}" srcOrd="0" destOrd="0" presId="urn:microsoft.com/office/officeart/2016/7/layout/HorizontalActionList"/>
    <dgm:cxn modelId="{F949295C-ADE2-4BAF-A706-B398EE5D3422}" type="presOf" srcId="{E9324485-EFC6-44DD-B8DD-A15A8A07E610}" destId="{900753E1-2ABA-4FF0-89BE-E96C592C9D26}" srcOrd="0" destOrd="0" presId="urn:microsoft.com/office/officeart/2016/7/layout/HorizontalActionList"/>
    <dgm:cxn modelId="{D4957963-1F18-4D85-9D89-27A05684D068}" srcId="{E9324485-EFC6-44DD-B8DD-A15A8A07E610}" destId="{F40BBBDA-C98F-4821-8A38-B1975E12D515}" srcOrd="0" destOrd="0" parTransId="{45C4B696-2FC7-401D-9561-40B26ECB5828}" sibTransId="{28C1ED2D-B13B-4665-9A1B-7F43EA517C44}"/>
    <dgm:cxn modelId="{D3F29764-1DB1-4C92-BDB0-8AE165D64B8B}" srcId="{653124D1-D427-475B-A374-73B9D927AB12}" destId="{9671E928-AEC4-43C0-BB9A-6E6C0BD611A3}" srcOrd="0" destOrd="0" parTransId="{FC14EC0C-1C29-45E6-99BB-08C1CB67D558}" sibTransId="{72139956-4A22-48C5-A129-D4A0AAF9BEB6}"/>
    <dgm:cxn modelId="{519ECA4F-BE10-45B0-A941-D2DC2E2F4DBD}" srcId="{6925B246-0490-43A8-9474-3F5F63466035}" destId="{73AF80A4-645D-43A0-B770-CE02A3221705}" srcOrd="0" destOrd="0" parTransId="{591A8C1B-26F4-45CD-B0DD-D8ED155A89DC}" sibTransId="{C11C30C3-7A92-443F-BFA9-86A88E30E55F}"/>
    <dgm:cxn modelId="{37B85277-22CC-4EDA-8D21-9F16889DA051}" srcId="{B81E5AA4-89CD-41A9-9ECC-D076A793B727}" destId="{275B1A09-AB83-477B-B804-15E9588E4E00}" srcOrd="3" destOrd="0" parTransId="{D6B9CEC4-C2F6-472B-A849-41054D4ECAA4}" sibTransId="{FC4F2CBA-6791-4078-8645-6FFC02DAF870}"/>
    <dgm:cxn modelId="{662CC99A-090C-4C80-B1AF-7BCFA7B00AA2}" type="presOf" srcId="{6925B246-0490-43A8-9474-3F5F63466035}" destId="{011D5810-4AED-4523-9E16-3E793D35F233}" srcOrd="0" destOrd="0" presId="urn:microsoft.com/office/officeart/2016/7/layout/HorizontalActionList"/>
    <dgm:cxn modelId="{EE0AB09F-6C77-4D88-8298-FDC17D16B40B}" srcId="{B81E5AA4-89CD-41A9-9ECC-D076A793B727}" destId="{E9324485-EFC6-44DD-B8DD-A15A8A07E610}" srcOrd="1" destOrd="0" parTransId="{78A93AA0-7739-4F0F-87C1-3ED8952C47BD}" sibTransId="{DE71C628-7180-48ED-A085-2D9CB1437D45}"/>
    <dgm:cxn modelId="{A44D68A2-0FFD-4F03-B9F3-E83D841BA7F1}" type="presOf" srcId="{653124D1-D427-475B-A374-73B9D927AB12}" destId="{284A6B04-7241-4E3C-9ADB-623469C0B75C}" srcOrd="0" destOrd="0" presId="urn:microsoft.com/office/officeart/2016/7/layout/HorizontalActionList"/>
    <dgm:cxn modelId="{D9BF5FE4-D6EB-4D40-9D9D-7BB33856C4DD}" type="presOf" srcId="{275B1A09-AB83-477B-B804-15E9588E4E00}" destId="{40834F47-AB0E-48ED-A291-46CBA7978110}" srcOrd="0" destOrd="0" presId="urn:microsoft.com/office/officeart/2016/7/layout/HorizontalActionList"/>
    <dgm:cxn modelId="{917344E4-418C-4BD0-AB42-FECDA062B7BC}" type="presOf" srcId="{3236AD6F-1EDA-48A3-A66C-B884ABDEC311}" destId="{2CB52AAD-9EFA-47CC-A383-064978991EFA}" srcOrd="0" destOrd="0" presId="urn:microsoft.com/office/officeart/2016/7/layout/HorizontalActionList"/>
    <dgm:cxn modelId="{4C56CDE4-47B6-4004-9428-0B5F1AD48F94}" type="presOf" srcId="{F40BBBDA-C98F-4821-8A38-B1975E12D515}" destId="{B338D36E-59C9-4897-B884-167103EA3BC3}" srcOrd="0" destOrd="0" presId="urn:microsoft.com/office/officeart/2016/7/layout/HorizontalActionList"/>
    <dgm:cxn modelId="{E6DB3CF6-18C2-42E8-B217-9B0F6DFB1598}" srcId="{275B1A09-AB83-477B-B804-15E9588E4E00}" destId="{3236AD6F-1EDA-48A3-A66C-B884ABDEC311}" srcOrd="0" destOrd="0" parTransId="{4CF0C858-10E6-4ADD-A202-45B69D47FABD}" sibTransId="{4DA1D3B3-290C-4B40-A1E8-2C68F81B903F}"/>
    <dgm:cxn modelId="{9B58F553-8FAC-4C73-8E78-B37BB1D1C687}" type="presParOf" srcId="{CFC403F3-7DEF-4EF6-95C9-FA78E8C221B0}" destId="{B5ABA1D1-C138-4771-9001-5336872A69B9}" srcOrd="0" destOrd="0" presId="urn:microsoft.com/office/officeart/2016/7/layout/HorizontalActionList"/>
    <dgm:cxn modelId="{7089BFBE-16A9-4351-932E-E08272E1A343}" type="presParOf" srcId="{B5ABA1D1-C138-4771-9001-5336872A69B9}" destId="{284A6B04-7241-4E3C-9ADB-623469C0B75C}" srcOrd="0" destOrd="0" presId="urn:microsoft.com/office/officeart/2016/7/layout/HorizontalActionList"/>
    <dgm:cxn modelId="{ED7E028F-D835-4EA6-AFE1-5E8471874E05}" type="presParOf" srcId="{B5ABA1D1-C138-4771-9001-5336872A69B9}" destId="{B84DE0C3-EBE3-4556-A81B-FB7933A9E306}" srcOrd="1" destOrd="0" presId="urn:microsoft.com/office/officeart/2016/7/layout/HorizontalActionList"/>
    <dgm:cxn modelId="{0C7D4E43-3561-4CEE-8991-628557F8C4A7}" type="presParOf" srcId="{CFC403F3-7DEF-4EF6-95C9-FA78E8C221B0}" destId="{FE500793-A310-474F-ACF7-EDC6DA33DC66}" srcOrd="1" destOrd="0" presId="urn:microsoft.com/office/officeart/2016/7/layout/HorizontalActionList"/>
    <dgm:cxn modelId="{730AAC79-7510-4135-98E4-AC2C3933611F}" type="presParOf" srcId="{CFC403F3-7DEF-4EF6-95C9-FA78E8C221B0}" destId="{3BB45B59-DC8D-49F3-9A68-62C9B640ADA4}" srcOrd="2" destOrd="0" presId="urn:microsoft.com/office/officeart/2016/7/layout/HorizontalActionList"/>
    <dgm:cxn modelId="{C5571469-D49D-4185-8EAB-59373DFE243B}" type="presParOf" srcId="{3BB45B59-DC8D-49F3-9A68-62C9B640ADA4}" destId="{900753E1-2ABA-4FF0-89BE-E96C592C9D26}" srcOrd="0" destOrd="0" presId="urn:microsoft.com/office/officeart/2016/7/layout/HorizontalActionList"/>
    <dgm:cxn modelId="{54A16E60-48AD-4EF0-8762-E879E8DBB2D6}" type="presParOf" srcId="{3BB45B59-DC8D-49F3-9A68-62C9B640ADA4}" destId="{B338D36E-59C9-4897-B884-167103EA3BC3}" srcOrd="1" destOrd="0" presId="urn:microsoft.com/office/officeart/2016/7/layout/HorizontalActionList"/>
    <dgm:cxn modelId="{C1C504F7-D5D7-4D48-A49C-83FE6078EC5C}" type="presParOf" srcId="{CFC403F3-7DEF-4EF6-95C9-FA78E8C221B0}" destId="{E24191D2-AFE6-4CA2-B2AA-AE6CF18629CE}" srcOrd="3" destOrd="0" presId="urn:microsoft.com/office/officeart/2016/7/layout/HorizontalActionList"/>
    <dgm:cxn modelId="{235A0941-7C17-4EFE-B9AB-7016B4670F0E}" type="presParOf" srcId="{CFC403F3-7DEF-4EF6-95C9-FA78E8C221B0}" destId="{D5C92714-47D8-4915-B643-DA09A0484AE9}" srcOrd="4" destOrd="0" presId="urn:microsoft.com/office/officeart/2016/7/layout/HorizontalActionList"/>
    <dgm:cxn modelId="{BC993D67-39FD-42CC-AD6C-29F7898D42C8}" type="presParOf" srcId="{D5C92714-47D8-4915-B643-DA09A0484AE9}" destId="{011D5810-4AED-4523-9E16-3E793D35F233}" srcOrd="0" destOrd="0" presId="urn:microsoft.com/office/officeart/2016/7/layout/HorizontalActionList"/>
    <dgm:cxn modelId="{DE621C4E-CFFF-425C-85D6-BEDF78672CB2}" type="presParOf" srcId="{D5C92714-47D8-4915-B643-DA09A0484AE9}" destId="{59DFDDD7-F343-4F44-B3F6-A3F96A69A247}" srcOrd="1" destOrd="0" presId="urn:microsoft.com/office/officeart/2016/7/layout/HorizontalActionList"/>
    <dgm:cxn modelId="{31C7D36B-9BB3-49D5-A9CC-1E40DC186B6A}" type="presParOf" srcId="{CFC403F3-7DEF-4EF6-95C9-FA78E8C221B0}" destId="{8721B900-1747-4D07-B882-5BDF3EE9EF53}" srcOrd="5" destOrd="0" presId="urn:microsoft.com/office/officeart/2016/7/layout/HorizontalActionList"/>
    <dgm:cxn modelId="{ACE0F65D-565D-4109-9866-E07FD6264113}" type="presParOf" srcId="{CFC403F3-7DEF-4EF6-95C9-FA78E8C221B0}" destId="{85CF3483-F99F-42D8-AB41-9A8CDEAF3F59}" srcOrd="6" destOrd="0" presId="urn:microsoft.com/office/officeart/2016/7/layout/HorizontalActionList"/>
    <dgm:cxn modelId="{544E11A6-6007-49FB-96C5-D5B2D68C01B0}" type="presParOf" srcId="{85CF3483-F99F-42D8-AB41-9A8CDEAF3F59}" destId="{40834F47-AB0E-48ED-A291-46CBA7978110}" srcOrd="0" destOrd="0" presId="urn:microsoft.com/office/officeart/2016/7/layout/HorizontalActionList"/>
    <dgm:cxn modelId="{3BE33F61-ADBB-4033-AB50-86A97DF4F5F9}" type="presParOf" srcId="{85CF3483-F99F-42D8-AB41-9A8CDEAF3F59}" destId="{2CB52AAD-9EFA-47CC-A383-064978991EF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E5AA4-89CD-41A9-9ECC-D076A793B727}" type="doc">
      <dgm:prSet loTypeId="urn:microsoft.com/office/officeart/2016/7/layout/HorizontalAction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3124D1-D427-475B-A374-73B9D927AB12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latin typeface="+mj-lt"/>
            </a:rPr>
            <a:t>Build</a:t>
          </a:r>
          <a:r>
            <a:rPr lang="en-US" sz="1800" b="1" dirty="0">
              <a:latin typeface="+mj-lt"/>
            </a:rPr>
            <a:t> </a:t>
          </a:r>
        </a:p>
      </dgm:t>
    </dgm:pt>
    <dgm:pt modelId="{D5489DD4-8D29-41D6-90DD-3869EBDD20A2}" type="parTrans" cxnId="{75E3F008-B3E9-49A0-9949-DBCD4C3C2A60}">
      <dgm:prSet/>
      <dgm:spPr/>
      <dgm:t>
        <a:bodyPr/>
        <a:lstStyle/>
        <a:p>
          <a:endParaRPr lang="en-US"/>
        </a:p>
      </dgm:t>
    </dgm:pt>
    <dgm:pt modelId="{3AEBCA48-82F6-4D34-BD9F-EF0B3D4E8D0C}" type="sibTrans" cxnId="{75E3F008-B3E9-49A0-9949-DBCD4C3C2A60}">
      <dgm:prSet/>
      <dgm:spPr/>
      <dgm:t>
        <a:bodyPr/>
        <a:lstStyle/>
        <a:p>
          <a:endParaRPr lang="en-US"/>
        </a:p>
      </dgm:t>
    </dgm:pt>
    <dgm:pt modelId="{9671E928-AEC4-43C0-BB9A-6E6C0BD611A3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n-US" sz="1800" dirty="0">
              <a:latin typeface="+mj-lt"/>
            </a:rPr>
            <a:t>Build a targeted portfolio</a:t>
          </a:r>
        </a:p>
      </dgm:t>
    </dgm:pt>
    <dgm:pt modelId="{FC14EC0C-1C29-45E6-99BB-08C1CB67D558}" type="parTrans" cxnId="{D3F29764-1DB1-4C92-BDB0-8AE165D64B8B}">
      <dgm:prSet/>
      <dgm:spPr/>
      <dgm:t>
        <a:bodyPr/>
        <a:lstStyle/>
        <a:p>
          <a:endParaRPr lang="en-US"/>
        </a:p>
      </dgm:t>
    </dgm:pt>
    <dgm:pt modelId="{72139956-4A22-48C5-A129-D4A0AAF9BEB6}" type="sibTrans" cxnId="{D3F29764-1DB1-4C92-BDB0-8AE165D64B8B}">
      <dgm:prSet/>
      <dgm:spPr/>
      <dgm:t>
        <a:bodyPr/>
        <a:lstStyle/>
        <a:p>
          <a:endParaRPr lang="en-US"/>
        </a:p>
      </dgm:t>
    </dgm:pt>
    <dgm:pt modelId="{E9324485-EFC6-44DD-B8DD-A15A8A07E610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latin typeface="+mj-lt"/>
            </a:rPr>
            <a:t>Role-Play</a:t>
          </a:r>
        </a:p>
      </dgm:t>
    </dgm:pt>
    <dgm:pt modelId="{78A93AA0-7739-4F0F-87C1-3ED8952C47BD}" type="parTrans" cxnId="{EE0AB09F-6C77-4D88-8298-FDC17D16B40B}">
      <dgm:prSet/>
      <dgm:spPr/>
      <dgm:t>
        <a:bodyPr/>
        <a:lstStyle/>
        <a:p>
          <a:endParaRPr lang="en-US"/>
        </a:p>
      </dgm:t>
    </dgm:pt>
    <dgm:pt modelId="{DE71C628-7180-48ED-A085-2D9CB1437D45}" type="sibTrans" cxnId="{EE0AB09F-6C77-4D88-8298-FDC17D16B40B}">
      <dgm:prSet/>
      <dgm:spPr/>
      <dgm:t>
        <a:bodyPr/>
        <a:lstStyle/>
        <a:p>
          <a:endParaRPr lang="en-US"/>
        </a:p>
      </dgm:t>
    </dgm:pt>
    <dgm:pt modelId="{6925B246-0490-43A8-9474-3F5F63466035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latin typeface="+mj-lt"/>
            </a:rPr>
            <a:t>Job tracker</a:t>
          </a:r>
        </a:p>
      </dgm:t>
    </dgm:pt>
    <dgm:pt modelId="{BE1453D5-3279-4863-BC50-4494E839B2BA}" type="parTrans" cxnId="{BAEB9404-7CF0-4ADB-ACA6-2D7402CAA9AD}">
      <dgm:prSet/>
      <dgm:spPr/>
      <dgm:t>
        <a:bodyPr/>
        <a:lstStyle/>
        <a:p>
          <a:endParaRPr lang="en-US"/>
        </a:p>
      </dgm:t>
    </dgm:pt>
    <dgm:pt modelId="{B32DFB67-852D-4FF9-9E03-9C9CAF1D893D}" type="sibTrans" cxnId="{BAEB9404-7CF0-4ADB-ACA6-2D7402CAA9AD}">
      <dgm:prSet/>
      <dgm:spPr/>
      <dgm:t>
        <a:bodyPr/>
        <a:lstStyle/>
        <a:p>
          <a:endParaRPr lang="en-US"/>
        </a:p>
      </dgm:t>
    </dgm:pt>
    <dgm:pt modelId="{73AF80A4-645D-43A0-B770-CE02A3221705}">
      <dgm:prSet custT="1"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en-US" sz="1800" dirty="0">
              <a:latin typeface="+mj-lt"/>
            </a:rPr>
            <a:t>Use job tracker with CI metrics</a:t>
          </a:r>
        </a:p>
      </dgm:t>
    </dgm:pt>
    <dgm:pt modelId="{591A8C1B-26F4-45CD-B0DD-D8ED155A89DC}" type="parTrans" cxnId="{519ECA4F-BE10-45B0-A941-D2DC2E2F4DBD}">
      <dgm:prSet/>
      <dgm:spPr/>
      <dgm:t>
        <a:bodyPr/>
        <a:lstStyle/>
        <a:p>
          <a:endParaRPr lang="en-US"/>
        </a:p>
      </dgm:t>
    </dgm:pt>
    <dgm:pt modelId="{C11C30C3-7A92-443F-BFA9-86A88E30E55F}" type="sibTrans" cxnId="{519ECA4F-BE10-45B0-A941-D2DC2E2F4DBD}">
      <dgm:prSet/>
      <dgm:spPr/>
      <dgm:t>
        <a:bodyPr/>
        <a:lstStyle/>
        <a:p>
          <a:endParaRPr lang="en-US"/>
        </a:p>
      </dgm:t>
    </dgm:pt>
    <dgm:pt modelId="{3236AD6F-1EDA-48A3-A66C-B884ABDEC311}">
      <dgm:prSet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US" sz="1800" dirty="0">
              <a:latin typeface="+mj-lt"/>
            </a:rPr>
            <a:t>Engage in active Learning</a:t>
          </a:r>
        </a:p>
      </dgm:t>
    </dgm:pt>
    <dgm:pt modelId="{4CF0C858-10E6-4ADD-A202-45B69D47FABD}" type="parTrans" cxnId="{E6DB3CF6-18C2-42E8-B217-9B0F6DFB1598}">
      <dgm:prSet/>
      <dgm:spPr/>
      <dgm:t>
        <a:bodyPr/>
        <a:lstStyle/>
        <a:p>
          <a:endParaRPr lang="en-US"/>
        </a:p>
      </dgm:t>
    </dgm:pt>
    <dgm:pt modelId="{4DA1D3B3-290C-4B40-A1E8-2C68F81B903F}" type="sibTrans" cxnId="{E6DB3CF6-18C2-42E8-B217-9B0F6DFB1598}">
      <dgm:prSet/>
      <dgm:spPr/>
      <dgm:t>
        <a:bodyPr/>
        <a:lstStyle/>
        <a:p>
          <a:endParaRPr lang="en-US"/>
        </a:p>
      </dgm:t>
    </dgm:pt>
    <dgm:pt modelId="{F40BBBDA-C98F-4821-8A38-B1975E12D515}">
      <dgm:prSet custT="1"/>
      <dgm:spPr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algn="ctr"/>
          <a:r>
            <a:rPr lang="en-US" sz="1800" dirty="0">
              <a:latin typeface="+mj-lt"/>
            </a:rPr>
            <a:t>Practice mock interviews weekly</a:t>
          </a:r>
        </a:p>
      </dgm:t>
    </dgm:pt>
    <dgm:pt modelId="{28C1ED2D-B13B-4665-9A1B-7F43EA517C44}" type="sibTrans" cxnId="{D4957963-1F18-4D85-9D89-27A05684D068}">
      <dgm:prSet/>
      <dgm:spPr/>
      <dgm:t>
        <a:bodyPr/>
        <a:lstStyle/>
        <a:p>
          <a:endParaRPr lang="en-US"/>
        </a:p>
      </dgm:t>
    </dgm:pt>
    <dgm:pt modelId="{45C4B696-2FC7-401D-9561-40B26ECB5828}" type="parTrans" cxnId="{D4957963-1F18-4D85-9D89-27A05684D068}">
      <dgm:prSet/>
      <dgm:spPr/>
      <dgm:t>
        <a:bodyPr/>
        <a:lstStyle/>
        <a:p>
          <a:endParaRPr lang="en-US"/>
        </a:p>
      </dgm:t>
    </dgm:pt>
    <dgm:pt modelId="{275B1A09-AB83-477B-B804-15E9588E4E00}">
      <dgm:prSet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2000" b="1" dirty="0">
              <a:latin typeface="+mj-lt"/>
            </a:rPr>
            <a:t>Cont. Edu</a:t>
          </a:r>
        </a:p>
      </dgm:t>
    </dgm:pt>
    <dgm:pt modelId="{FC4F2CBA-6791-4078-8645-6FFC02DAF870}" type="sibTrans" cxnId="{37B85277-22CC-4EDA-8D21-9F16889DA051}">
      <dgm:prSet/>
      <dgm:spPr/>
      <dgm:t>
        <a:bodyPr/>
        <a:lstStyle/>
        <a:p>
          <a:endParaRPr lang="en-US"/>
        </a:p>
      </dgm:t>
    </dgm:pt>
    <dgm:pt modelId="{D6B9CEC4-C2F6-472B-A849-41054D4ECAA4}" type="parTrans" cxnId="{37B85277-22CC-4EDA-8D21-9F16889DA051}">
      <dgm:prSet/>
      <dgm:spPr/>
      <dgm:t>
        <a:bodyPr/>
        <a:lstStyle/>
        <a:p>
          <a:endParaRPr lang="en-US"/>
        </a:p>
      </dgm:t>
    </dgm:pt>
    <dgm:pt modelId="{CFC403F3-7DEF-4EF6-95C9-FA78E8C221B0}" type="pres">
      <dgm:prSet presAssocID="{B81E5AA4-89CD-41A9-9ECC-D076A793B727}" presName="Name0" presStyleCnt="0">
        <dgm:presLayoutVars>
          <dgm:dir/>
          <dgm:animLvl val="lvl"/>
          <dgm:resizeHandles val="exact"/>
        </dgm:presLayoutVars>
      </dgm:prSet>
      <dgm:spPr/>
    </dgm:pt>
    <dgm:pt modelId="{B5ABA1D1-C138-4771-9001-5336872A69B9}" type="pres">
      <dgm:prSet presAssocID="{653124D1-D427-475B-A374-73B9D927AB12}" presName="composite" presStyleCnt="0"/>
      <dgm:spPr/>
    </dgm:pt>
    <dgm:pt modelId="{284A6B04-7241-4E3C-9ADB-623469C0B75C}" type="pres">
      <dgm:prSet presAssocID="{653124D1-D427-475B-A374-73B9D927AB12}" presName="parTx" presStyleLbl="alignNode1" presStyleIdx="0" presStyleCnt="4">
        <dgm:presLayoutVars>
          <dgm:chMax val="0"/>
          <dgm:chPref val="0"/>
        </dgm:presLayoutVars>
      </dgm:prSet>
      <dgm:spPr/>
    </dgm:pt>
    <dgm:pt modelId="{B84DE0C3-EBE3-4556-A81B-FB7933A9E306}" type="pres">
      <dgm:prSet presAssocID="{653124D1-D427-475B-A374-73B9D927AB12}" presName="desTx" presStyleLbl="alignAccFollowNode1" presStyleIdx="0" presStyleCnt="4" custLinFactNeighborX="-2299" custLinFactNeighborY="446">
        <dgm:presLayoutVars/>
      </dgm:prSet>
      <dgm:spPr/>
    </dgm:pt>
    <dgm:pt modelId="{FE500793-A310-474F-ACF7-EDC6DA33DC66}" type="pres">
      <dgm:prSet presAssocID="{3AEBCA48-82F6-4D34-BD9F-EF0B3D4E8D0C}" presName="space" presStyleCnt="0"/>
      <dgm:spPr/>
    </dgm:pt>
    <dgm:pt modelId="{3BB45B59-DC8D-49F3-9A68-62C9B640ADA4}" type="pres">
      <dgm:prSet presAssocID="{E9324485-EFC6-44DD-B8DD-A15A8A07E610}" presName="composite" presStyleCnt="0"/>
      <dgm:spPr/>
    </dgm:pt>
    <dgm:pt modelId="{900753E1-2ABA-4FF0-89BE-E96C592C9D26}" type="pres">
      <dgm:prSet presAssocID="{E9324485-EFC6-44DD-B8DD-A15A8A07E610}" presName="parTx" presStyleLbl="alignNode1" presStyleIdx="1" presStyleCnt="4">
        <dgm:presLayoutVars>
          <dgm:chMax val="0"/>
          <dgm:chPref val="0"/>
        </dgm:presLayoutVars>
      </dgm:prSet>
      <dgm:spPr/>
    </dgm:pt>
    <dgm:pt modelId="{B338D36E-59C9-4897-B884-167103EA3BC3}" type="pres">
      <dgm:prSet presAssocID="{E9324485-EFC6-44DD-B8DD-A15A8A07E610}" presName="desTx" presStyleLbl="alignAccFollowNode1" presStyleIdx="1" presStyleCnt="4" custLinFactNeighborX="-119">
        <dgm:presLayoutVars/>
      </dgm:prSet>
      <dgm:spPr/>
    </dgm:pt>
    <dgm:pt modelId="{E24191D2-AFE6-4CA2-B2AA-AE6CF18629CE}" type="pres">
      <dgm:prSet presAssocID="{DE71C628-7180-48ED-A085-2D9CB1437D45}" presName="space" presStyleCnt="0"/>
      <dgm:spPr/>
    </dgm:pt>
    <dgm:pt modelId="{D5C92714-47D8-4915-B643-DA09A0484AE9}" type="pres">
      <dgm:prSet presAssocID="{6925B246-0490-43A8-9474-3F5F63466035}" presName="composite" presStyleCnt="0"/>
      <dgm:spPr/>
    </dgm:pt>
    <dgm:pt modelId="{011D5810-4AED-4523-9E16-3E793D35F233}" type="pres">
      <dgm:prSet presAssocID="{6925B246-0490-43A8-9474-3F5F63466035}" presName="parTx" presStyleLbl="alignNode1" presStyleIdx="2" presStyleCnt="4">
        <dgm:presLayoutVars>
          <dgm:chMax val="0"/>
          <dgm:chPref val="0"/>
        </dgm:presLayoutVars>
      </dgm:prSet>
      <dgm:spPr/>
    </dgm:pt>
    <dgm:pt modelId="{59DFDDD7-F343-4F44-B3F6-A3F96A69A247}" type="pres">
      <dgm:prSet presAssocID="{6925B246-0490-43A8-9474-3F5F63466035}" presName="desTx" presStyleLbl="alignAccFollowNode1" presStyleIdx="2" presStyleCnt="4">
        <dgm:presLayoutVars/>
      </dgm:prSet>
      <dgm:spPr/>
    </dgm:pt>
    <dgm:pt modelId="{8721B900-1747-4D07-B882-5BDF3EE9EF53}" type="pres">
      <dgm:prSet presAssocID="{B32DFB67-852D-4FF9-9E03-9C9CAF1D893D}" presName="space" presStyleCnt="0"/>
      <dgm:spPr/>
    </dgm:pt>
    <dgm:pt modelId="{85CF3483-F99F-42D8-AB41-9A8CDEAF3F59}" type="pres">
      <dgm:prSet presAssocID="{275B1A09-AB83-477B-B804-15E9588E4E00}" presName="composite" presStyleCnt="0"/>
      <dgm:spPr/>
    </dgm:pt>
    <dgm:pt modelId="{40834F47-AB0E-48ED-A291-46CBA7978110}" type="pres">
      <dgm:prSet presAssocID="{275B1A09-AB83-477B-B804-15E9588E4E00}" presName="parTx" presStyleLbl="alignNode1" presStyleIdx="3" presStyleCnt="4">
        <dgm:presLayoutVars>
          <dgm:chMax val="0"/>
          <dgm:chPref val="0"/>
        </dgm:presLayoutVars>
      </dgm:prSet>
      <dgm:spPr/>
    </dgm:pt>
    <dgm:pt modelId="{2CB52AAD-9EFA-47CC-A383-064978991EFA}" type="pres">
      <dgm:prSet presAssocID="{275B1A09-AB83-477B-B804-15E9588E4E00}" presName="desTx" presStyleLbl="alignAccFollowNode1" presStyleIdx="3" presStyleCnt="4">
        <dgm:presLayoutVars/>
      </dgm:prSet>
      <dgm:spPr/>
    </dgm:pt>
  </dgm:ptLst>
  <dgm:cxnLst>
    <dgm:cxn modelId="{BAEB9404-7CF0-4ADB-ACA6-2D7402CAA9AD}" srcId="{B81E5AA4-89CD-41A9-9ECC-D076A793B727}" destId="{6925B246-0490-43A8-9474-3F5F63466035}" srcOrd="2" destOrd="0" parTransId="{BE1453D5-3279-4863-BC50-4494E839B2BA}" sibTransId="{B32DFB67-852D-4FF9-9E03-9C9CAF1D893D}"/>
    <dgm:cxn modelId="{75E3F008-B3E9-49A0-9949-DBCD4C3C2A60}" srcId="{B81E5AA4-89CD-41A9-9ECC-D076A793B727}" destId="{653124D1-D427-475B-A374-73B9D927AB12}" srcOrd="0" destOrd="0" parTransId="{D5489DD4-8D29-41D6-90DD-3869EBDD20A2}" sibTransId="{3AEBCA48-82F6-4D34-BD9F-EF0B3D4E8D0C}"/>
    <dgm:cxn modelId="{FC196714-E990-4388-922B-0C07FB0B59EC}" type="presOf" srcId="{B81E5AA4-89CD-41A9-9ECC-D076A793B727}" destId="{CFC403F3-7DEF-4EF6-95C9-FA78E8C221B0}" srcOrd="0" destOrd="0" presId="urn:microsoft.com/office/officeart/2016/7/layout/HorizontalActionList"/>
    <dgm:cxn modelId="{79245019-A6DC-485F-8072-2C537EED510E}" type="presOf" srcId="{9671E928-AEC4-43C0-BB9A-6E6C0BD611A3}" destId="{B84DE0C3-EBE3-4556-A81B-FB7933A9E306}" srcOrd="0" destOrd="0" presId="urn:microsoft.com/office/officeart/2016/7/layout/HorizontalActionList"/>
    <dgm:cxn modelId="{89A65B3C-34EA-40A6-8E3F-1F942A7B343E}" type="presOf" srcId="{73AF80A4-645D-43A0-B770-CE02A3221705}" destId="{59DFDDD7-F343-4F44-B3F6-A3F96A69A247}" srcOrd="0" destOrd="0" presId="urn:microsoft.com/office/officeart/2016/7/layout/HorizontalActionList"/>
    <dgm:cxn modelId="{F949295C-ADE2-4BAF-A706-B398EE5D3422}" type="presOf" srcId="{E9324485-EFC6-44DD-B8DD-A15A8A07E610}" destId="{900753E1-2ABA-4FF0-89BE-E96C592C9D26}" srcOrd="0" destOrd="0" presId="urn:microsoft.com/office/officeart/2016/7/layout/HorizontalActionList"/>
    <dgm:cxn modelId="{D4957963-1F18-4D85-9D89-27A05684D068}" srcId="{E9324485-EFC6-44DD-B8DD-A15A8A07E610}" destId="{F40BBBDA-C98F-4821-8A38-B1975E12D515}" srcOrd="0" destOrd="0" parTransId="{45C4B696-2FC7-401D-9561-40B26ECB5828}" sibTransId="{28C1ED2D-B13B-4665-9A1B-7F43EA517C44}"/>
    <dgm:cxn modelId="{D3F29764-1DB1-4C92-BDB0-8AE165D64B8B}" srcId="{653124D1-D427-475B-A374-73B9D927AB12}" destId="{9671E928-AEC4-43C0-BB9A-6E6C0BD611A3}" srcOrd="0" destOrd="0" parTransId="{FC14EC0C-1C29-45E6-99BB-08C1CB67D558}" sibTransId="{72139956-4A22-48C5-A129-D4A0AAF9BEB6}"/>
    <dgm:cxn modelId="{519ECA4F-BE10-45B0-A941-D2DC2E2F4DBD}" srcId="{6925B246-0490-43A8-9474-3F5F63466035}" destId="{73AF80A4-645D-43A0-B770-CE02A3221705}" srcOrd="0" destOrd="0" parTransId="{591A8C1B-26F4-45CD-B0DD-D8ED155A89DC}" sibTransId="{C11C30C3-7A92-443F-BFA9-86A88E30E55F}"/>
    <dgm:cxn modelId="{37B85277-22CC-4EDA-8D21-9F16889DA051}" srcId="{B81E5AA4-89CD-41A9-9ECC-D076A793B727}" destId="{275B1A09-AB83-477B-B804-15E9588E4E00}" srcOrd="3" destOrd="0" parTransId="{D6B9CEC4-C2F6-472B-A849-41054D4ECAA4}" sibTransId="{FC4F2CBA-6791-4078-8645-6FFC02DAF870}"/>
    <dgm:cxn modelId="{662CC99A-090C-4C80-B1AF-7BCFA7B00AA2}" type="presOf" srcId="{6925B246-0490-43A8-9474-3F5F63466035}" destId="{011D5810-4AED-4523-9E16-3E793D35F233}" srcOrd="0" destOrd="0" presId="urn:microsoft.com/office/officeart/2016/7/layout/HorizontalActionList"/>
    <dgm:cxn modelId="{EE0AB09F-6C77-4D88-8298-FDC17D16B40B}" srcId="{B81E5AA4-89CD-41A9-9ECC-D076A793B727}" destId="{E9324485-EFC6-44DD-B8DD-A15A8A07E610}" srcOrd="1" destOrd="0" parTransId="{78A93AA0-7739-4F0F-87C1-3ED8952C47BD}" sibTransId="{DE71C628-7180-48ED-A085-2D9CB1437D45}"/>
    <dgm:cxn modelId="{A44D68A2-0FFD-4F03-B9F3-E83D841BA7F1}" type="presOf" srcId="{653124D1-D427-475B-A374-73B9D927AB12}" destId="{284A6B04-7241-4E3C-9ADB-623469C0B75C}" srcOrd="0" destOrd="0" presId="urn:microsoft.com/office/officeart/2016/7/layout/HorizontalActionList"/>
    <dgm:cxn modelId="{D9BF5FE4-D6EB-4D40-9D9D-7BB33856C4DD}" type="presOf" srcId="{275B1A09-AB83-477B-B804-15E9588E4E00}" destId="{40834F47-AB0E-48ED-A291-46CBA7978110}" srcOrd="0" destOrd="0" presId="urn:microsoft.com/office/officeart/2016/7/layout/HorizontalActionList"/>
    <dgm:cxn modelId="{917344E4-418C-4BD0-AB42-FECDA062B7BC}" type="presOf" srcId="{3236AD6F-1EDA-48A3-A66C-B884ABDEC311}" destId="{2CB52AAD-9EFA-47CC-A383-064978991EFA}" srcOrd="0" destOrd="0" presId="urn:microsoft.com/office/officeart/2016/7/layout/HorizontalActionList"/>
    <dgm:cxn modelId="{4C56CDE4-47B6-4004-9428-0B5F1AD48F94}" type="presOf" srcId="{F40BBBDA-C98F-4821-8A38-B1975E12D515}" destId="{B338D36E-59C9-4897-B884-167103EA3BC3}" srcOrd="0" destOrd="0" presId="urn:microsoft.com/office/officeart/2016/7/layout/HorizontalActionList"/>
    <dgm:cxn modelId="{E6DB3CF6-18C2-42E8-B217-9B0F6DFB1598}" srcId="{275B1A09-AB83-477B-B804-15E9588E4E00}" destId="{3236AD6F-1EDA-48A3-A66C-B884ABDEC311}" srcOrd="0" destOrd="0" parTransId="{4CF0C858-10E6-4ADD-A202-45B69D47FABD}" sibTransId="{4DA1D3B3-290C-4B40-A1E8-2C68F81B903F}"/>
    <dgm:cxn modelId="{9B58F553-8FAC-4C73-8E78-B37BB1D1C687}" type="presParOf" srcId="{CFC403F3-7DEF-4EF6-95C9-FA78E8C221B0}" destId="{B5ABA1D1-C138-4771-9001-5336872A69B9}" srcOrd="0" destOrd="0" presId="urn:microsoft.com/office/officeart/2016/7/layout/HorizontalActionList"/>
    <dgm:cxn modelId="{7089BFBE-16A9-4351-932E-E08272E1A343}" type="presParOf" srcId="{B5ABA1D1-C138-4771-9001-5336872A69B9}" destId="{284A6B04-7241-4E3C-9ADB-623469C0B75C}" srcOrd="0" destOrd="0" presId="urn:microsoft.com/office/officeart/2016/7/layout/HorizontalActionList"/>
    <dgm:cxn modelId="{ED7E028F-D835-4EA6-AFE1-5E8471874E05}" type="presParOf" srcId="{B5ABA1D1-C138-4771-9001-5336872A69B9}" destId="{B84DE0C3-EBE3-4556-A81B-FB7933A9E306}" srcOrd="1" destOrd="0" presId="urn:microsoft.com/office/officeart/2016/7/layout/HorizontalActionList"/>
    <dgm:cxn modelId="{0C7D4E43-3561-4CEE-8991-628557F8C4A7}" type="presParOf" srcId="{CFC403F3-7DEF-4EF6-95C9-FA78E8C221B0}" destId="{FE500793-A310-474F-ACF7-EDC6DA33DC66}" srcOrd="1" destOrd="0" presId="urn:microsoft.com/office/officeart/2016/7/layout/HorizontalActionList"/>
    <dgm:cxn modelId="{730AAC79-7510-4135-98E4-AC2C3933611F}" type="presParOf" srcId="{CFC403F3-7DEF-4EF6-95C9-FA78E8C221B0}" destId="{3BB45B59-DC8D-49F3-9A68-62C9B640ADA4}" srcOrd="2" destOrd="0" presId="urn:microsoft.com/office/officeart/2016/7/layout/HorizontalActionList"/>
    <dgm:cxn modelId="{C5571469-D49D-4185-8EAB-59373DFE243B}" type="presParOf" srcId="{3BB45B59-DC8D-49F3-9A68-62C9B640ADA4}" destId="{900753E1-2ABA-4FF0-89BE-E96C592C9D26}" srcOrd="0" destOrd="0" presId="urn:microsoft.com/office/officeart/2016/7/layout/HorizontalActionList"/>
    <dgm:cxn modelId="{54A16E60-48AD-4EF0-8762-E879E8DBB2D6}" type="presParOf" srcId="{3BB45B59-DC8D-49F3-9A68-62C9B640ADA4}" destId="{B338D36E-59C9-4897-B884-167103EA3BC3}" srcOrd="1" destOrd="0" presId="urn:microsoft.com/office/officeart/2016/7/layout/HorizontalActionList"/>
    <dgm:cxn modelId="{C1C504F7-D5D7-4D48-A49C-83FE6078EC5C}" type="presParOf" srcId="{CFC403F3-7DEF-4EF6-95C9-FA78E8C221B0}" destId="{E24191D2-AFE6-4CA2-B2AA-AE6CF18629CE}" srcOrd="3" destOrd="0" presId="urn:microsoft.com/office/officeart/2016/7/layout/HorizontalActionList"/>
    <dgm:cxn modelId="{235A0941-7C17-4EFE-B9AB-7016B4670F0E}" type="presParOf" srcId="{CFC403F3-7DEF-4EF6-95C9-FA78E8C221B0}" destId="{D5C92714-47D8-4915-B643-DA09A0484AE9}" srcOrd="4" destOrd="0" presId="urn:microsoft.com/office/officeart/2016/7/layout/HorizontalActionList"/>
    <dgm:cxn modelId="{BC993D67-39FD-42CC-AD6C-29F7898D42C8}" type="presParOf" srcId="{D5C92714-47D8-4915-B643-DA09A0484AE9}" destId="{011D5810-4AED-4523-9E16-3E793D35F233}" srcOrd="0" destOrd="0" presId="urn:microsoft.com/office/officeart/2016/7/layout/HorizontalActionList"/>
    <dgm:cxn modelId="{DE621C4E-CFFF-425C-85D6-BEDF78672CB2}" type="presParOf" srcId="{D5C92714-47D8-4915-B643-DA09A0484AE9}" destId="{59DFDDD7-F343-4F44-B3F6-A3F96A69A247}" srcOrd="1" destOrd="0" presId="urn:microsoft.com/office/officeart/2016/7/layout/HorizontalActionList"/>
    <dgm:cxn modelId="{31C7D36B-9BB3-49D5-A9CC-1E40DC186B6A}" type="presParOf" srcId="{CFC403F3-7DEF-4EF6-95C9-FA78E8C221B0}" destId="{8721B900-1747-4D07-B882-5BDF3EE9EF53}" srcOrd="5" destOrd="0" presId="urn:microsoft.com/office/officeart/2016/7/layout/HorizontalActionList"/>
    <dgm:cxn modelId="{ACE0F65D-565D-4109-9866-E07FD6264113}" type="presParOf" srcId="{CFC403F3-7DEF-4EF6-95C9-FA78E8C221B0}" destId="{85CF3483-F99F-42D8-AB41-9A8CDEAF3F59}" srcOrd="6" destOrd="0" presId="urn:microsoft.com/office/officeart/2016/7/layout/HorizontalActionList"/>
    <dgm:cxn modelId="{544E11A6-6007-49FB-96C5-D5B2D68C01B0}" type="presParOf" srcId="{85CF3483-F99F-42D8-AB41-9A8CDEAF3F59}" destId="{40834F47-AB0E-48ED-A291-46CBA7978110}" srcOrd="0" destOrd="0" presId="urn:microsoft.com/office/officeart/2016/7/layout/HorizontalActionList"/>
    <dgm:cxn modelId="{3BE33F61-ADBB-4033-AB50-86A97DF4F5F9}" type="presParOf" srcId="{85CF3483-F99F-42D8-AB41-9A8CDEAF3F59}" destId="{2CB52AAD-9EFA-47CC-A383-064978991EF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A6B04-7241-4E3C-9ADB-623469C0B75C}">
      <dsp:nvSpPr>
        <dsp:cNvPr id="0" name=""/>
        <dsp:cNvSpPr/>
      </dsp:nvSpPr>
      <dsp:spPr>
        <a:xfrm>
          <a:off x="8250" y="688096"/>
          <a:ext cx="1769736" cy="530920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Plan</a:t>
          </a:r>
        </a:p>
      </dsp:txBody>
      <dsp:txXfrm>
        <a:off x="8250" y="688096"/>
        <a:ext cx="1769736" cy="530920"/>
      </dsp:txXfrm>
    </dsp:sp>
    <dsp:sp modelId="{B84DE0C3-EBE3-4556-A81B-FB7933A9E306}">
      <dsp:nvSpPr>
        <dsp:cNvPr id="0" name=""/>
        <dsp:cNvSpPr/>
      </dsp:nvSpPr>
      <dsp:spPr>
        <a:xfrm>
          <a:off x="8250" y="1219017"/>
          <a:ext cx="1769736" cy="1533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+mj-lt"/>
          </a:endParaRPr>
        </a:p>
      </dsp:txBody>
      <dsp:txXfrm>
        <a:off x="8250" y="1219017"/>
        <a:ext cx="1769736" cy="1533370"/>
      </dsp:txXfrm>
    </dsp:sp>
    <dsp:sp modelId="{900753E1-2ABA-4FF0-89BE-E96C592C9D26}">
      <dsp:nvSpPr>
        <dsp:cNvPr id="0" name=""/>
        <dsp:cNvSpPr/>
      </dsp:nvSpPr>
      <dsp:spPr>
        <a:xfrm>
          <a:off x="1885775" y="688096"/>
          <a:ext cx="1769736" cy="530920"/>
        </a:xfrm>
        <a:prstGeom prst="rect">
          <a:avLst/>
        </a:prstGeom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Do</a:t>
          </a:r>
        </a:p>
      </dsp:txBody>
      <dsp:txXfrm>
        <a:off x="1885775" y="688096"/>
        <a:ext cx="1769736" cy="530920"/>
      </dsp:txXfrm>
    </dsp:sp>
    <dsp:sp modelId="{B338D36E-59C9-4897-B884-167103EA3BC3}">
      <dsp:nvSpPr>
        <dsp:cNvPr id="0" name=""/>
        <dsp:cNvSpPr/>
      </dsp:nvSpPr>
      <dsp:spPr>
        <a:xfrm>
          <a:off x="1885775" y="1219017"/>
          <a:ext cx="1769736" cy="1533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+mj-lt"/>
          </a:endParaRPr>
        </a:p>
      </dsp:txBody>
      <dsp:txXfrm>
        <a:off x="1885775" y="1219017"/>
        <a:ext cx="1769736" cy="1533370"/>
      </dsp:txXfrm>
    </dsp:sp>
    <dsp:sp modelId="{011D5810-4AED-4523-9E16-3E793D35F233}">
      <dsp:nvSpPr>
        <dsp:cNvPr id="0" name=""/>
        <dsp:cNvSpPr/>
      </dsp:nvSpPr>
      <dsp:spPr>
        <a:xfrm>
          <a:off x="3763301" y="688096"/>
          <a:ext cx="1769736" cy="530920"/>
        </a:xfrm>
        <a:prstGeom prst="rect">
          <a:avLst/>
        </a:prstGeom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Study</a:t>
          </a:r>
        </a:p>
      </dsp:txBody>
      <dsp:txXfrm>
        <a:off x="3763301" y="688096"/>
        <a:ext cx="1769736" cy="530920"/>
      </dsp:txXfrm>
    </dsp:sp>
    <dsp:sp modelId="{59DFDDD7-F343-4F44-B3F6-A3F96A69A247}">
      <dsp:nvSpPr>
        <dsp:cNvPr id="0" name=""/>
        <dsp:cNvSpPr/>
      </dsp:nvSpPr>
      <dsp:spPr>
        <a:xfrm>
          <a:off x="3763301" y="1219017"/>
          <a:ext cx="1769736" cy="1533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>
              <a:latin typeface="+mj-lt"/>
            </a:rPr>
          </a:br>
          <a:r>
            <a:rPr lang="en-US" sz="1600" kern="1200" dirty="0">
              <a:latin typeface="+mj-lt"/>
            </a:rPr>
            <a:t>Set aside time to reflect</a:t>
          </a:r>
        </a:p>
      </dsp:txBody>
      <dsp:txXfrm>
        <a:off x="3763301" y="1219017"/>
        <a:ext cx="1769736" cy="1533370"/>
      </dsp:txXfrm>
    </dsp:sp>
    <dsp:sp modelId="{40834F47-AB0E-48ED-A291-46CBA7978110}">
      <dsp:nvSpPr>
        <dsp:cNvPr id="0" name=""/>
        <dsp:cNvSpPr/>
      </dsp:nvSpPr>
      <dsp:spPr>
        <a:xfrm>
          <a:off x="5640826" y="688096"/>
          <a:ext cx="1769736" cy="530920"/>
        </a:xfrm>
        <a:prstGeom prst="rect">
          <a:avLst/>
        </a:prstGeom>
        <a:gradFill rotWithShape="0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Act</a:t>
          </a:r>
        </a:p>
      </dsp:txBody>
      <dsp:txXfrm>
        <a:off x="5640826" y="688096"/>
        <a:ext cx="1769736" cy="530920"/>
      </dsp:txXfrm>
    </dsp:sp>
    <dsp:sp modelId="{2CB52AAD-9EFA-47CC-A383-064978991EFA}">
      <dsp:nvSpPr>
        <dsp:cNvPr id="0" name=""/>
        <dsp:cNvSpPr/>
      </dsp:nvSpPr>
      <dsp:spPr>
        <a:xfrm>
          <a:off x="5640826" y="1219017"/>
          <a:ext cx="1769736" cy="15333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>
              <a:latin typeface="+mj-lt"/>
            </a:rPr>
          </a:br>
          <a:r>
            <a:rPr lang="en-US" sz="1600" kern="1200" dirty="0">
              <a:latin typeface="+mj-lt"/>
            </a:rPr>
            <a:t>Pause to assess what’s working, what’s not, and why</a:t>
          </a:r>
        </a:p>
      </dsp:txBody>
      <dsp:txXfrm>
        <a:off x="5640826" y="1219017"/>
        <a:ext cx="1769736" cy="1533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117C6-69D5-4CD6-85DC-036D072A89D9}">
      <dsp:nvSpPr>
        <dsp:cNvPr id="0" name=""/>
        <dsp:cNvSpPr/>
      </dsp:nvSpPr>
      <dsp:spPr>
        <a:xfrm>
          <a:off x="6069281" y="385313"/>
          <a:ext cx="1013996" cy="1013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FE705-B42B-42D6-B52C-5809E5DD73A7}">
      <dsp:nvSpPr>
        <dsp:cNvPr id="0" name=""/>
        <dsp:cNvSpPr/>
      </dsp:nvSpPr>
      <dsp:spPr>
        <a:xfrm>
          <a:off x="6103424" y="419112"/>
          <a:ext cx="946353" cy="946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Ink Free" panose="03080402000500000000" pitchFamily="66" charset="0"/>
            </a:rPr>
            <a:t>Feel discouraged</a:t>
          </a:r>
        </a:p>
      </dsp:txBody>
      <dsp:txXfrm>
        <a:off x="6238710" y="554309"/>
        <a:ext cx="675782" cy="675809"/>
      </dsp:txXfrm>
    </dsp:sp>
    <dsp:sp modelId="{81C2AF57-D2DD-4EA8-A726-47292C6B1934}">
      <dsp:nvSpPr>
        <dsp:cNvPr id="0" name=""/>
        <dsp:cNvSpPr/>
      </dsp:nvSpPr>
      <dsp:spPr>
        <a:xfrm rot="2700000">
          <a:off x="5021857" y="385199"/>
          <a:ext cx="1013853" cy="101385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039BA-79AE-4738-80C5-B3359D4C1995}">
      <dsp:nvSpPr>
        <dsp:cNvPr id="0" name=""/>
        <dsp:cNvSpPr/>
      </dsp:nvSpPr>
      <dsp:spPr>
        <a:xfrm>
          <a:off x="5055929" y="419112"/>
          <a:ext cx="946353" cy="946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Ink Free" panose="03080402000500000000" pitchFamily="66" charset="0"/>
            </a:rPr>
            <a:t>No response</a:t>
          </a:r>
        </a:p>
      </dsp:txBody>
      <dsp:txXfrm>
        <a:off x="5191214" y="554309"/>
        <a:ext cx="675782" cy="675809"/>
      </dsp:txXfrm>
    </dsp:sp>
    <dsp:sp modelId="{3CD77B70-4904-409B-B27D-BC954554D501}">
      <dsp:nvSpPr>
        <dsp:cNvPr id="0" name=""/>
        <dsp:cNvSpPr/>
      </dsp:nvSpPr>
      <dsp:spPr>
        <a:xfrm rot="2700000">
          <a:off x="3974361" y="385199"/>
          <a:ext cx="1013853" cy="101385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CC857-5305-4555-8677-0BAAEC03D6BB}">
      <dsp:nvSpPr>
        <dsp:cNvPr id="0" name=""/>
        <dsp:cNvSpPr/>
      </dsp:nvSpPr>
      <dsp:spPr>
        <a:xfrm>
          <a:off x="4008433" y="419112"/>
          <a:ext cx="946353" cy="946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Ink Free" panose="03080402000500000000" pitchFamily="66" charset="0"/>
            </a:rPr>
            <a:t>Submit apps</a:t>
          </a:r>
        </a:p>
      </dsp:txBody>
      <dsp:txXfrm>
        <a:off x="4143718" y="554309"/>
        <a:ext cx="675782" cy="675809"/>
      </dsp:txXfrm>
    </dsp:sp>
    <dsp:sp modelId="{FA7072EB-5D8B-46D8-9E06-D447C3B936B5}">
      <dsp:nvSpPr>
        <dsp:cNvPr id="0" name=""/>
        <dsp:cNvSpPr/>
      </dsp:nvSpPr>
      <dsp:spPr>
        <a:xfrm rot="2700000">
          <a:off x="2926865" y="385199"/>
          <a:ext cx="1013853" cy="101385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D7BE8-FAC8-4A8E-A55D-598AC2DDD4FA}">
      <dsp:nvSpPr>
        <dsp:cNvPr id="0" name=""/>
        <dsp:cNvSpPr/>
      </dsp:nvSpPr>
      <dsp:spPr>
        <a:xfrm>
          <a:off x="2960937" y="419112"/>
          <a:ext cx="946353" cy="946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Ink Free" panose="03080402000500000000" pitchFamily="66" charset="0"/>
            </a:rPr>
            <a:t>Tweak resume</a:t>
          </a:r>
        </a:p>
      </dsp:txBody>
      <dsp:txXfrm>
        <a:off x="3095578" y="554309"/>
        <a:ext cx="675782" cy="675809"/>
      </dsp:txXfrm>
    </dsp:sp>
    <dsp:sp modelId="{16E3330B-CEA1-41CA-A6F5-0B824B6120B5}">
      <dsp:nvSpPr>
        <dsp:cNvPr id="0" name=""/>
        <dsp:cNvSpPr/>
      </dsp:nvSpPr>
      <dsp:spPr>
        <a:xfrm rot="2700000">
          <a:off x="1879369" y="385199"/>
          <a:ext cx="1013853" cy="101385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8BE2B-B0AB-405A-87F8-BC55DA6AC228}">
      <dsp:nvSpPr>
        <dsp:cNvPr id="0" name=""/>
        <dsp:cNvSpPr/>
      </dsp:nvSpPr>
      <dsp:spPr>
        <a:xfrm>
          <a:off x="1913441" y="419112"/>
          <a:ext cx="946353" cy="946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Ink Free" panose="03080402000500000000" pitchFamily="66" charset="0"/>
            </a:rPr>
            <a:t>Check job boards</a:t>
          </a:r>
        </a:p>
      </dsp:txBody>
      <dsp:txXfrm>
        <a:off x="2048082" y="554309"/>
        <a:ext cx="675782" cy="675809"/>
      </dsp:txXfrm>
    </dsp:sp>
    <dsp:sp modelId="{0505C3C5-72D5-4DD4-AECD-F91B9E5A6306}">
      <dsp:nvSpPr>
        <dsp:cNvPr id="0" name=""/>
        <dsp:cNvSpPr/>
      </dsp:nvSpPr>
      <dsp:spPr>
        <a:xfrm rot="2700000">
          <a:off x="831873" y="385199"/>
          <a:ext cx="1013853" cy="101385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FF94-DF9F-4D49-A0C8-67DECD654953}">
      <dsp:nvSpPr>
        <dsp:cNvPr id="0" name=""/>
        <dsp:cNvSpPr/>
      </dsp:nvSpPr>
      <dsp:spPr>
        <a:xfrm>
          <a:off x="865301" y="419112"/>
          <a:ext cx="946353" cy="9462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Ink Free" panose="03080402000500000000" pitchFamily="66" charset="0"/>
            </a:rPr>
            <a:t>Wake up</a:t>
          </a:r>
        </a:p>
      </dsp:txBody>
      <dsp:txXfrm>
        <a:off x="1000587" y="554309"/>
        <a:ext cx="675782" cy="675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5FE03-CA22-4EFF-A03E-9196075690C1}">
      <dsp:nvSpPr>
        <dsp:cNvPr id="0" name=""/>
        <dsp:cNvSpPr/>
      </dsp:nvSpPr>
      <dsp:spPr>
        <a:xfrm>
          <a:off x="5042122" y="590735"/>
          <a:ext cx="1051614" cy="105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161FD-DF7E-48DA-AB9B-D2283FD8015E}">
      <dsp:nvSpPr>
        <dsp:cNvPr id="0" name=""/>
        <dsp:cNvSpPr/>
      </dsp:nvSpPr>
      <dsp:spPr>
        <a:xfrm>
          <a:off x="5073774" y="621818"/>
          <a:ext cx="981717" cy="981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Ink Free" panose="03080402000500000000" pitchFamily="66" charset="0"/>
            </a:rPr>
            <a:t>Take the course</a:t>
          </a:r>
        </a:p>
      </dsp:txBody>
      <dsp:txXfrm>
        <a:off x="5214019" y="762065"/>
        <a:ext cx="701226" cy="701050"/>
      </dsp:txXfrm>
    </dsp:sp>
    <dsp:sp modelId="{0DFA8613-CD63-4014-A8DB-29D08B43BCCA}">
      <dsp:nvSpPr>
        <dsp:cNvPr id="0" name=""/>
        <dsp:cNvSpPr/>
      </dsp:nvSpPr>
      <dsp:spPr>
        <a:xfrm rot="2700000">
          <a:off x="3949954" y="584165"/>
          <a:ext cx="1051631" cy="1051631"/>
        </a:xfrm>
        <a:prstGeom prst="teardrop">
          <a:avLst>
            <a:gd name="adj" fmla="val 10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FE37D-44FB-4422-B63B-921A612F88DC}">
      <dsp:nvSpPr>
        <dsp:cNvPr id="0" name=""/>
        <dsp:cNvSpPr/>
      </dsp:nvSpPr>
      <dsp:spPr>
        <a:xfrm>
          <a:off x="3982185" y="627178"/>
          <a:ext cx="981717" cy="981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Ink Free" panose="03080402000500000000" pitchFamily="66" charset="0"/>
            </a:rPr>
            <a:t>Register for a few</a:t>
          </a:r>
        </a:p>
      </dsp:txBody>
      <dsp:txXfrm>
        <a:off x="4122430" y="767425"/>
        <a:ext cx="701226" cy="701050"/>
      </dsp:txXfrm>
    </dsp:sp>
    <dsp:sp modelId="{BDFB387E-82A5-4F00-8152-FF35335B4891}">
      <dsp:nvSpPr>
        <dsp:cNvPr id="0" name=""/>
        <dsp:cNvSpPr/>
      </dsp:nvSpPr>
      <dsp:spPr>
        <a:xfrm rot="2700000">
          <a:off x="2791261" y="584165"/>
          <a:ext cx="1051631" cy="1051631"/>
        </a:xfrm>
        <a:prstGeom prst="teardrop">
          <a:avLst>
            <a:gd name="adj" fmla="val 10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A5799-4952-4E49-80BE-82949D7048F7}">
      <dsp:nvSpPr>
        <dsp:cNvPr id="0" name=""/>
        <dsp:cNvSpPr/>
      </dsp:nvSpPr>
      <dsp:spPr>
        <a:xfrm>
          <a:off x="2820884" y="621818"/>
          <a:ext cx="981717" cy="981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Ink Free" panose="03080402000500000000" pitchFamily="66" charset="0"/>
            </a:rPr>
            <a:t>Check posts for upcoming courses</a:t>
          </a:r>
        </a:p>
      </dsp:txBody>
      <dsp:txXfrm>
        <a:off x="2961129" y="762065"/>
        <a:ext cx="701226" cy="701050"/>
      </dsp:txXfrm>
    </dsp:sp>
    <dsp:sp modelId="{C99F297E-38F2-4751-A4EF-F2062446792C}">
      <dsp:nvSpPr>
        <dsp:cNvPr id="0" name=""/>
        <dsp:cNvSpPr/>
      </dsp:nvSpPr>
      <dsp:spPr>
        <a:xfrm rot="2700000">
          <a:off x="1715478" y="568832"/>
          <a:ext cx="1051631" cy="1051631"/>
        </a:xfrm>
        <a:prstGeom prst="teardrop">
          <a:avLst>
            <a:gd name="adj" fmla="val 100000"/>
          </a:avLst>
        </a:prstGeom>
        <a:solidFill>
          <a:schemeClr val="accent2">
            <a:lumMod val="7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1DCB8-C7A6-4716-8234-32AF7DA50820}">
      <dsp:nvSpPr>
        <dsp:cNvPr id="0" name=""/>
        <dsp:cNvSpPr/>
      </dsp:nvSpPr>
      <dsp:spPr>
        <a:xfrm>
          <a:off x="1746259" y="598173"/>
          <a:ext cx="981717" cy="98154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Ink Free" panose="03080402000500000000" pitchFamily="66" charset="0"/>
            </a:rPr>
            <a:t>Log in to </a:t>
          </a:r>
          <a:r>
            <a:rPr lang="en-US" sz="1300" kern="1200" dirty="0">
              <a:latin typeface="Ink Free" panose="03080402000500000000" pitchFamily="66" charset="0"/>
            </a:rPr>
            <a:t>LinkedIn</a:t>
          </a:r>
        </a:p>
      </dsp:txBody>
      <dsp:txXfrm>
        <a:off x="1886504" y="738420"/>
        <a:ext cx="701226" cy="701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A6B04-7241-4E3C-9ADB-623469C0B75C}">
      <dsp:nvSpPr>
        <dsp:cNvPr id="0" name=""/>
        <dsp:cNvSpPr/>
      </dsp:nvSpPr>
      <dsp:spPr>
        <a:xfrm>
          <a:off x="8250" y="673109"/>
          <a:ext cx="1769736" cy="530920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latin typeface="+mj-lt"/>
            </a:rPr>
            <a:t>Network</a:t>
          </a:r>
        </a:p>
      </dsp:txBody>
      <dsp:txXfrm>
        <a:off x="8250" y="673109"/>
        <a:ext cx="1769736" cy="530920"/>
      </dsp:txXfrm>
    </dsp:sp>
    <dsp:sp modelId="{B84DE0C3-EBE3-4556-A81B-FB7933A9E306}">
      <dsp:nvSpPr>
        <dsp:cNvPr id="0" name=""/>
        <dsp:cNvSpPr/>
      </dsp:nvSpPr>
      <dsp:spPr>
        <a:xfrm>
          <a:off x="0" y="1225856"/>
          <a:ext cx="1769736" cy="153337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Grow professional network with purpose</a:t>
          </a:r>
        </a:p>
      </dsp:txBody>
      <dsp:txXfrm>
        <a:off x="0" y="1225856"/>
        <a:ext cx="1769736" cy="1533370"/>
      </dsp:txXfrm>
    </dsp:sp>
    <dsp:sp modelId="{900753E1-2ABA-4FF0-89BE-E96C592C9D26}">
      <dsp:nvSpPr>
        <dsp:cNvPr id="0" name=""/>
        <dsp:cNvSpPr/>
      </dsp:nvSpPr>
      <dsp:spPr>
        <a:xfrm>
          <a:off x="1885775" y="688096"/>
          <a:ext cx="1769736" cy="530920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latin typeface="+mj-lt"/>
            </a:rPr>
            <a:t>Apply CI</a:t>
          </a:r>
        </a:p>
      </dsp:txBody>
      <dsp:txXfrm>
        <a:off x="1885775" y="688096"/>
        <a:ext cx="1769736" cy="530920"/>
      </dsp:txXfrm>
    </dsp:sp>
    <dsp:sp modelId="{B338D36E-59C9-4897-B884-167103EA3BC3}">
      <dsp:nvSpPr>
        <dsp:cNvPr id="0" name=""/>
        <dsp:cNvSpPr/>
      </dsp:nvSpPr>
      <dsp:spPr>
        <a:xfrm>
          <a:off x="1885775" y="1219017"/>
          <a:ext cx="1769736" cy="153337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Apply CI thinking to personal routines</a:t>
          </a:r>
        </a:p>
      </dsp:txBody>
      <dsp:txXfrm>
        <a:off x="1885775" y="1219017"/>
        <a:ext cx="1769736" cy="1533370"/>
      </dsp:txXfrm>
    </dsp:sp>
    <dsp:sp modelId="{011D5810-4AED-4523-9E16-3E793D35F233}">
      <dsp:nvSpPr>
        <dsp:cNvPr id="0" name=""/>
        <dsp:cNvSpPr/>
      </dsp:nvSpPr>
      <dsp:spPr>
        <a:xfrm>
          <a:off x="3763301" y="688096"/>
          <a:ext cx="1769736" cy="530920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latin typeface="+mj-lt"/>
            </a:rPr>
            <a:t>Stay focused</a:t>
          </a:r>
        </a:p>
      </dsp:txBody>
      <dsp:txXfrm>
        <a:off x="3763301" y="688096"/>
        <a:ext cx="1769736" cy="530920"/>
      </dsp:txXfrm>
    </dsp:sp>
    <dsp:sp modelId="{59DFDDD7-F343-4F44-B3F6-A3F96A69A247}">
      <dsp:nvSpPr>
        <dsp:cNvPr id="0" name=""/>
        <dsp:cNvSpPr/>
      </dsp:nvSpPr>
      <dsp:spPr>
        <a:xfrm>
          <a:off x="3763301" y="1219017"/>
          <a:ext cx="1769736" cy="153337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Draft a “future self” vision statement</a:t>
          </a:r>
          <a:endParaRPr lang="en-US" sz="1800" b="0" kern="1200" dirty="0">
            <a:latin typeface="+mj-lt"/>
          </a:endParaRPr>
        </a:p>
      </dsp:txBody>
      <dsp:txXfrm>
        <a:off x="3763301" y="1219017"/>
        <a:ext cx="1769736" cy="1533370"/>
      </dsp:txXfrm>
    </dsp:sp>
    <dsp:sp modelId="{40834F47-AB0E-48ED-A291-46CBA7978110}">
      <dsp:nvSpPr>
        <dsp:cNvPr id="0" name=""/>
        <dsp:cNvSpPr/>
      </dsp:nvSpPr>
      <dsp:spPr>
        <a:xfrm>
          <a:off x="5640826" y="688096"/>
          <a:ext cx="1769736" cy="530920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Stay</a:t>
          </a:r>
          <a:r>
            <a:rPr lang="en-US" sz="1800" b="1" kern="1200" dirty="0">
              <a:latin typeface="+mj-lt"/>
            </a:rPr>
            <a:t> a</a:t>
          </a:r>
          <a:r>
            <a:rPr lang="en-US" sz="2000" b="1" kern="1200" baseline="0" dirty="0">
              <a:latin typeface="+mj-lt"/>
            </a:rPr>
            <a:t>ctive</a:t>
          </a:r>
        </a:p>
      </dsp:txBody>
      <dsp:txXfrm>
        <a:off x="5640826" y="688096"/>
        <a:ext cx="1769736" cy="530920"/>
      </dsp:txXfrm>
    </dsp:sp>
    <dsp:sp modelId="{2CB52AAD-9EFA-47CC-A383-064978991EFA}">
      <dsp:nvSpPr>
        <dsp:cNvPr id="0" name=""/>
        <dsp:cNvSpPr/>
      </dsp:nvSpPr>
      <dsp:spPr>
        <a:xfrm>
          <a:off x="5640826" y="1219017"/>
          <a:ext cx="1769736" cy="153337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Contribute to a CI community</a:t>
          </a:r>
        </a:p>
      </dsp:txBody>
      <dsp:txXfrm>
        <a:off x="5640826" y="1219017"/>
        <a:ext cx="1769736" cy="1533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A6B04-7241-4E3C-9ADB-623469C0B75C}">
      <dsp:nvSpPr>
        <dsp:cNvPr id="0" name=""/>
        <dsp:cNvSpPr/>
      </dsp:nvSpPr>
      <dsp:spPr>
        <a:xfrm>
          <a:off x="8250" y="688096"/>
          <a:ext cx="1769736" cy="530920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Build</a:t>
          </a:r>
          <a:r>
            <a:rPr lang="en-US" sz="1800" b="1" kern="1200" dirty="0">
              <a:latin typeface="+mj-lt"/>
            </a:rPr>
            <a:t> </a:t>
          </a:r>
        </a:p>
      </dsp:txBody>
      <dsp:txXfrm>
        <a:off x="8250" y="688096"/>
        <a:ext cx="1769736" cy="530920"/>
      </dsp:txXfrm>
    </dsp:sp>
    <dsp:sp modelId="{B84DE0C3-EBE3-4556-A81B-FB7933A9E306}">
      <dsp:nvSpPr>
        <dsp:cNvPr id="0" name=""/>
        <dsp:cNvSpPr/>
      </dsp:nvSpPr>
      <dsp:spPr>
        <a:xfrm>
          <a:off x="0" y="1225856"/>
          <a:ext cx="1769736" cy="1533370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Build a targeted portfolio</a:t>
          </a:r>
        </a:p>
      </dsp:txBody>
      <dsp:txXfrm>
        <a:off x="0" y="1225856"/>
        <a:ext cx="1769736" cy="1533370"/>
      </dsp:txXfrm>
    </dsp:sp>
    <dsp:sp modelId="{900753E1-2ABA-4FF0-89BE-E96C592C9D26}">
      <dsp:nvSpPr>
        <dsp:cNvPr id="0" name=""/>
        <dsp:cNvSpPr/>
      </dsp:nvSpPr>
      <dsp:spPr>
        <a:xfrm>
          <a:off x="1885775" y="688096"/>
          <a:ext cx="1769736" cy="530920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Role-Play</a:t>
          </a:r>
        </a:p>
      </dsp:txBody>
      <dsp:txXfrm>
        <a:off x="1885775" y="688096"/>
        <a:ext cx="1769736" cy="530920"/>
      </dsp:txXfrm>
    </dsp:sp>
    <dsp:sp modelId="{B338D36E-59C9-4897-B884-167103EA3BC3}">
      <dsp:nvSpPr>
        <dsp:cNvPr id="0" name=""/>
        <dsp:cNvSpPr/>
      </dsp:nvSpPr>
      <dsp:spPr>
        <a:xfrm>
          <a:off x="1883669" y="1219017"/>
          <a:ext cx="1769736" cy="153337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Practice mock interviews weekly</a:t>
          </a:r>
        </a:p>
      </dsp:txBody>
      <dsp:txXfrm>
        <a:off x="1883669" y="1219017"/>
        <a:ext cx="1769736" cy="1533370"/>
      </dsp:txXfrm>
    </dsp:sp>
    <dsp:sp modelId="{011D5810-4AED-4523-9E16-3E793D35F233}">
      <dsp:nvSpPr>
        <dsp:cNvPr id="0" name=""/>
        <dsp:cNvSpPr/>
      </dsp:nvSpPr>
      <dsp:spPr>
        <a:xfrm>
          <a:off x="3763301" y="688096"/>
          <a:ext cx="1769736" cy="530920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Job tracker</a:t>
          </a:r>
        </a:p>
      </dsp:txBody>
      <dsp:txXfrm>
        <a:off x="3763301" y="688096"/>
        <a:ext cx="1769736" cy="530920"/>
      </dsp:txXfrm>
    </dsp:sp>
    <dsp:sp modelId="{59DFDDD7-F343-4F44-B3F6-A3F96A69A247}">
      <dsp:nvSpPr>
        <dsp:cNvPr id="0" name=""/>
        <dsp:cNvSpPr/>
      </dsp:nvSpPr>
      <dsp:spPr>
        <a:xfrm>
          <a:off x="3763301" y="1219017"/>
          <a:ext cx="1769736" cy="1533370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Use job tracker with CI metrics</a:t>
          </a:r>
        </a:p>
      </dsp:txBody>
      <dsp:txXfrm>
        <a:off x="3763301" y="1219017"/>
        <a:ext cx="1769736" cy="1533370"/>
      </dsp:txXfrm>
    </dsp:sp>
    <dsp:sp modelId="{40834F47-AB0E-48ED-A291-46CBA7978110}">
      <dsp:nvSpPr>
        <dsp:cNvPr id="0" name=""/>
        <dsp:cNvSpPr/>
      </dsp:nvSpPr>
      <dsp:spPr>
        <a:xfrm>
          <a:off x="5640826" y="688096"/>
          <a:ext cx="1769736" cy="530920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848" tIns="139848" rIns="139848" bIns="13984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Cont. Edu</a:t>
          </a:r>
        </a:p>
      </dsp:txBody>
      <dsp:txXfrm>
        <a:off x="5640826" y="688096"/>
        <a:ext cx="1769736" cy="530920"/>
      </dsp:txXfrm>
    </dsp:sp>
    <dsp:sp modelId="{2CB52AAD-9EFA-47CC-A383-064978991EFA}">
      <dsp:nvSpPr>
        <dsp:cNvPr id="0" name=""/>
        <dsp:cNvSpPr/>
      </dsp:nvSpPr>
      <dsp:spPr>
        <a:xfrm>
          <a:off x="5640826" y="1219017"/>
          <a:ext cx="1769736" cy="1533370"/>
        </a:xfrm>
        <a:prstGeom prst="rect">
          <a:avLst/>
        </a:prstGeom>
        <a:gradFill rotWithShape="0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4811" tIns="174811" rIns="174811" bIns="174811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Engage in active Learning</a:t>
          </a:r>
        </a:p>
      </dsp:txBody>
      <dsp:txXfrm>
        <a:off x="5640826" y="1219017"/>
        <a:ext cx="1769736" cy="153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B3C27-591A-4A3F-982C-E738BCB1CF0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E05-FB10-4390-BBE6-623904B3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0F3AA-1F79-2DF4-92C4-0DBBC0819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1E461-99B5-9B69-5839-EF8611E7F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0379A-FE83-9249-F954-CCEC1F1D8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DF9CC-6BBA-1DC9-A0EE-113BA16DF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7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A3E1-924F-2342-3AAB-6425A572A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4856A-3DD2-AFAE-D68B-24C1EF020C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29F3B-6B22-3199-5DC0-43576BD3C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8D3FA-09C7-FE44-01B9-9036D6A59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25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52860-BF72-8A20-DD29-8CA1C13C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FB6F7D-C2B1-B953-1F1F-D64AD5501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2941D1-5E09-809D-8D24-248B5BED0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BF60D-8DE2-A6C1-9F02-035FB0A06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6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09294-4A09-47A2-EBCF-821A51049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F9865-BC8D-F94F-0875-A30288856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7D575-C430-55A7-5865-F65A789DD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B2D22-3944-9E1E-9240-68438D7762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93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DA8EE-63A4-078E-FD2D-DDD5B7F9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517CD-4E86-CC77-9F23-15AB10AEB2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64337-83C8-922A-2AED-F6940C539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B38F-4253-95E9-C2A5-BD9859FAD3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733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29FAB-3ABC-E926-14D5-72CE18C9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8724A9-08B7-C24D-271C-ABEC6E081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CED20E-BA19-DF6E-6629-6A2374D0B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F5088-EB4A-128C-0AC7-B80867EBF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181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A37C0-FC36-D8CA-D61A-43C1A5A8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5ABDE-5BE1-F4BC-1A8A-54167F3E3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2BA87-6D13-1C07-6EA8-8755426AF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54D48-FFA3-07FB-E387-8A1934A12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6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B385F-434B-8BA2-1AB5-DE41A4EC8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9EC016-518A-A011-E9C7-524978805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1643F4-0FAE-73A9-8003-7C861F6BC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17C1F-CBCC-54C1-F85C-82B286383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7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10CEF-A788-3C58-17BA-75A4F0A1D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65E6C-3DBF-F140-38F6-543AA02F0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6B9FE-8CE6-0729-B031-8990B4EC6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4A274-BF44-3005-9619-C7E39A6F5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4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5BA18-2AFC-A9B1-6061-5DD23F93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2AC62-2B10-50AB-074E-182CDC472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36492C-C801-7F0D-901C-8F2577555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09BE-5F05-3207-08AF-DDAE7FC37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2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24669-AEF3-1564-BEDF-4B8B5252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D5FEC-EB7C-4CE2-3A51-03C13B121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3EA49-F779-A1BA-7EDE-5E39B785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2277D-4B04-0F03-EE12-EFE5489718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32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DEAB6-4EEE-A372-7425-B68516F50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B859C-738C-88EA-0C9B-4FD014D5C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214C6E-C65B-2A0D-3361-252F01354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32D59-A083-D9B8-D10B-DFB5B43E4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5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15BA6-4C19-F5C1-64DD-3B0C58EFC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DD8E7-4A9F-B52B-D877-051CBF1C9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8B0F8-029C-A8D4-BF7B-79D068CB6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377D6-75B1-D54D-22F7-9FCABB019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3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BEF8-9AFF-B9EF-9F64-4EABFD917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76A22-6AFB-478A-1346-F7229F6C8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EADB4-7727-1912-9064-4F84D155C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4B4C3-60A1-1C62-30DE-E355E3287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25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CBAF0-1ACE-9B8D-655D-DC5D57A71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931548-0035-D650-9525-773A7BBD8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DEBB14-5664-D04C-3595-FC322C429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D5764-FDEF-5B41-A315-F340E1675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6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005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456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024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907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5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6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9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1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24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37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3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1238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18490"/>
            <a:ext cx="737108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6EDC6B-B9AA-A4D9-A782-C38A0F84F6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3378" y="2318490"/>
            <a:ext cx="3731262" cy="3633047"/>
          </a:xfrm>
        </p:spPr>
        <p:txBody>
          <a:bodyPr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5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05124"/>
            <a:ext cx="11272649" cy="1062716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1" y="2234979"/>
            <a:ext cx="11272648" cy="396960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715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05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6238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4942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8864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662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6380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7840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85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289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55284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9898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6913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9433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3861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0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21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35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26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61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18490"/>
            <a:ext cx="737108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6EDC6B-B9AA-A4D9-A782-C38A0F84F6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3378" y="2318490"/>
            <a:ext cx="3731262" cy="3633047"/>
          </a:xfrm>
        </p:spPr>
        <p:txBody>
          <a:bodyPr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8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86346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05124"/>
            <a:ext cx="11272649" cy="1062716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1" y="2234979"/>
            <a:ext cx="11272648" cy="396960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715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15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39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624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50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2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840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511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9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2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146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5" r:id="rId18"/>
    <p:sldLayoutId id="2147483706" r:id="rId19"/>
    <p:sldLayoutId id="2147483707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3.pn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hyperlink" Target="https://www.worksourcewa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a.org/topics/stress/uncertainty" TargetMode="External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des.wa.gov/layoff-and-general-government-transition-pool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ap.wa.gov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ofm.wa.gov/state-human-resources/labor-relations/collective-bargaining-agreements" TargetMode="External"/><Relationship Id="rId10" Type="http://schemas.openxmlformats.org/officeDocument/2006/relationships/hyperlink" Target="https://helpcenter.stanford.edu/resources/work-related-resources/coping-emotional-impact-layoff" TargetMode="External"/><Relationship Id="rId4" Type="http://schemas.openxmlformats.org/officeDocument/2006/relationships/hyperlink" Target="https://app.leg.wa.gov/WAC/default.aspx?cite=357-46" TargetMode="External"/><Relationship Id="rId9" Type="http://schemas.openxmlformats.org/officeDocument/2006/relationships/hyperlink" Target="https://psychcentral.com/health/steps-to-surviving-job-los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mailto:Theresa.dew@gov.w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6" Type="http://schemas.openxmlformats.org/officeDocument/2006/relationships/hyperlink" Target="mailto:Talia.Mazzara@gov.wa.go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microsoft.com/office/2007/relationships/hdphoto" Target="../media/hdphoto4.wdp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3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THRIVING THROUGH UNCERTAINTY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85624-07E4-1A41-05D1-60434F03AEA8}"/>
              </a:ext>
            </a:extLst>
          </p:cNvPr>
          <p:cNvSpPr txBox="1"/>
          <p:nvPr/>
        </p:nvSpPr>
        <p:spPr>
          <a:xfrm>
            <a:off x="571531" y="4039618"/>
            <a:ext cx="3511233" cy="11470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2000" cap="all">
                <a:solidFill>
                  <a:schemeClr val="accent1"/>
                </a:solidFill>
                <a:latin typeface="+mj-lt"/>
              </a:rPr>
              <a:t>Leveraging Continuous Improvement skills to adapt, evolve, and find new opportunities</a:t>
            </a:r>
            <a:endParaRPr lang="en-US" sz="2000" cap="all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palm tree in front of the ocean">
            <a:extLst>
              <a:ext uri="{FF2B5EF4-FFF2-40B4-BE49-F238E27FC236}">
                <a16:creationId xmlns:a16="http://schemas.microsoft.com/office/drawing/2014/main" id="{36AC9574-C379-CDB3-850D-0C26CFBCEB0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rcRect l="7429" r="16183"/>
          <a:stretch>
            <a:fillRect/>
          </a:stretch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D16EC5-0432-54AA-D08D-40885605D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960034-FEA3-A4E4-8C9C-10156081B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7DB745-C0DF-A516-003E-78533CE3F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36"/>
          <a:stretch>
            <a:fillRect/>
          </a:stretch>
        </p:blipFill>
        <p:spPr>
          <a:xfrm>
            <a:off x="219075" y="448175"/>
            <a:ext cx="11608164" cy="2807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C4B4B3-9FB1-5CF9-B2D6-1EDA23DB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00851"/>
            <a:ext cx="3657600" cy="21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Future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817AA-AF37-48BD-0751-A169EB93B436}"/>
              </a:ext>
            </a:extLst>
          </p:cNvPr>
          <p:cNvSpPr txBox="1"/>
          <p:nvPr/>
        </p:nvSpPr>
        <p:spPr>
          <a:xfrm>
            <a:off x="2063231" y="127893"/>
            <a:ext cx="7919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FUTURE 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1422E-7D7B-6034-0FEF-AD3E8D856C10}"/>
              </a:ext>
            </a:extLst>
          </p:cNvPr>
          <p:cNvSpPr txBox="1"/>
          <p:nvPr/>
        </p:nvSpPr>
        <p:spPr>
          <a:xfrm>
            <a:off x="680790" y="1236940"/>
            <a:ext cx="5143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Prioritize steps that build momentum: networking, LinkedIn activity, learning.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 descr="A clipboard with a paper that has &quot;momentum&quot; at the top and checked boxes next to action, energy, progress, and growth">
            <a:extLst>
              <a:ext uri="{FF2B5EF4-FFF2-40B4-BE49-F238E27FC236}">
                <a16:creationId xmlns:a16="http://schemas.microsoft.com/office/drawing/2014/main" id="{39B0AC9D-5633-73F4-F47A-4382B89E0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2408595"/>
            <a:ext cx="5686425" cy="3381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36E8B-088C-C46D-44E7-E3B1DAB540EF}"/>
              </a:ext>
            </a:extLst>
          </p:cNvPr>
          <p:cNvSpPr txBox="1"/>
          <p:nvPr/>
        </p:nvSpPr>
        <p:spPr>
          <a:xfrm>
            <a:off x="7431585" y="997912"/>
            <a:ext cx="3944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Set a daily or weekly “standard work” routine to maintain energy and focus.</a:t>
            </a:r>
          </a:p>
        </p:txBody>
      </p:sp>
      <p:pic>
        <p:nvPicPr>
          <p:cNvPr id="11" name="Picture 10" descr="A businessman with a laptop in front of him and a clock behind him. In a circle around him, there are images of what his daily routine could look like, including marking his calendar, having a cup of coffee, meeting with others, and monitoring his growth">
            <a:extLst>
              <a:ext uri="{FF2B5EF4-FFF2-40B4-BE49-F238E27FC236}">
                <a16:creationId xmlns:a16="http://schemas.microsoft.com/office/drawing/2014/main" id="{31E83612-4BEF-46AA-D9A4-F474A0723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718" y="2013575"/>
            <a:ext cx="3786125" cy="36311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AAC035-EA6C-F28E-0BFB-F130B47AB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D7D34-3E23-4A36-CB73-4AF3E665D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9891F1-7531-FAAD-D491-B79F80251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0990CA-635D-CF97-962D-F3D9AF5B24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827" y="2127053"/>
            <a:ext cx="2091088" cy="25545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VALUE-ADDED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STEPS</a:t>
            </a:r>
          </a:p>
        </p:txBody>
      </p:sp>
      <p:grpSp>
        <p:nvGrpSpPr>
          <p:cNvPr id="34" name="Group 33" descr="An idea of what value-added future state steps could look like within your job search">
            <a:extLst>
              <a:ext uri="{FF2B5EF4-FFF2-40B4-BE49-F238E27FC236}">
                <a16:creationId xmlns:a16="http://schemas.microsoft.com/office/drawing/2014/main" id="{0B0C41EB-CE82-006A-EF30-8C4B903DE0C0}"/>
              </a:ext>
            </a:extLst>
          </p:cNvPr>
          <p:cNvGrpSpPr/>
          <p:nvPr/>
        </p:nvGrpSpPr>
        <p:grpSpPr>
          <a:xfrm>
            <a:off x="2401503" y="3647487"/>
            <a:ext cx="1769736" cy="530920"/>
            <a:chOff x="8250" y="688096"/>
            <a:chExt cx="1769736" cy="53092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8DA842-AE7B-72FC-1AAB-411EEC49D8EE}"/>
                </a:ext>
              </a:extLst>
            </p:cNvPr>
            <p:cNvSpPr/>
            <p:nvPr/>
          </p:nvSpPr>
          <p:spPr>
            <a:xfrm>
              <a:off x="8250" y="688096"/>
              <a:ext cx="1769736" cy="530920"/>
            </a:xfrm>
            <a:prstGeom prst="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0AD6FF-01FE-060C-AB54-3148E5EB4B7B}"/>
                </a:ext>
              </a:extLst>
            </p:cNvPr>
            <p:cNvSpPr txBox="1"/>
            <p:nvPr/>
          </p:nvSpPr>
          <p:spPr>
            <a:xfrm>
              <a:off x="8250" y="688096"/>
              <a:ext cx="1769736" cy="5309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848" tIns="139848" rIns="139848" bIns="13984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+mj-lt"/>
                </a:rPr>
                <a:t>Pause &amp; reflect</a:t>
              </a:r>
            </a:p>
          </p:txBody>
        </p:sp>
      </p:grpSp>
      <p:grpSp>
        <p:nvGrpSpPr>
          <p:cNvPr id="31" name="Group 30" descr="An idea of what value-added future state steps could look like within your job search">
            <a:extLst>
              <a:ext uri="{FF2B5EF4-FFF2-40B4-BE49-F238E27FC236}">
                <a16:creationId xmlns:a16="http://schemas.microsoft.com/office/drawing/2014/main" id="{4D6B7B40-E77F-226D-2CDA-C6893931316C}"/>
              </a:ext>
            </a:extLst>
          </p:cNvPr>
          <p:cNvGrpSpPr/>
          <p:nvPr/>
        </p:nvGrpSpPr>
        <p:grpSpPr>
          <a:xfrm>
            <a:off x="2401503" y="4178407"/>
            <a:ext cx="1769736" cy="1533370"/>
            <a:chOff x="0" y="1225856"/>
            <a:chExt cx="1769736" cy="1533370"/>
          </a:xfr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7820F8-5478-4A3B-4D2A-00701E1DAB16}"/>
                </a:ext>
              </a:extLst>
            </p:cNvPr>
            <p:cNvSpPr/>
            <p:nvPr/>
          </p:nvSpPr>
          <p:spPr>
            <a:xfrm>
              <a:off x="0" y="1225856"/>
              <a:ext cx="1769736" cy="1533370"/>
            </a:xfrm>
            <a:prstGeom prst="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F295A1-44BB-2C16-2C94-2BCA3DF3B341}"/>
                </a:ext>
              </a:extLst>
            </p:cNvPr>
            <p:cNvSpPr txBox="1"/>
            <p:nvPr/>
          </p:nvSpPr>
          <p:spPr>
            <a:xfrm>
              <a:off x="0" y="1225856"/>
              <a:ext cx="1769736" cy="15333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4811" tIns="174811" rIns="174811" bIns="174811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+mj-lt"/>
                </a:rPr>
                <a:t>Schedule weekly reflection time</a:t>
              </a:r>
            </a:p>
          </p:txBody>
        </p:sp>
      </p:grpSp>
      <p:graphicFrame>
        <p:nvGraphicFramePr>
          <p:cNvPr id="8" name="Content Placeholder 9" descr="An idea of what value-added future state steps could look like within your job search">
            <a:extLst>
              <a:ext uri="{FF2B5EF4-FFF2-40B4-BE49-F238E27FC236}">
                <a16:creationId xmlns:a16="http://schemas.microsoft.com/office/drawing/2014/main" id="{99027701-751D-F1AA-1AF3-8609A106ACB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0577618"/>
              </p:ext>
            </p:extLst>
          </p:nvPr>
        </p:nvGraphicFramePr>
        <p:xfrm>
          <a:off x="4309954" y="2944188"/>
          <a:ext cx="7418813" cy="344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Group 40" descr="An idea of what value-added future state steps could look like within your job search">
            <a:extLst>
              <a:ext uri="{FF2B5EF4-FFF2-40B4-BE49-F238E27FC236}">
                <a16:creationId xmlns:a16="http://schemas.microsoft.com/office/drawing/2014/main" id="{93FFE2D0-0EBC-CA0F-C391-BF65713DA123}"/>
              </a:ext>
            </a:extLst>
          </p:cNvPr>
          <p:cNvGrpSpPr/>
          <p:nvPr/>
        </p:nvGrpSpPr>
        <p:grpSpPr>
          <a:xfrm>
            <a:off x="2357010" y="1219814"/>
            <a:ext cx="1769736" cy="530920"/>
            <a:chOff x="8250" y="688096"/>
            <a:chExt cx="1769736" cy="53092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18B32EA-FF76-950E-0531-03F59159E338}"/>
                </a:ext>
              </a:extLst>
            </p:cNvPr>
            <p:cNvSpPr/>
            <p:nvPr/>
          </p:nvSpPr>
          <p:spPr>
            <a:xfrm>
              <a:off x="8250" y="688096"/>
              <a:ext cx="1769736" cy="530920"/>
            </a:xfrm>
            <a:prstGeom prst="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C72968F-719F-3FC7-465F-4BB7D5025139}"/>
                </a:ext>
              </a:extLst>
            </p:cNvPr>
            <p:cNvSpPr txBox="1"/>
            <p:nvPr/>
          </p:nvSpPr>
          <p:spPr>
            <a:xfrm>
              <a:off x="8250" y="688096"/>
              <a:ext cx="1769736" cy="5309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848" tIns="139848" rIns="139848" bIns="13984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+mj-lt"/>
                </a:rPr>
                <a:t>Update </a:t>
              </a:r>
              <a:r>
                <a:rPr lang="en-US" sz="2000" b="1" dirty="0">
                  <a:latin typeface="+mj-lt"/>
                </a:rPr>
                <a:t>r</a:t>
              </a:r>
              <a:r>
                <a:rPr lang="en-US" sz="2000" b="1" kern="1200" dirty="0">
                  <a:latin typeface="+mj-lt"/>
                </a:rPr>
                <a:t>esume</a:t>
              </a:r>
            </a:p>
          </p:txBody>
        </p:sp>
      </p:grpSp>
      <p:grpSp>
        <p:nvGrpSpPr>
          <p:cNvPr id="38" name="Group 37" descr="An idea of what value-added future state steps could look like within your job search">
            <a:extLst>
              <a:ext uri="{FF2B5EF4-FFF2-40B4-BE49-F238E27FC236}">
                <a16:creationId xmlns:a16="http://schemas.microsoft.com/office/drawing/2014/main" id="{15D7CB0C-95D8-FD3D-7D20-825EF5B2F08B}"/>
              </a:ext>
            </a:extLst>
          </p:cNvPr>
          <p:cNvGrpSpPr/>
          <p:nvPr/>
        </p:nvGrpSpPr>
        <p:grpSpPr>
          <a:xfrm>
            <a:off x="2357010" y="1784563"/>
            <a:ext cx="1769736" cy="1533370"/>
            <a:chOff x="0" y="1225856"/>
            <a:chExt cx="1769736" cy="1533370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B8B24A-3948-D064-B136-C281C4770DB3}"/>
                </a:ext>
              </a:extLst>
            </p:cNvPr>
            <p:cNvSpPr/>
            <p:nvPr/>
          </p:nvSpPr>
          <p:spPr>
            <a:xfrm>
              <a:off x="0" y="1225856"/>
              <a:ext cx="1769736" cy="1533370"/>
            </a:xfrm>
            <a:prstGeom prst="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AC9786-5F75-0362-D93E-82B6DE480DF5}"/>
                </a:ext>
              </a:extLst>
            </p:cNvPr>
            <p:cNvSpPr txBox="1"/>
            <p:nvPr/>
          </p:nvSpPr>
          <p:spPr>
            <a:xfrm>
              <a:off x="0" y="1225856"/>
              <a:ext cx="1769736" cy="15333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4811" tIns="174811" rIns="174811" bIns="174811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+mj-lt"/>
                </a:rPr>
                <a:t>Update resume with measurable impact</a:t>
              </a:r>
            </a:p>
          </p:txBody>
        </p:sp>
      </p:grpSp>
      <p:graphicFrame>
        <p:nvGraphicFramePr>
          <p:cNvPr id="37" name="Content Placeholder 9" descr="An idea of what value-added future state steps could look like within your job search">
            <a:extLst>
              <a:ext uri="{FF2B5EF4-FFF2-40B4-BE49-F238E27FC236}">
                <a16:creationId xmlns:a16="http://schemas.microsoft.com/office/drawing/2014/main" id="{EFCC8F63-C748-327E-C257-B76546940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60080"/>
              </p:ext>
            </p:extLst>
          </p:nvPr>
        </p:nvGraphicFramePr>
        <p:xfrm>
          <a:off x="4261334" y="521951"/>
          <a:ext cx="7418813" cy="344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99ABF20-8BB8-E085-25EE-5A0BDDF7A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32636"/>
          <a:stretch>
            <a:fillRect/>
          </a:stretch>
        </p:blipFill>
        <p:spPr>
          <a:xfrm>
            <a:off x="219075" y="448175"/>
            <a:ext cx="11608164" cy="280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7DB0F4-4ED9-36D7-3A9A-C9909DFF7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B589A-8908-A31D-F736-A019733F8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6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CD65B-1F4A-3B5F-BD46-12FF1A6D0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47046F-78AC-1B24-B480-6194CD26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36"/>
          <a:stretch>
            <a:fillRect/>
          </a:stretch>
        </p:blipFill>
        <p:spPr>
          <a:xfrm>
            <a:off x="219075" y="448175"/>
            <a:ext cx="11608164" cy="2807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160BE8-0C22-E90D-61CB-D705C054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00851"/>
            <a:ext cx="3657600" cy="21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What’s the takeaway?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BF974-577B-415C-0F52-AF04A5018BE2}"/>
              </a:ext>
            </a:extLst>
          </p:cNvPr>
          <p:cNvSpPr txBox="1"/>
          <p:nvPr/>
        </p:nvSpPr>
        <p:spPr>
          <a:xfrm>
            <a:off x="2956355" y="296141"/>
            <a:ext cx="6133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WHAT’S THE TAKEAWAY?</a:t>
            </a:r>
          </a:p>
        </p:txBody>
      </p:sp>
      <p:pic>
        <p:nvPicPr>
          <p:cNvPr id="10" name="Picture 9" descr="A blond woman in front of a visual cloud">
            <a:extLst>
              <a:ext uri="{FF2B5EF4-FFF2-40B4-BE49-F238E27FC236}">
                <a16:creationId xmlns:a16="http://schemas.microsoft.com/office/drawing/2014/main" id="{277CE785-6C72-1F8D-F21B-EB7FB0BE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153" y="1245054"/>
            <a:ext cx="3720007" cy="3298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576FDA-6A13-5BB2-62A3-D189FDFC6220}"/>
              </a:ext>
            </a:extLst>
          </p:cNvPr>
          <p:cNvSpPr txBox="1"/>
          <p:nvPr/>
        </p:nvSpPr>
        <p:spPr>
          <a:xfrm>
            <a:off x="4149222" y="4907839"/>
            <a:ext cx="3962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</a:rPr>
              <a:t>Optimize and visualize!!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4ED656-93D6-4606-F999-1787953F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4650E-57DA-C86C-3407-AD8E49E4D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4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F0B08-2FDC-E87A-A91B-528019AB5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E08AAD-A53A-D89C-59BB-4147A7C97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36"/>
          <a:stretch>
            <a:fillRect/>
          </a:stretch>
        </p:blipFill>
        <p:spPr>
          <a:xfrm>
            <a:off x="219075" y="448175"/>
            <a:ext cx="11608164" cy="2807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B51ECA-156C-F0B9-AC34-0C6BB4F0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00851"/>
            <a:ext cx="3657600" cy="21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Encouragement and Mindset: Lean thinking in Tough Times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75E41E-F0B8-ED95-3AC7-809B15201B39}"/>
              </a:ext>
            </a:extLst>
          </p:cNvPr>
          <p:cNvSpPr txBox="1"/>
          <p:nvPr/>
        </p:nvSpPr>
        <p:spPr>
          <a:xfrm>
            <a:off x="3029198" y="448175"/>
            <a:ext cx="6133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ENCOURAGEMENT &amp; MINDSET</a:t>
            </a:r>
            <a:b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LEAN THINKING IN TOUGH TIMES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564C6-E5A7-4573-A0F5-4E7C313C0D72}"/>
              </a:ext>
            </a:extLst>
          </p:cNvPr>
          <p:cNvSpPr/>
          <p:nvPr/>
        </p:nvSpPr>
        <p:spPr>
          <a:xfrm>
            <a:off x="205644" y="1908754"/>
            <a:ext cx="7027417" cy="3813813"/>
          </a:xfrm>
          <a:prstGeom prst="rect">
            <a:avLst/>
          </a:prstGeom>
          <a:solidFill>
            <a:srgbClr val="EFEA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How to keep our resolve and “community spirit” when our own spirit might be struggling?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E5A25-8184-FFB8-468A-76933702D22F}"/>
              </a:ext>
            </a:extLst>
          </p:cNvPr>
          <p:cNvSpPr txBox="1"/>
          <p:nvPr/>
        </p:nvSpPr>
        <p:spPr>
          <a:xfrm>
            <a:off x="2346365" y="3753968"/>
            <a:ext cx="54032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Mental framing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Small wins matter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Community encouragement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10" name="Picture 9" descr="A woman at her desk in front of a laptop with her hands at her temples in frustration">
            <a:extLst>
              <a:ext uri="{FF2B5EF4-FFF2-40B4-BE49-F238E27FC236}">
                <a16:creationId xmlns:a16="http://schemas.microsoft.com/office/drawing/2014/main" id="{016B34D4-EE6A-0089-CDAF-A05010142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56" y="2234420"/>
            <a:ext cx="4334493" cy="28164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28701-69E3-0BD6-546C-774A82355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7E2B4-12E1-731C-0611-54B1992F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3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3C7A53-C9AD-3D87-1228-343878B6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01D480-01AA-E3DA-8A90-5B0BF5091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36"/>
          <a:stretch>
            <a:fillRect/>
          </a:stretch>
        </p:blipFill>
        <p:spPr>
          <a:xfrm>
            <a:off x="283512" y="349743"/>
            <a:ext cx="11608164" cy="2807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627A40-ED8E-7BDA-6F1B-65B907E341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77442" y="296141"/>
            <a:ext cx="613360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RESOURCES AND SUPPORT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D825C39-6375-01C6-2F9F-E40DA9A17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141" y="1466476"/>
            <a:ext cx="497353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Job Search &amp; Career Tools (WA-Focused):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Careers.wa.gov </a:t>
            </a:r>
            <a:r>
              <a:rPr lang="en-US" altLang="en-US" sz="1400" dirty="0">
                <a:latin typeface="+mj-lt"/>
              </a:rPr>
              <a:t>-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State jobs portal, includes Lean/CI-focused roles.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hlinkClick r:id="rId4"/>
              </a:rPr>
              <a:t>WorkSourceWA.com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altLang="en-US" sz="1400" dirty="0">
                <a:latin typeface="+mj-lt"/>
              </a:rPr>
              <a:t>-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Resume help, job matching, unemployment resources.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66CCDCC-5516-E988-2951-020E006F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141" y="2640524"/>
            <a:ext cx="476200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CI Learning &amp; Certifications: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GoLeanSixSigma.com (Free Yellow Belt &amp; project templates)</a:t>
            </a:r>
            <a:endParaRPr lang="en-US" altLang="en-US" sz="1400" dirty="0"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Coursera/Udemy/edX </a:t>
            </a:r>
            <a:r>
              <a:rPr lang="en-US" altLang="en-US" sz="1400" dirty="0">
                <a:latin typeface="+mj-lt"/>
              </a:rPr>
              <a:t>-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Look for Lean, Agile, and Human-Centered Design courses.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Washington State Learning Center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(for current state employees) - search for Lean training.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j-lt"/>
              </a:rPr>
              <a:t>Results Washington - Stay connected and in-tune for future conferences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5D58FF3-10C5-30F3-9A40-1EA42AED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141" y="4666133"/>
            <a:ext cx="4762006" cy="209288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5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Networking &amp; Peer Communities: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Continue to attend our CoP!!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Join Lean/CI LinkedIn groups or Slack spaces (e.g., Lean Communicators).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Attend WA State Continuous Improvement COP events regularly.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Consider forming a “CI Job Seekers Huddle” to meet bi-weekly and co-work or support each other.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A person's finger being used as a stepping stool for a wooden figure">
            <a:extLst>
              <a:ext uri="{FF2B5EF4-FFF2-40B4-BE49-F238E27FC236}">
                <a16:creationId xmlns:a16="http://schemas.microsoft.com/office/drawing/2014/main" id="{B68BAD26-2D73-BE2F-F56F-FBC716A68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21" y="1505577"/>
            <a:ext cx="6124575" cy="4045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6737B7-D7EF-7B71-7247-40A2427E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019AB-5338-628C-866B-6D19C6C5C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9BC96-988E-5433-2CE7-BCDD64D5D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09353-0FBD-A28E-F7ED-28E727C5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36"/>
          <a:stretch>
            <a:fillRect/>
          </a:stretch>
        </p:blipFill>
        <p:spPr>
          <a:xfrm>
            <a:off x="219075" y="448175"/>
            <a:ext cx="11608164" cy="2807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63C7F7-19B9-0A81-F690-569146AFB43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56355" y="296141"/>
            <a:ext cx="613360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RESOURCES CONT.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3AA1A-280E-C3DF-6E73-9EBCD1A7A696}"/>
              </a:ext>
            </a:extLst>
          </p:cNvPr>
          <p:cNvSpPr txBox="1"/>
          <p:nvPr/>
        </p:nvSpPr>
        <p:spPr>
          <a:xfrm>
            <a:off x="4753100" y="1690750"/>
            <a:ext cx="61336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+mj-lt"/>
              </a:rPr>
              <a:t>Statewide resource links:</a:t>
            </a:r>
          </a:p>
          <a:p>
            <a:pPr>
              <a:buNone/>
            </a:pPr>
            <a:r>
              <a:rPr lang="en-US" dirty="0">
                <a:latin typeface="+mj-lt"/>
                <a:hlinkClick r:id="rId4" tooltip="https://app.leg.wa.gov/wac/default.aspx?cite=357-46"/>
              </a:rPr>
              <a:t>Chapter 357-46 WAC:</a:t>
            </a:r>
            <a:endParaRPr lang="en-US" dirty="0"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  <a:hlinkClick r:id="rId5" tooltip="https://ofm.wa.gov/state-human-resources/labor-relations/collective-bargaining-agreements"/>
              </a:rPr>
              <a:t>Collective bargaining agreements | Office of Financial Management</a:t>
            </a:r>
            <a:endParaRPr lang="en-US" dirty="0"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  <a:hlinkClick r:id="rId6" tooltip="https://eap.wa.gov/"/>
              </a:rPr>
              <a:t>Home | Employee Assistance Program</a:t>
            </a:r>
            <a:endParaRPr lang="en-US" dirty="0"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  <a:hlinkClick r:id="rId7" tooltip="https://des.wa.gov/layoff-and-general-government-transition-pool"/>
              </a:rPr>
              <a:t>Layoff and General Government Transition Pool | Department of Enterprise Services (DES)</a:t>
            </a:r>
            <a:endParaRPr lang="en-US" dirty="0"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</a:rPr>
              <a:t> </a:t>
            </a:r>
          </a:p>
          <a:p>
            <a:pPr>
              <a:buNone/>
            </a:pPr>
            <a:r>
              <a:rPr lang="en-US" dirty="0">
                <a:latin typeface="+mj-lt"/>
              </a:rPr>
              <a:t>EAP resources</a:t>
            </a:r>
          </a:p>
          <a:p>
            <a:pPr>
              <a:buNone/>
            </a:pPr>
            <a:r>
              <a:rPr lang="en-US" dirty="0">
                <a:latin typeface="+mj-lt"/>
                <a:hlinkClick r:id="rId8" tooltip="https://www.apa.org/topics/stress/uncertainty"/>
              </a:rPr>
              <a:t>10 tips for dealing with the stress of uncertainty</a:t>
            </a:r>
            <a:endParaRPr lang="en-US" dirty="0">
              <a:latin typeface="+mj-lt"/>
            </a:endParaRPr>
          </a:p>
          <a:p>
            <a:pPr>
              <a:buNone/>
            </a:pPr>
            <a:r>
              <a:rPr lang="en-US" dirty="0">
                <a:latin typeface="+mj-lt"/>
                <a:hlinkClick r:id="rId9" tooltip="https://psychcentral.com/health/steps-to-surviving-job-loss"/>
              </a:rPr>
              <a:t>Job Loss: 7 Tips to Cope I Psych Central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10" tooltip="https://helpcenter.stanford.edu/resources/work-related-resources/coping-emotional-impact-layoff"/>
              </a:rPr>
              <a:t>Coping with the Emotional Impact of a Layoff | Faculty Staff Help Center</a:t>
            </a:r>
            <a:endParaRPr lang="en-US" dirty="0">
              <a:latin typeface="+mj-lt"/>
            </a:endParaRPr>
          </a:p>
        </p:txBody>
      </p:sp>
      <p:pic>
        <p:nvPicPr>
          <p:cNvPr id="7" name="Picture 6" descr="A sign that contains help, tips, assistance, guidance, support and advice pointing in all different directions">
            <a:extLst>
              <a:ext uri="{FF2B5EF4-FFF2-40B4-BE49-F238E27FC236}">
                <a16:creationId xmlns:a16="http://schemas.microsoft.com/office/drawing/2014/main" id="{1147BA4F-113F-0709-AEA7-7FDE2B9192D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9563" y="1747926"/>
            <a:ext cx="4211324" cy="3146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5D984-D61D-3626-3C4F-4259DEE7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E5220-B618-3586-50F4-98CF8D76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5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A87CB3-0938-4181-7523-027772144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77F8016E-837B-4C70-B44C-E1627C028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B9C6062-B8DD-49CC-9F05-D6DF7ABB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F846FCA-97FF-4271-8B97-C14BD3AA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2DD2BC0-D31F-4903-8F54-0F60B9E3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7140C5F6-42D5-4D5D-9636-0329EEFBA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Badge Question Mark with solid fill">
            <a:extLst>
              <a:ext uri="{FF2B5EF4-FFF2-40B4-BE49-F238E27FC236}">
                <a16:creationId xmlns:a16="http://schemas.microsoft.com/office/drawing/2014/main" id="{B9EE2A7B-8E25-AF48-C05B-2D99DF9E7A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069" b="12069"/>
          <a:stretch>
            <a:fillRect/>
          </a:stretch>
        </p:blipFill>
        <p:spPr>
          <a:xfrm>
            <a:off x="643466" y="872575"/>
            <a:ext cx="3626159" cy="2750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094F57-3DFD-75D9-C0B2-99A39E50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45" t="30857" r="1060" b="31144"/>
          <a:stretch/>
        </p:blipFill>
        <p:spPr>
          <a:xfrm flipV="1">
            <a:off x="643467" y="5347940"/>
            <a:ext cx="3626158" cy="91440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457E30F7-3253-4621-AB18-6A383D3A3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99FDDE2E-EAAE-CBD1-029F-44336164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305829B-9491-4F93-8853-9BCABA78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20158"/>
            <a:ext cx="1218895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1F966F2-031A-4EA8-B214-62BED34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4E972-48EB-0630-5C95-6B3CBEE4D08E}"/>
              </a:ext>
            </a:extLst>
          </p:cNvPr>
          <p:cNvSpPr txBox="1"/>
          <p:nvPr/>
        </p:nvSpPr>
        <p:spPr>
          <a:xfrm>
            <a:off x="5004533" y="1079926"/>
            <a:ext cx="71772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Talia Mazzara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Senior Performance Advisor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hlinkClick r:id="rId6"/>
              </a:rPr>
              <a:t>Talia.Mazzara@gov.wa.gov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Theresa Dew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, Senior Performance Advisor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hlinkClick r:id="rId7"/>
              </a:rPr>
              <a:t>Theresa.Dew@gov.wa.gov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54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913C11-EADD-8F09-6FD1-5A5B36A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1D56E3-1D0A-90AE-A71F-50E51513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77" y="1001975"/>
            <a:ext cx="3657600" cy="901579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Agenda</a:t>
            </a:r>
            <a:r>
              <a:rPr lang="en-US" dirty="0"/>
              <a:t>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6C0C8B-1E93-5358-D694-B92B6AD3B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9075" y="2183730"/>
            <a:ext cx="4744674" cy="397575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Coping through change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Permission to 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Thriving through uncertainty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Embracing change as opportunity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Applying PDSA to career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Value stream mapping yourself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Encouragement &amp; mindset: Lean   thinking in tough times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Resources and support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0A5F1C-4404-BFC1-9AA5-973A9FCA5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  <p:pic>
        <p:nvPicPr>
          <p:cNvPr id="7" name="Picture 6" descr="A man on top of a person who is watering the plant growing within his mind">
            <a:extLst>
              <a:ext uri="{FF2B5EF4-FFF2-40B4-BE49-F238E27FC236}">
                <a16:creationId xmlns:a16="http://schemas.microsoft.com/office/drawing/2014/main" id="{A87D4CCC-5ED1-53C2-F6C9-BF547F6AD3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501"/>
          <a:stretch>
            <a:fillRect/>
          </a:stretch>
        </p:blipFill>
        <p:spPr>
          <a:xfrm>
            <a:off x="5171607" y="1135211"/>
            <a:ext cx="6782267" cy="4899448"/>
          </a:xfrm>
          <a:prstGeom prst="rect">
            <a:avLst/>
          </a:prstGeom>
          <a:effectLst>
            <a:glow rad="88900">
              <a:schemeClr val="accent3">
                <a:lumMod val="75000"/>
              </a:schemeClr>
            </a:glow>
            <a:outerShdw blurRad="50800" dist="50800" dir="5400000" algn="ctr" rotWithShape="0">
              <a:schemeClr val="accent2"/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B81888-7702-3738-B0A9-D6C830FC2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636"/>
          <a:stretch>
            <a:fillRect/>
          </a:stretch>
        </p:blipFill>
        <p:spPr>
          <a:xfrm>
            <a:off x="360177" y="434506"/>
            <a:ext cx="11608164" cy="280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7BD73A-3204-5E9A-D1D9-630BFB10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2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5FBAE-4AC8-68CB-DCE3-90400CC1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73A3D3-3542-437E-2E4B-D4F93E68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00851"/>
            <a:ext cx="3657600" cy="210085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Coping through change: human first, always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988E4-ED80-45C2-85DE-0CDCE1C873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49349" y="559519"/>
            <a:ext cx="9896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COPING THROUGH CHANGE- HUMAN FIRST, ALWAYS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34E0B-BDC5-A60B-B688-274D3654BA40}"/>
              </a:ext>
            </a:extLst>
          </p:cNvPr>
          <p:cNvSpPr txBox="1"/>
          <p:nvPr/>
        </p:nvSpPr>
        <p:spPr>
          <a:xfrm>
            <a:off x="2421911" y="1701301"/>
            <a:ext cx="819322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Acknowledge the disruption- it’s okay to feel disoriented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Name what you’re feeling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Create a pause space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Practice micro-wins</a:t>
            </a:r>
          </a:p>
          <a:p>
            <a:endParaRPr lang="en-US" sz="2000" b="1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Lean on your circle</a:t>
            </a:r>
          </a:p>
          <a:p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You are </a:t>
            </a:r>
            <a:r>
              <a:rPr lang="en-US" sz="2000" b="1" i="1" dirty="0">
                <a:latin typeface="+mj-lt"/>
              </a:rPr>
              <a:t>not</a:t>
            </a:r>
            <a:r>
              <a:rPr lang="en-US" sz="2000" b="1" dirty="0">
                <a:latin typeface="+mj-lt"/>
              </a:rPr>
              <a:t> broken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r>
              <a:rPr lang="en-US" sz="2000" b="1" dirty="0">
                <a:latin typeface="+mj-lt"/>
              </a:rPr>
              <a:t>Honor the cycle-  </a:t>
            </a:r>
            <a:r>
              <a:rPr lang="en-US" sz="2000" b="1" i="1" dirty="0">
                <a:latin typeface="+mj-lt"/>
              </a:rPr>
              <a:t>observe → stabilize → reflect → learn → redesign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8" descr="A pink lotus flower among green lily pads">
            <a:extLst>
              <a:ext uri="{FF2B5EF4-FFF2-40B4-BE49-F238E27FC236}">
                <a16:creationId xmlns:a16="http://schemas.microsoft.com/office/drawing/2014/main" id="{2D11C892-BAA1-BD6B-CBDD-793BF03A81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1471853" y="1129204"/>
            <a:ext cx="9248293" cy="5259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2A46D-8AB9-EC82-DD30-EAAE3AB05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636"/>
          <a:stretch>
            <a:fillRect/>
          </a:stretch>
        </p:blipFill>
        <p:spPr>
          <a:xfrm>
            <a:off x="291918" y="370294"/>
            <a:ext cx="11608164" cy="280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DBF95B-E129-22FC-05DA-A7736965D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DC349-7326-F166-818A-73B32AC65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  <p:pic>
        <p:nvPicPr>
          <p:cNvPr id="10" name="Graphic 9" descr="Lotus Flower with solid fill">
            <a:extLst>
              <a:ext uri="{FF2B5EF4-FFF2-40B4-BE49-F238E27FC236}">
                <a16:creationId xmlns:a16="http://schemas.microsoft.com/office/drawing/2014/main" id="{1898B40A-4CD9-49C3-66EE-B3214DA4F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7153" y="2913598"/>
            <a:ext cx="463462" cy="463462"/>
          </a:xfrm>
          <a:prstGeom prst="rect">
            <a:avLst/>
          </a:prstGeom>
        </p:spPr>
      </p:pic>
      <p:pic>
        <p:nvPicPr>
          <p:cNvPr id="14" name="Graphic 13" descr="Lotus Flower with solid fill">
            <a:extLst>
              <a:ext uri="{FF2B5EF4-FFF2-40B4-BE49-F238E27FC236}">
                <a16:creationId xmlns:a16="http://schemas.microsoft.com/office/drawing/2014/main" id="{9441904A-B02A-A1BA-334D-43ABE7D4F3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5538" y="4075738"/>
            <a:ext cx="463462" cy="463462"/>
          </a:xfrm>
          <a:prstGeom prst="rect">
            <a:avLst/>
          </a:prstGeom>
        </p:spPr>
      </p:pic>
      <p:pic>
        <p:nvPicPr>
          <p:cNvPr id="15" name="Graphic 14" descr="Lotus Flower with solid fill">
            <a:extLst>
              <a:ext uri="{FF2B5EF4-FFF2-40B4-BE49-F238E27FC236}">
                <a16:creationId xmlns:a16="http://schemas.microsoft.com/office/drawing/2014/main" id="{D0268E45-485B-C356-523E-1DCAB6C4E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5538" y="4670536"/>
            <a:ext cx="463462" cy="463462"/>
          </a:xfrm>
          <a:prstGeom prst="rect">
            <a:avLst/>
          </a:prstGeom>
        </p:spPr>
      </p:pic>
      <p:pic>
        <p:nvPicPr>
          <p:cNvPr id="16" name="Graphic 15" descr="Lotus Flower with solid fill">
            <a:extLst>
              <a:ext uri="{FF2B5EF4-FFF2-40B4-BE49-F238E27FC236}">
                <a16:creationId xmlns:a16="http://schemas.microsoft.com/office/drawing/2014/main" id="{1E83E41C-FB2F-8EA2-3F58-5945D967A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3276" y="2318800"/>
            <a:ext cx="463462" cy="463462"/>
          </a:xfrm>
          <a:prstGeom prst="rect">
            <a:avLst/>
          </a:prstGeom>
        </p:spPr>
      </p:pic>
      <p:pic>
        <p:nvPicPr>
          <p:cNvPr id="17" name="Graphic 16" descr="Lotus Flower with solid fill">
            <a:extLst>
              <a:ext uri="{FF2B5EF4-FFF2-40B4-BE49-F238E27FC236}">
                <a16:creationId xmlns:a16="http://schemas.microsoft.com/office/drawing/2014/main" id="{C94149ED-33B1-F5C4-C6A7-4ABB77F3B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3504" y="1747611"/>
            <a:ext cx="463462" cy="463462"/>
          </a:xfrm>
          <a:prstGeom prst="rect">
            <a:avLst/>
          </a:prstGeom>
        </p:spPr>
      </p:pic>
      <p:pic>
        <p:nvPicPr>
          <p:cNvPr id="18" name="Graphic 17" descr="Lotus Flower with solid fill">
            <a:extLst>
              <a:ext uri="{FF2B5EF4-FFF2-40B4-BE49-F238E27FC236}">
                <a16:creationId xmlns:a16="http://schemas.microsoft.com/office/drawing/2014/main" id="{719D83C5-8973-3B6D-AF9C-7DC45FE93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3504" y="5265334"/>
            <a:ext cx="463462" cy="463462"/>
          </a:xfrm>
          <a:prstGeom prst="rect">
            <a:avLst/>
          </a:prstGeom>
        </p:spPr>
      </p:pic>
      <p:pic>
        <p:nvPicPr>
          <p:cNvPr id="13" name="Graphic 12" descr="Lotus Flower with solid fill">
            <a:extLst>
              <a:ext uri="{FF2B5EF4-FFF2-40B4-BE49-F238E27FC236}">
                <a16:creationId xmlns:a16="http://schemas.microsoft.com/office/drawing/2014/main" id="{3359D958-A86B-CD5D-3D16-1D81AFFD7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78760" y="3480940"/>
            <a:ext cx="463462" cy="4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2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34704-5437-B8D8-0FAD-955C9B82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F7145D7-2376-9F49-C63A-D13372714B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70317" y="559519"/>
            <a:ext cx="9896407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CONTINUOUS IMPROVEMENT ≠ CONSTANT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AB440-E2E4-0E1F-CC5A-53375A361BD2}"/>
              </a:ext>
            </a:extLst>
          </p:cNvPr>
          <p:cNvSpPr txBox="1"/>
          <p:nvPr/>
        </p:nvSpPr>
        <p:spPr>
          <a:xfrm>
            <a:off x="3259176" y="1024892"/>
            <a:ext cx="609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Give yourself permission to rest. Rest fuels clarity</a:t>
            </a:r>
          </a:p>
        </p:txBody>
      </p:sp>
      <p:pic>
        <p:nvPicPr>
          <p:cNvPr id="26" name="Picture 25" descr="A man with his hands behind his head in a relaxed position">
            <a:extLst>
              <a:ext uri="{FF2B5EF4-FFF2-40B4-BE49-F238E27FC236}">
                <a16:creationId xmlns:a16="http://schemas.microsoft.com/office/drawing/2014/main" id="{2A41CA2C-CD08-1DC2-00A7-35AF4F0A59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32000"/>
                    </a14:imgEffect>
                  </a14:imgLayer>
                </a14:imgProps>
              </a:ext>
            </a:extLst>
          </a:blip>
          <a:srcRect t="1" r="11649" b="5372"/>
          <a:stretch>
            <a:fillRect/>
          </a:stretch>
        </p:blipFill>
        <p:spPr>
          <a:xfrm>
            <a:off x="219076" y="1758744"/>
            <a:ext cx="5291108" cy="34728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547AA6-A67C-EA4B-FB7E-047B907E1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636"/>
          <a:stretch>
            <a:fillRect/>
          </a:stretch>
        </p:blipFill>
        <p:spPr>
          <a:xfrm>
            <a:off x="219075" y="278811"/>
            <a:ext cx="11608164" cy="280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4B90DE-5EE9-4012-B65F-1E29688F5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116A9-9B64-F1A4-8CF0-2144779B1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3896B2-F560-43A6-2397-FA6FD539F84C}"/>
              </a:ext>
            </a:extLst>
          </p:cNvPr>
          <p:cNvSpPr txBox="1"/>
          <p:nvPr/>
        </p:nvSpPr>
        <p:spPr>
          <a:xfrm>
            <a:off x="6096000" y="2391863"/>
            <a:ext cx="60979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Quality vs quantity: CI is about value, not volume</a:t>
            </a:r>
          </a:p>
          <a:p>
            <a:endParaRPr lang="en-US" b="1" dirty="0"/>
          </a:p>
          <a:p>
            <a:r>
              <a:rPr lang="en-US" b="1" dirty="0"/>
              <a:t>Build systems that include rest</a:t>
            </a:r>
          </a:p>
          <a:p>
            <a:endParaRPr lang="en-US" b="1" dirty="0"/>
          </a:p>
          <a:p>
            <a:r>
              <a:rPr lang="en-US" b="1" dirty="0"/>
              <a:t>Self-worth is NOT a KBI</a:t>
            </a:r>
          </a:p>
          <a:p>
            <a:endParaRPr lang="en-US" b="1" dirty="0"/>
          </a:p>
          <a:p>
            <a:r>
              <a:rPr lang="en-US" b="1" dirty="0"/>
              <a:t>Practice gentle iteration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9C6B14-E1DE-65CB-8774-29E6F8CB80E2}"/>
              </a:ext>
            </a:extLst>
          </p:cNvPr>
          <p:cNvSpPr txBox="1"/>
          <p:nvPr/>
        </p:nvSpPr>
        <p:spPr>
          <a:xfrm>
            <a:off x="219075" y="5649714"/>
            <a:ext cx="12017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There is a season for wild growth and a season for deep rest. Both are valuable. Both are progress.</a:t>
            </a:r>
          </a:p>
        </p:txBody>
      </p:sp>
      <p:pic>
        <p:nvPicPr>
          <p:cNvPr id="23" name="Graphic 22" descr="Continuous Improvement with solid fill">
            <a:extLst>
              <a:ext uri="{FF2B5EF4-FFF2-40B4-BE49-F238E27FC236}">
                <a16:creationId xmlns:a16="http://schemas.microsoft.com/office/drawing/2014/main" id="{8B980334-148C-EA6B-DCB9-3E5A4994C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307218">
            <a:off x="5638920" y="3403714"/>
            <a:ext cx="492159" cy="492159"/>
          </a:xfrm>
          <a:prstGeom prst="rect">
            <a:avLst/>
          </a:prstGeom>
        </p:spPr>
      </p:pic>
      <p:pic>
        <p:nvPicPr>
          <p:cNvPr id="24" name="Graphic 23" descr="Continuous Improvement with solid fill">
            <a:extLst>
              <a:ext uri="{FF2B5EF4-FFF2-40B4-BE49-F238E27FC236}">
                <a16:creationId xmlns:a16="http://schemas.microsoft.com/office/drawing/2014/main" id="{C54D81FF-3262-0E01-ACB3-B06DD344B5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307218">
            <a:off x="5638389" y="3984793"/>
            <a:ext cx="492159" cy="492159"/>
          </a:xfrm>
          <a:prstGeom prst="rect">
            <a:avLst/>
          </a:prstGeom>
        </p:spPr>
      </p:pic>
      <p:pic>
        <p:nvPicPr>
          <p:cNvPr id="29" name="Graphic 28" descr="Continuous Improvement with solid fill">
            <a:extLst>
              <a:ext uri="{FF2B5EF4-FFF2-40B4-BE49-F238E27FC236}">
                <a16:creationId xmlns:a16="http://schemas.microsoft.com/office/drawing/2014/main" id="{87FECB4F-2AB3-5751-A05A-6479847C27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307218">
            <a:off x="5638921" y="2307861"/>
            <a:ext cx="492159" cy="492159"/>
          </a:xfrm>
          <a:prstGeom prst="rect">
            <a:avLst/>
          </a:prstGeom>
        </p:spPr>
      </p:pic>
      <p:pic>
        <p:nvPicPr>
          <p:cNvPr id="30" name="Graphic 29" descr="Continuous Improvement with solid fill">
            <a:extLst>
              <a:ext uri="{FF2B5EF4-FFF2-40B4-BE49-F238E27FC236}">
                <a16:creationId xmlns:a16="http://schemas.microsoft.com/office/drawing/2014/main" id="{39A923C7-1A7E-CC0F-98BE-4E93E828A8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307218">
            <a:off x="5638390" y="2867646"/>
            <a:ext cx="492159" cy="4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1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F4C93A-E657-7028-488F-3B1981FE3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920E686-22A3-67AA-A0C9-0D3F7FC75F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5018" y="547024"/>
            <a:ext cx="1110196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THRIVING THROUGH UNCERTAINTY-  RESILIENCE AS A SKILL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ED6B8-74C0-A473-3118-DCDC8C62F2AC}"/>
              </a:ext>
            </a:extLst>
          </p:cNvPr>
          <p:cNvSpPr txBox="1"/>
          <p:nvPr/>
        </p:nvSpPr>
        <p:spPr>
          <a:xfrm>
            <a:off x="1698171" y="1024892"/>
            <a:ext cx="8467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</a:rPr>
              <a:t>Continuous Improvement doesn’t just help us perform- It helps us adapt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EA7413-B0B1-74CE-D514-E767DEC3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36"/>
          <a:stretch>
            <a:fillRect/>
          </a:stretch>
        </p:blipFill>
        <p:spPr>
          <a:xfrm>
            <a:off x="219075" y="278811"/>
            <a:ext cx="11608164" cy="280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8836D8-3929-1866-26AE-7E29F6727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28E1E0-DA97-BE3B-D737-582D04BC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73C694-7C9A-A840-C0BB-85C623EC4D55}"/>
              </a:ext>
            </a:extLst>
          </p:cNvPr>
          <p:cNvSpPr txBox="1"/>
          <p:nvPr/>
        </p:nvSpPr>
        <p:spPr>
          <a:xfrm>
            <a:off x="820379" y="2198908"/>
            <a:ext cx="51113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Identify what you </a:t>
            </a:r>
            <a:r>
              <a:rPr lang="en-US" b="1" i="1" dirty="0"/>
              <a:t>can</a:t>
            </a:r>
            <a:r>
              <a:rPr lang="en-US" b="1" dirty="0"/>
              <a:t> influence</a:t>
            </a:r>
          </a:p>
          <a:p>
            <a:endParaRPr lang="en-US" b="1" dirty="0"/>
          </a:p>
          <a:p>
            <a:r>
              <a:rPr lang="en-US" b="1" dirty="0"/>
              <a:t>Standard work for mental wellness</a:t>
            </a:r>
          </a:p>
          <a:p>
            <a:endParaRPr lang="en-US" b="1" dirty="0"/>
          </a:p>
          <a:p>
            <a:r>
              <a:rPr lang="en-US" b="1" dirty="0"/>
              <a:t>Practice learning loops</a:t>
            </a:r>
          </a:p>
          <a:p>
            <a:endParaRPr lang="en-US" b="1" dirty="0"/>
          </a:p>
          <a:p>
            <a:r>
              <a:rPr lang="en-US" b="1" dirty="0"/>
              <a:t>Visualize a future state you’d be proud of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7" name="Picture 16" descr="A little green plant growing within the cracks of the concrete">
            <a:extLst>
              <a:ext uri="{FF2B5EF4-FFF2-40B4-BE49-F238E27FC236}">
                <a16:creationId xmlns:a16="http://schemas.microsoft.com/office/drawing/2014/main" id="{A4DF2150-627C-E7C1-3583-7745AD16D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991" y="1814990"/>
            <a:ext cx="5424808" cy="3187426"/>
          </a:xfrm>
          <a:prstGeom prst="rect">
            <a:avLst/>
          </a:prstGeom>
        </p:spPr>
      </p:pic>
      <p:pic>
        <p:nvPicPr>
          <p:cNvPr id="10" name="Graphic 9" descr="DNA with solid fill">
            <a:extLst>
              <a:ext uri="{FF2B5EF4-FFF2-40B4-BE49-F238E27FC236}">
                <a16:creationId xmlns:a16="http://schemas.microsoft.com/office/drawing/2014/main" id="{15E12A61-7A62-14F3-1E7E-8A5F567EE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995" y="2318129"/>
            <a:ext cx="237013" cy="237013"/>
          </a:xfrm>
          <a:prstGeom prst="rect">
            <a:avLst/>
          </a:prstGeom>
        </p:spPr>
      </p:pic>
      <p:pic>
        <p:nvPicPr>
          <p:cNvPr id="13" name="Graphic 12" descr="DNA with solid fill">
            <a:extLst>
              <a:ext uri="{FF2B5EF4-FFF2-40B4-BE49-F238E27FC236}">
                <a16:creationId xmlns:a16="http://schemas.microsoft.com/office/drawing/2014/main" id="{9504B620-42EB-0F7A-A586-F142FD6D2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995" y="2877237"/>
            <a:ext cx="237013" cy="237013"/>
          </a:xfrm>
          <a:prstGeom prst="rect">
            <a:avLst/>
          </a:prstGeom>
        </p:spPr>
      </p:pic>
      <p:pic>
        <p:nvPicPr>
          <p:cNvPr id="14" name="Graphic 13" descr="DNA with solid fill">
            <a:extLst>
              <a:ext uri="{FF2B5EF4-FFF2-40B4-BE49-F238E27FC236}">
                <a16:creationId xmlns:a16="http://schemas.microsoft.com/office/drawing/2014/main" id="{71D5A3F3-9A06-2DA3-6775-B9D8621D4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365" y="3429000"/>
            <a:ext cx="237013" cy="237013"/>
          </a:xfrm>
          <a:prstGeom prst="rect">
            <a:avLst/>
          </a:prstGeom>
        </p:spPr>
      </p:pic>
      <p:pic>
        <p:nvPicPr>
          <p:cNvPr id="15" name="Graphic 14" descr="DNA with solid fill">
            <a:extLst>
              <a:ext uri="{FF2B5EF4-FFF2-40B4-BE49-F238E27FC236}">
                <a16:creationId xmlns:a16="http://schemas.microsoft.com/office/drawing/2014/main" id="{E2F87F48-37E6-0FF8-640C-93D8655AE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181" y="3901997"/>
            <a:ext cx="237013" cy="2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2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89946-81E1-B265-18D6-132FE7AE1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813CE7D-0DB8-8F1E-231E-57D0175B9D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7180" y="5017398"/>
            <a:ext cx="685763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EMBRACING CHANGE AS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6F8507-B0CE-D270-C885-41C7F28B0760}"/>
              </a:ext>
            </a:extLst>
          </p:cNvPr>
          <p:cNvSpPr txBox="1"/>
          <p:nvPr/>
        </p:nvSpPr>
        <p:spPr>
          <a:xfrm>
            <a:off x="3641465" y="5608427"/>
            <a:ext cx="7212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“Without standards, there can be no improvement.” 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Ink Free" panose="03080402000500000000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Taiichi Ohno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 descr="A man with a hiking pack on facing mountains before him">
            <a:extLst>
              <a:ext uri="{FF2B5EF4-FFF2-40B4-BE49-F238E27FC236}">
                <a16:creationId xmlns:a16="http://schemas.microsoft.com/office/drawing/2014/main" id="{856DAFC6-CB56-A83A-E4EA-10A51D7F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45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4724" y="668534"/>
            <a:ext cx="7782549" cy="4262203"/>
          </a:xfrm>
          <a:prstGeom prst="rect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27F054-519C-D351-EF91-B43493DCB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636"/>
          <a:stretch>
            <a:fillRect/>
          </a:stretch>
        </p:blipFill>
        <p:spPr>
          <a:xfrm>
            <a:off x="291917" y="296129"/>
            <a:ext cx="11608164" cy="280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64074D-B1B1-CD0E-6838-03B2957FB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A1EE17-B7F7-6D04-EB86-81923C666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4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CD421-66CD-E127-E7B9-62D2ABFEA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122CD74-2480-4DBC-DFD6-C70C175D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36"/>
          <a:stretch>
            <a:fillRect/>
          </a:stretch>
        </p:blipFill>
        <p:spPr>
          <a:xfrm>
            <a:off x="219075" y="448175"/>
            <a:ext cx="11608164" cy="2807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47B601D-B3ED-EC63-17CE-A0B2273717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609" y="3247807"/>
            <a:ext cx="2091088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APPLYING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PDSA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CAREER PLANNING</a:t>
            </a:r>
          </a:p>
        </p:txBody>
      </p:sp>
      <p:graphicFrame>
        <p:nvGraphicFramePr>
          <p:cNvPr id="8" name="Content Placeholder 9" descr="Applying the plan, do, check, act cycle to career planning">
            <a:extLst>
              <a:ext uri="{FF2B5EF4-FFF2-40B4-BE49-F238E27FC236}">
                <a16:creationId xmlns:a16="http://schemas.microsoft.com/office/drawing/2014/main" id="{0E8C8E56-A4DF-ACD8-10E9-8B150B9B45E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088950"/>
              </p:ext>
            </p:extLst>
          </p:nvPr>
        </p:nvGraphicFramePr>
        <p:xfrm>
          <a:off x="4305827" y="2878091"/>
          <a:ext cx="7418813" cy="344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9655A2-7690-3E33-B9E3-F6D247772F33}"/>
              </a:ext>
            </a:extLst>
          </p:cNvPr>
          <p:cNvSpPr txBox="1"/>
          <p:nvPr/>
        </p:nvSpPr>
        <p:spPr>
          <a:xfrm>
            <a:off x="4305827" y="4000338"/>
            <a:ext cx="16555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Set a clear goal, frame your challenge, and outline what you’ll try first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FE0E3-53F5-26C4-F062-389A09BBDE5D}"/>
              </a:ext>
            </a:extLst>
          </p:cNvPr>
          <p:cNvSpPr txBox="1"/>
          <p:nvPr/>
        </p:nvSpPr>
        <p:spPr>
          <a:xfrm>
            <a:off x="6230589" y="4007256"/>
            <a:ext cx="16555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Take small, intentional steps forward-</a:t>
            </a:r>
          </a:p>
          <a:p>
            <a:pPr algn="ctr"/>
            <a:r>
              <a:rPr lang="en-US" sz="1600" dirty="0">
                <a:latin typeface="+mj-lt"/>
              </a:rPr>
              <a:t>progress over perfection</a:t>
            </a:r>
          </a:p>
        </p:txBody>
      </p:sp>
      <p:pic>
        <p:nvPicPr>
          <p:cNvPr id="4" name="Picture 3" descr="A image of the plan, do, check, act cycle and how it feeds into continuous iterations of the same cycle">
            <a:extLst>
              <a:ext uri="{FF2B5EF4-FFF2-40B4-BE49-F238E27FC236}">
                <a16:creationId xmlns:a16="http://schemas.microsoft.com/office/drawing/2014/main" id="{7EF6EB0C-DA5A-8B89-A5A4-19C7C7D8F62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84000"/>
                    </a14:imgEffect>
                    <a14:imgEffect>
                      <a14:colorTemperature colorTemp="9460"/>
                    </a14:imgEffect>
                    <a14:imgEffect>
                      <a14:saturation sat="144000"/>
                    </a14:imgEffect>
                    <a14:imgEffect>
                      <a14:brightnessContrast contras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5445" y="288590"/>
            <a:ext cx="7230287" cy="2277324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F8A07E-B302-893B-FD51-0434D2985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FC99C-77EE-9158-360B-C8BCD0E9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9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755DF-D9A6-7A65-AA6C-7B54639AB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76F30B4-FE73-2609-3EDD-945CBE93DD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32518" y="814418"/>
            <a:ext cx="613610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VALUE STREAM MAP YOURSELF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21BA7-B5DE-1D41-1FAF-A0EA20A1772E}"/>
              </a:ext>
            </a:extLst>
          </p:cNvPr>
          <p:cNvSpPr txBox="1"/>
          <p:nvPr/>
        </p:nvSpPr>
        <p:spPr>
          <a:xfrm>
            <a:off x="5841949" y="1285238"/>
            <a:ext cx="6130976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kern="100" dirty="0">
                <a:solidFill>
                  <a:schemeClr val="accent3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800" kern="100" dirty="0">
                <a:solidFill>
                  <a:schemeClr val="accent3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valuate and optimize how </a:t>
            </a:r>
            <a:r>
              <a:rPr lang="en-US" kern="100" dirty="0">
                <a:solidFill>
                  <a:schemeClr val="accent3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n-US" sz="1800" kern="100" dirty="0">
                <a:solidFill>
                  <a:schemeClr val="accent3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spend time and </a:t>
            </a:r>
            <a:br>
              <a:rPr lang="en-US" kern="100" dirty="0">
                <a:solidFill>
                  <a:schemeClr val="accent3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chemeClr val="accent3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effort during tough transitions</a:t>
            </a:r>
          </a:p>
        </p:txBody>
      </p:sp>
      <p:grpSp>
        <p:nvGrpSpPr>
          <p:cNvPr id="5" name="Group 4" descr="Mapping your current state job-seeking or skill-building process">
            <a:extLst>
              <a:ext uri="{FF2B5EF4-FFF2-40B4-BE49-F238E27FC236}">
                <a16:creationId xmlns:a16="http://schemas.microsoft.com/office/drawing/2014/main" id="{972FF430-78A6-7726-6F97-25DDC52CF3B7}"/>
              </a:ext>
            </a:extLst>
          </p:cNvPr>
          <p:cNvGrpSpPr/>
          <p:nvPr/>
        </p:nvGrpSpPr>
        <p:grpSpPr>
          <a:xfrm>
            <a:off x="6547365" y="2035684"/>
            <a:ext cx="4838299" cy="2238676"/>
            <a:chOff x="0" y="1746"/>
            <a:chExt cx="5354320" cy="2359278"/>
          </a:xfrm>
          <a:solidFill>
            <a:schemeClr val="accent2"/>
          </a:solidFill>
        </p:grpSpPr>
        <p:sp>
          <p:nvSpPr>
            <p:cNvPr id="6" name="Callout: Up Arrow 5">
              <a:extLst>
                <a:ext uri="{FF2B5EF4-FFF2-40B4-BE49-F238E27FC236}">
                  <a16:creationId xmlns:a16="http://schemas.microsoft.com/office/drawing/2014/main" id="{6123E758-874B-1B07-4E37-E9D5071B777B}"/>
                </a:ext>
              </a:extLst>
            </p:cNvPr>
            <p:cNvSpPr/>
            <p:nvPr/>
          </p:nvSpPr>
          <p:spPr>
            <a:xfrm rot="10800000">
              <a:off x="0" y="1746"/>
              <a:ext cx="5354320" cy="2359278"/>
            </a:xfrm>
            <a:prstGeom prst="upArrowCallout">
              <a:avLst/>
            </a:prstGeom>
            <a:grp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Callout: Up Arrow 4">
              <a:extLst>
                <a:ext uri="{FF2B5EF4-FFF2-40B4-BE49-F238E27FC236}">
                  <a16:creationId xmlns:a16="http://schemas.microsoft.com/office/drawing/2014/main" id="{DFD8009F-F365-10C5-5F28-276E95C5CD7B}"/>
                </a:ext>
              </a:extLst>
            </p:cNvPr>
            <p:cNvSpPr txBox="1"/>
            <p:nvPr/>
          </p:nvSpPr>
          <p:spPr>
            <a:xfrm>
              <a:off x="0" y="1746"/>
              <a:ext cx="5354320" cy="15329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+mj-lt"/>
                </a:rPr>
                <a:t>Map your current state job-seeking or skill-building process </a:t>
              </a:r>
            </a:p>
          </p:txBody>
        </p:sp>
      </p:grpSp>
      <p:grpSp>
        <p:nvGrpSpPr>
          <p:cNvPr id="12" name="Group 11" descr="Identifying steps that are value-added, non-value added, and necessary">
            <a:extLst>
              <a:ext uri="{FF2B5EF4-FFF2-40B4-BE49-F238E27FC236}">
                <a16:creationId xmlns:a16="http://schemas.microsoft.com/office/drawing/2014/main" id="{DA572661-4D36-FEDA-DB2A-D84D056DC809}"/>
              </a:ext>
            </a:extLst>
          </p:cNvPr>
          <p:cNvGrpSpPr/>
          <p:nvPr/>
        </p:nvGrpSpPr>
        <p:grpSpPr>
          <a:xfrm>
            <a:off x="6547364" y="4393968"/>
            <a:ext cx="4838299" cy="1531214"/>
            <a:chOff x="0" y="0"/>
            <a:chExt cx="5354320" cy="38737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650B01-26F8-2492-2A92-A8BD81BA6ABE}"/>
                </a:ext>
              </a:extLst>
            </p:cNvPr>
            <p:cNvSpPr/>
            <p:nvPr/>
          </p:nvSpPr>
          <p:spPr>
            <a:xfrm>
              <a:off x="0" y="0"/>
              <a:ext cx="5354320" cy="3873753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B6FCB7-527E-2AF5-FF53-D499C16BEA21}"/>
                </a:ext>
              </a:extLst>
            </p:cNvPr>
            <p:cNvSpPr txBox="1"/>
            <p:nvPr/>
          </p:nvSpPr>
          <p:spPr>
            <a:xfrm>
              <a:off x="0" y="0"/>
              <a:ext cx="5354320" cy="3873753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+mj-lt"/>
                </a:rPr>
                <a:t>Identify steps that are value-added, non-value added, and necessary but non-value added </a:t>
              </a:r>
            </a:p>
          </p:txBody>
        </p:sp>
      </p:grpSp>
      <p:pic>
        <p:nvPicPr>
          <p:cNvPr id="9" name="Picture 8" descr="A woman with a form in her hand and a pen in the other with a stack of papers and a coffee cup next to her">
            <a:extLst>
              <a:ext uri="{FF2B5EF4-FFF2-40B4-BE49-F238E27FC236}">
                <a16:creationId xmlns:a16="http://schemas.microsoft.com/office/drawing/2014/main" id="{D579DBAA-8B3E-9F01-E388-F95D5BB4D8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94" r="20482"/>
          <a:stretch>
            <a:fillRect/>
          </a:stretch>
        </p:blipFill>
        <p:spPr>
          <a:xfrm>
            <a:off x="219075" y="803840"/>
            <a:ext cx="5606321" cy="5258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6C12BF-07A1-DC0F-BA86-BEC7E0C5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636"/>
          <a:stretch>
            <a:fillRect/>
          </a:stretch>
        </p:blipFill>
        <p:spPr>
          <a:xfrm>
            <a:off x="219075" y="448175"/>
            <a:ext cx="11608164" cy="280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E08916-758A-DE56-40F2-7A78BE15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31B66-E54E-D672-F534-7C9E8FF86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2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42EC0B-A37B-4E4E-66AC-E3CEB694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5E47C2-FA23-33EF-F971-9681A3C12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36"/>
          <a:stretch>
            <a:fillRect/>
          </a:stretch>
        </p:blipFill>
        <p:spPr>
          <a:xfrm>
            <a:off x="219075" y="448175"/>
            <a:ext cx="11608164" cy="28070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726CD60-D8BF-03A3-3647-E8D1FE5643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96293" y="170374"/>
            <a:ext cx="8728364" cy="8925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MAPPING WHAT MATTERS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might my current VSM look like?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79DE33-5BF6-2C16-644D-2DFCDCAF3298}"/>
              </a:ext>
            </a:extLst>
          </p:cNvPr>
          <p:cNvSpPr/>
          <p:nvPr/>
        </p:nvSpPr>
        <p:spPr>
          <a:xfrm>
            <a:off x="-316502" y="1167763"/>
            <a:ext cx="206340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Job search</a:t>
            </a:r>
          </a:p>
        </p:txBody>
      </p:sp>
      <p:graphicFrame>
        <p:nvGraphicFramePr>
          <p:cNvPr id="12" name="Diagram 11" descr="An example of what value stream mapping yourself could look like within a job search">
            <a:extLst>
              <a:ext uri="{FF2B5EF4-FFF2-40B4-BE49-F238E27FC236}">
                <a16:creationId xmlns:a16="http://schemas.microsoft.com/office/drawing/2014/main" id="{10394040-397E-3703-5F8F-DF202CA49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035151"/>
              </p:ext>
            </p:extLst>
          </p:nvPr>
        </p:nvGraphicFramePr>
        <p:xfrm>
          <a:off x="-615656" y="1296750"/>
          <a:ext cx="7705066" cy="178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079F25B-22B0-28FA-B4A3-D99FB660A492}"/>
              </a:ext>
            </a:extLst>
          </p:cNvPr>
          <p:cNvSpPr txBox="1"/>
          <p:nvPr/>
        </p:nvSpPr>
        <p:spPr>
          <a:xfrm>
            <a:off x="0" y="2944224"/>
            <a:ext cx="162988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cap="none" spc="0" dirty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</a:rPr>
              <a:t>Skill building</a:t>
            </a:r>
          </a:p>
        </p:txBody>
      </p:sp>
      <p:graphicFrame>
        <p:nvGraphicFramePr>
          <p:cNvPr id="14" name="Diagram 13" descr="An example of what value stream mapping yourself could look like within skill building">
            <a:extLst>
              <a:ext uri="{FF2B5EF4-FFF2-40B4-BE49-F238E27FC236}">
                <a16:creationId xmlns:a16="http://schemas.microsoft.com/office/drawing/2014/main" id="{2FA439C1-59F4-6137-545B-B20D768C9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489964"/>
              </p:ext>
            </p:extLst>
          </p:nvPr>
        </p:nvGraphicFramePr>
        <p:xfrm>
          <a:off x="-1392617" y="3107371"/>
          <a:ext cx="8360226" cy="185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456FED0-F6FF-FDDE-D895-1FDA43CC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09423" y="6351737"/>
            <a:ext cx="1182577" cy="486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65F678-DA73-FEA3-91A3-6575087C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845" t="30857" r="1060" b="31144"/>
          <a:stretch/>
        </p:blipFill>
        <p:spPr>
          <a:xfrm flipV="1">
            <a:off x="219075" y="6595010"/>
            <a:ext cx="10675138" cy="92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796BA-6E43-4D48-2CCB-78A6499B5C2F}"/>
              </a:ext>
            </a:extLst>
          </p:cNvPr>
          <p:cNvSpPr txBox="1"/>
          <p:nvPr/>
        </p:nvSpPr>
        <p:spPr>
          <a:xfrm>
            <a:off x="7097090" y="1325296"/>
            <a:ext cx="486859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See the whole system, not just the symptoms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Make the invisible visible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Align effort with value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Reclaim time and energy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Design a system you can sustain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Reflective insight &gt; guilt-driven hustle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Create a compass during chaos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FF6D7-6643-E9FF-64C2-AD3C55F67993}"/>
              </a:ext>
            </a:extLst>
          </p:cNvPr>
          <p:cNvSpPr txBox="1"/>
          <p:nvPr/>
        </p:nvSpPr>
        <p:spPr>
          <a:xfrm>
            <a:off x="226312" y="5308118"/>
            <a:ext cx="11739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Forte Forward" pitchFamily="2" charset="0"/>
                <a:cs typeface="Forte Forward" pitchFamily="2" charset="0"/>
              </a:rPr>
              <a:t>Where in your current day are you </a:t>
            </a:r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Forte Forward" pitchFamily="2" charset="0"/>
                <a:cs typeface="Forte Forward" pitchFamily="2" charset="0"/>
              </a:rPr>
              <a:t>spending energy but not gaining value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Forte Forward" pitchFamily="2" charset="0"/>
                <a:cs typeface="Forte Forward" pitchFamily="2" charset="0"/>
              </a:rPr>
              <a:t>? </a:t>
            </a:r>
          </a:p>
          <a:p>
            <a:pPr algn="ctr"/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Forte Forward" pitchFamily="2" charset="0"/>
                <a:cs typeface="Forte Forward" pitchFamily="2" charset="0"/>
              </a:rPr>
              <a:t>What one small change might help flow, not just output?</a:t>
            </a:r>
          </a:p>
        </p:txBody>
      </p:sp>
      <p:pic>
        <p:nvPicPr>
          <p:cNvPr id="10" name="Graphic 9" descr="Marker with solid fill">
            <a:extLst>
              <a:ext uri="{FF2B5EF4-FFF2-40B4-BE49-F238E27FC236}">
                <a16:creationId xmlns:a16="http://schemas.microsoft.com/office/drawing/2014/main" id="{34020555-722D-629A-009D-ED677D238D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9221" y="1393065"/>
            <a:ext cx="286512" cy="286512"/>
          </a:xfrm>
          <a:prstGeom prst="rect">
            <a:avLst/>
          </a:prstGeom>
        </p:spPr>
      </p:pic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643A78CB-8BDD-9F0B-EA70-7603189A05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02898" y="1961724"/>
            <a:ext cx="286512" cy="286512"/>
          </a:xfrm>
          <a:prstGeom prst="rect">
            <a:avLst/>
          </a:prstGeom>
        </p:spPr>
      </p:pic>
      <p:pic>
        <p:nvPicPr>
          <p:cNvPr id="15" name="Graphic 14" descr="Marker with solid fill">
            <a:extLst>
              <a:ext uri="{FF2B5EF4-FFF2-40B4-BE49-F238E27FC236}">
                <a16:creationId xmlns:a16="http://schemas.microsoft.com/office/drawing/2014/main" id="{CB76A03C-869E-04B1-9740-08587FD465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12161" y="2526018"/>
            <a:ext cx="286512" cy="286512"/>
          </a:xfrm>
          <a:prstGeom prst="rect">
            <a:avLst/>
          </a:prstGeom>
        </p:spPr>
      </p:pic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B7464641-F581-77E2-929A-F3BFD1D26C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4353" y="3094650"/>
            <a:ext cx="286512" cy="286512"/>
          </a:xfrm>
          <a:prstGeom prst="rect">
            <a:avLst/>
          </a:prstGeom>
        </p:spPr>
      </p:pic>
      <p:pic>
        <p:nvPicPr>
          <p:cNvPr id="19" name="Graphic 18" descr="Marker with solid fill">
            <a:extLst>
              <a:ext uri="{FF2B5EF4-FFF2-40B4-BE49-F238E27FC236}">
                <a16:creationId xmlns:a16="http://schemas.microsoft.com/office/drawing/2014/main" id="{50ED3109-7473-89EB-599D-D39A88EE73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10578" y="3632752"/>
            <a:ext cx="286512" cy="286512"/>
          </a:xfrm>
          <a:prstGeom prst="rect">
            <a:avLst/>
          </a:prstGeom>
        </p:spPr>
      </p:pic>
      <p:pic>
        <p:nvPicPr>
          <p:cNvPr id="20" name="Graphic 19" descr="Marker with solid fill">
            <a:extLst>
              <a:ext uri="{FF2B5EF4-FFF2-40B4-BE49-F238E27FC236}">
                <a16:creationId xmlns:a16="http://schemas.microsoft.com/office/drawing/2014/main" id="{AD4F117B-B6C9-233B-6BB0-62B9CA877E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4353" y="4166495"/>
            <a:ext cx="286512" cy="286512"/>
          </a:xfrm>
          <a:prstGeom prst="rect">
            <a:avLst/>
          </a:prstGeom>
        </p:spPr>
      </p:pic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C0E7EDF6-2AE5-A57F-789B-2BD7AD9613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11804" y="4700238"/>
            <a:ext cx="286512" cy="2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65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D9CDB8"/>
      </a:accent1>
      <a:accent2>
        <a:srgbClr val="A78584"/>
      </a:accent2>
      <a:accent3>
        <a:srgbClr val="55574C"/>
      </a:accent3>
      <a:accent4>
        <a:srgbClr val="A78584"/>
      </a:accent4>
      <a:accent5>
        <a:srgbClr val="4E738D"/>
      </a:accent5>
      <a:accent6>
        <a:srgbClr val="6F4B6F"/>
      </a:accent6>
      <a:hlink>
        <a:srgbClr val="7B8D3B"/>
      </a:hlink>
      <a:folHlink>
        <a:srgbClr val="D9CD88"/>
      </a:folHlink>
    </a:clrScheme>
    <a:fontScheme name="YW font">
      <a:majorFont>
        <a:latin typeface="Source Sans Pro"/>
        <a:ea typeface=""/>
        <a:cs typeface=""/>
      </a:majorFont>
      <a:minorFont>
        <a:latin typeface="Century Gothic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1_DividendVTI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D9CDB8"/>
      </a:accent1>
      <a:accent2>
        <a:srgbClr val="A78584"/>
      </a:accent2>
      <a:accent3>
        <a:srgbClr val="55574C"/>
      </a:accent3>
      <a:accent4>
        <a:srgbClr val="A78584"/>
      </a:accent4>
      <a:accent5>
        <a:srgbClr val="4E738D"/>
      </a:accent5>
      <a:accent6>
        <a:srgbClr val="6F4B6F"/>
      </a:accent6>
      <a:hlink>
        <a:srgbClr val="7B8D3B"/>
      </a:hlink>
      <a:folHlink>
        <a:srgbClr val="D9CD88"/>
      </a:folHlink>
    </a:clrScheme>
    <a:fontScheme name="YW font">
      <a:majorFont>
        <a:latin typeface="Source Sans Pro"/>
        <a:ea typeface=""/>
        <a:cs typeface=""/>
      </a:majorFont>
      <a:minorFont>
        <a:latin typeface="Century Gothic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665FD10E6C74AAC5239F30B26F145" ma:contentTypeVersion="15" ma:contentTypeDescription="Create a new document." ma:contentTypeScope="" ma:versionID="cc14d0973f921aa5e9f4d4028867c68e">
  <xsd:schema xmlns:xsd="http://www.w3.org/2001/XMLSchema" xmlns:xs="http://www.w3.org/2001/XMLSchema" xmlns:p="http://schemas.microsoft.com/office/2006/metadata/properties" xmlns:ns2="d631ffd7-4b03-496e-b4fe-ca66fe5d27dc" xmlns:ns3="78dd9db3-f4e6-4da9-9cce-f8d90c483ccd" targetNamespace="http://schemas.microsoft.com/office/2006/metadata/properties" ma:root="true" ma:fieldsID="12d4c3717f84b5f5eceef9e1687a9197" ns2:_="" ns3:_="">
    <xsd:import namespace="d631ffd7-4b03-496e-b4fe-ca66fe5d27dc"/>
    <xsd:import namespace="78dd9db3-f4e6-4da9-9cce-f8d90c483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1ffd7-4b03-496e-b4fe-ca66fe5d2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d9db3-f4e6-4da9-9cce-f8d90c483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12dab55-54f0-4737-9608-c175c1458a9a}" ma:internalName="TaxCatchAll" ma:showField="CatchAllData" ma:web="78dd9db3-f4e6-4da9-9cce-f8d90c483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dd9db3-f4e6-4da9-9cce-f8d90c483ccd" xsi:nil="true"/>
    <lcf76f155ced4ddcb4097134ff3c332f xmlns="d631ffd7-4b03-496e-b4fe-ca66fe5d2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2ACC11-345E-42A5-9BB8-C6EA84E3B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1ffd7-4b03-496e-b4fe-ca66fe5d27dc"/>
    <ds:schemaRef ds:uri="78dd9db3-f4e6-4da9-9cce-f8d90c483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12C796-E608-4E88-A34D-36C08993A4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81041E-2F04-4E81-80DE-4DE1E049D22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d631ffd7-4b03-496e-b4fe-ca66fe5d27dc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8dd9db3-f4e6-4da9-9cce-f8d90c483ccd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1d0e217-264e-400a-8ba0-57dcc127d72d}" enabled="0" method="" siteId="{11d0e217-264e-400a-8ba0-57dcc127d72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Widescreen</PresentationFormat>
  <Paragraphs>178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DividendVTI</vt:lpstr>
      <vt:lpstr>1_DividendVTI</vt:lpstr>
      <vt:lpstr>THRIVING THROUGH UNCERTAINTY</vt:lpstr>
      <vt:lpstr>Agenda </vt:lpstr>
      <vt:lpstr>Coping through change: human first, always</vt:lpstr>
      <vt:lpstr>CONTINUOUS IMPROVEMENT ≠ CONSTANT PRESSURE</vt:lpstr>
      <vt:lpstr>THRIVING THROUGH UNCERTAINTY-  RESILIENCE AS A SKILL</vt:lpstr>
      <vt:lpstr>EMBRACING CHANGE AS OPPORTUNITY</vt:lpstr>
      <vt:lpstr>APPLYING PDSA TO CAREER PLANNING</vt:lpstr>
      <vt:lpstr>VALUE STREAM MAP YOURSELF</vt:lpstr>
      <vt:lpstr>MAPPING WHAT MATTERS  What might my current VSM look like?</vt:lpstr>
      <vt:lpstr>Future state</vt:lpstr>
      <vt:lpstr>VALUE-ADDED FUTURE STATE STEPS</vt:lpstr>
      <vt:lpstr>What’s the takeaway?</vt:lpstr>
      <vt:lpstr>Encouragement and Mindset: Lean thinking in Tough Times</vt:lpstr>
      <vt:lpstr>RESOURCES AND SUPPORT</vt:lpstr>
      <vt:lpstr>RESOURCES CONT.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2025-06-13T00:08:50Z</dcterms:created>
  <dcterms:modified xsi:type="dcterms:W3CDTF">2025-06-13T15:15:18Z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0x010100486665FD10E6C74AAC5239F30B26F145</vt:lpwstr>
  </property>
  <property fmtid="{D5CDD505-2E9C-101B-9397-08002B2CF9AE}" pid="3" name="MediaServiceImageTags">
    <vt:lpwstr/>
  </property>
</Properties>
</file>